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95922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142" d="100"/>
          <a:sy n="142" d="100"/>
        </p:scale>
        <p:origin x="24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647957"/>
            <a:ext cx="3365341" cy="1378397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2079510"/>
            <a:ext cx="2969419" cy="955896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210792"/>
            <a:ext cx="853708" cy="33552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210792"/>
            <a:ext cx="2511633" cy="335526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987058"/>
            <a:ext cx="3414832" cy="1646927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649566"/>
            <a:ext cx="3414832" cy="866080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053960"/>
            <a:ext cx="1682671" cy="25120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053960"/>
            <a:ext cx="1682671" cy="25120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10793"/>
            <a:ext cx="3414832" cy="765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970560"/>
            <a:ext cx="1674937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446217"/>
            <a:ext cx="1674937" cy="212716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970560"/>
            <a:ext cx="1683186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446217"/>
            <a:ext cx="1683186" cy="212716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63948"/>
            <a:ext cx="1276953" cy="923819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570056"/>
            <a:ext cx="2004358" cy="2813616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187768"/>
            <a:ext cx="1276953" cy="220048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63948"/>
            <a:ext cx="1276953" cy="923819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570056"/>
            <a:ext cx="2004358" cy="2813616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187768"/>
            <a:ext cx="1276953" cy="220048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210793"/>
            <a:ext cx="341483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053960"/>
            <a:ext cx="341483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3669616"/>
            <a:ext cx="89082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C6B7-C7BA-49A8-B25F-4A795BF2B069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3669616"/>
            <a:ext cx="13362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3669616"/>
            <a:ext cx="89082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32AA-6A9D-40FA-9CD3-64A6ABD7D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59612" y="1889837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59612" y="35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359612" y="3419612"/>
            <a:ext cx="278027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 rot="5400000">
            <a:off x="2699612" y="1169612"/>
            <a:ext cx="162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 rot="5400000">
            <a:off x="-360388" y="2654725"/>
            <a:ext cx="162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leichschenkliges Dreieck 19"/>
          <p:cNvSpPr/>
          <p:nvPr/>
        </p:nvSpPr>
        <p:spPr>
          <a:xfrm rot="5400000">
            <a:off x="3028112" y="3254118"/>
            <a:ext cx="632011" cy="51098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59612" y="188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59612" y="35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359612" y="3419612"/>
            <a:ext cx="278027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leichschenkliges Dreieck 19"/>
          <p:cNvSpPr/>
          <p:nvPr/>
        </p:nvSpPr>
        <p:spPr>
          <a:xfrm rot="5400000">
            <a:off x="3028112" y="3254118"/>
            <a:ext cx="632011" cy="51098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59612" y="239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59612" y="137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59612" y="86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59612" y="2909612"/>
            <a:ext cx="324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 rot="5400000">
            <a:off x="3260409" y="608815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 rot="5400000">
            <a:off x="3260409" y="1628815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 rot="5400000">
            <a:off x="3260409" y="2630092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 rot="5400000">
            <a:off x="200409" y="1155636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 rot="5400000">
            <a:off x="200409" y="2104209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 rot="5400000">
            <a:off x="200409" y="3153442"/>
            <a:ext cx="498406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4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Mathias Schwarz</dc:creator>
  <cp:lastModifiedBy>Mathias Schwarz</cp:lastModifiedBy>
  <cp:revision>1</cp:revision>
  <dcterms:created xsi:type="dcterms:W3CDTF">2017-03-01T15:06:33Z</dcterms:created>
  <dcterms:modified xsi:type="dcterms:W3CDTF">2017-03-01T15:13:04Z</dcterms:modified>
</cp:coreProperties>
</file>