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5400675" cy="360045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259335" indent="880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518669" indent="1761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778004" indent="2641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037339" indent="35221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1736938" algn="l" defTabSz="694777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084327" algn="l" defTabSz="694777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2431714" algn="l" defTabSz="694777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2779102" algn="l" defTabSz="694777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35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00FF00"/>
    <a:srgbClr val="002600"/>
    <a:srgbClr val="003300"/>
    <a:srgbClr val="003366"/>
    <a:srgbClr val="003200"/>
    <a:srgbClr val="000000"/>
    <a:srgbClr val="CD853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680" autoAdjust="0"/>
  </p:normalViewPr>
  <p:slideViewPr>
    <p:cSldViewPr snapToGrid="0" snapToObjects="1">
      <p:cViewPr>
        <p:scale>
          <a:sx n="334" d="100"/>
          <a:sy n="334" d="100"/>
        </p:scale>
        <p:origin x="240" y="-3042"/>
      </p:cViewPr>
      <p:guideLst>
        <p:guide orient="horz" pos="1135"/>
        <p:guide pos="17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77BF54A-F89A-487B-B08B-1962DE0E2282}" type="datetimeFigureOut">
              <a:rPr lang="en-US"/>
              <a:pPr>
                <a:defRPr/>
              </a:pPr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F8EF2F8-D189-41BD-B454-712B7B362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693" kern="1200">
        <a:solidFill>
          <a:schemeClr val="tx1"/>
        </a:solidFill>
        <a:latin typeface="+mn-lt"/>
        <a:ea typeface="+mn-ea"/>
        <a:cs typeface="+mn-cs"/>
      </a:defRPr>
    </a:lvl1pPr>
    <a:lvl2pPr marL="259335" algn="l" rtl="0" eaLnBrk="0" fontAlgn="base" hangingPunct="0">
      <a:spcBef>
        <a:spcPct val="30000"/>
      </a:spcBef>
      <a:spcAft>
        <a:spcPct val="0"/>
      </a:spcAft>
      <a:defRPr sz="693" kern="1200">
        <a:solidFill>
          <a:schemeClr val="tx1"/>
        </a:solidFill>
        <a:latin typeface="+mn-lt"/>
        <a:ea typeface="+mn-ea"/>
        <a:cs typeface="+mn-cs"/>
      </a:defRPr>
    </a:lvl2pPr>
    <a:lvl3pPr marL="518669" algn="l" rtl="0" eaLnBrk="0" fontAlgn="base" hangingPunct="0">
      <a:spcBef>
        <a:spcPct val="30000"/>
      </a:spcBef>
      <a:spcAft>
        <a:spcPct val="0"/>
      </a:spcAft>
      <a:defRPr sz="693" kern="1200">
        <a:solidFill>
          <a:schemeClr val="tx1"/>
        </a:solidFill>
        <a:latin typeface="+mn-lt"/>
        <a:ea typeface="+mn-ea"/>
        <a:cs typeface="+mn-cs"/>
      </a:defRPr>
    </a:lvl3pPr>
    <a:lvl4pPr marL="778004" algn="l" rtl="0" eaLnBrk="0" fontAlgn="base" hangingPunct="0">
      <a:spcBef>
        <a:spcPct val="30000"/>
      </a:spcBef>
      <a:spcAft>
        <a:spcPct val="0"/>
      </a:spcAft>
      <a:defRPr sz="693" kern="1200">
        <a:solidFill>
          <a:schemeClr val="tx1"/>
        </a:solidFill>
        <a:latin typeface="+mn-lt"/>
        <a:ea typeface="+mn-ea"/>
        <a:cs typeface="+mn-cs"/>
      </a:defRPr>
    </a:lvl4pPr>
    <a:lvl5pPr marL="1037339" algn="l" rtl="0" eaLnBrk="0" fontAlgn="base" hangingPunct="0">
      <a:spcBef>
        <a:spcPct val="30000"/>
      </a:spcBef>
      <a:spcAft>
        <a:spcPct val="0"/>
      </a:spcAft>
      <a:defRPr sz="693" kern="1200">
        <a:solidFill>
          <a:schemeClr val="tx1"/>
        </a:solidFill>
        <a:latin typeface="+mn-lt"/>
        <a:ea typeface="+mn-ea"/>
        <a:cs typeface="+mn-cs"/>
      </a:defRPr>
    </a:lvl5pPr>
    <a:lvl6pPr marL="1297380" algn="l" defTabSz="518953" rtl="0" eaLnBrk="1" latinLnBrk="0" hangingPunct="1">
      <a:defRPr sz="693" kern="1200">
        <a:solidFill>
          <a:schemeClr val="tx1"/>
        </a:solidFill>
        <a:latin typeface="+mn-lt"/>
        <a:ea typeface="+mn-ea"/>
        <a:cs typeface="+mn-cs"/>
      </a:defRPr>
    </a:lvl6pPr>
    <a:lvl7pPr marL="1556859" algn="l" defTabSz="518953" rtl="0" eaLnBrk="1" latinLnBrk="0" hangingPunct="1">
      <a:defRPr sz="693" kern="1200">
        <a:solidFill>
          <a:schemeClr val="tx1"/>
        </a:solidFill>
        <a:latin typeface="+mn-lt"/>
        <a:ea typeface="+mn-ea"/>
        <a:cs typeface="+mn-cs"/>
      </a:defRPr>
    </a:lvl7pPr>
    <a:lvl8pPr marL="1816334" algn="l" defTabSz="518953" rtl="0" eaLnBrk="1" latinLnBrk="0" hangingPunct="1">
      <a:defRPr sz="693" kern="1200">
        <a:solidFill>
          <a:schemeClr val="tx1"/>
        </a:solidFill>
        <a:latin typeface="+mn-lt"/>
        <a:ea typeface="+mn-ea"/>
        <a:cs typeface="+mn-cs"/>
      </a:defRPr>
    </a:lvl8pPr>
    <a:lvl9pPr marL="2075810" algn="l" defTabSz="518953" rtl="0" eaLnBrk="1" latinLnBrk="0" hangingPunct="1">
      <a:defRPr sz="6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7250" y="685800"/>
            <a:ext cx="51435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FF7566-147D-4F05-914A-5E688527C5D2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29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6" y="1118501"/>
            <a:ext cx="4590575" cy="7717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22" y="2040275"/>
            <a:ext cx="3780473" cy="9201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65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31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997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6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329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99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660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32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B0934-E9DF-47F7-BB1F-B44EA7292730}" type="datetimeFigureOut">
              <a:rPr lang="en-US"/>
              <a:pPr>
                <a:defRPr/>
              </a:pPr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C3FDF-A458-44A7-8A4B-9095D7DD7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BB5D8-171B-46A1-860D-D43C79D658C6}" type="datetimeFigureOut">
              <a:rPr lang="en-US"/>
              <a:pPr>
                <a:defRPr/>
              </a:pPr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6F830-D55C-40CB-A5C8-DBCC80196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4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501" y="144195"/>
            <a:ext cx="1215150" cy="3072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41" y="144195"/>
            <a:ext cx="3555444" cy="3072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CD1CA-B1A9-4ACE-BBDB-D34AF64BC124}" type="datetimeFigureOut">
              <a:rPr lang="en-US"/>
              <a:pPr>
                <a:defRPr/>
              </a:pPr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C900F-D91E-4ABC-B2E9-8D2DDD530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1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73F46-1C3C-446E-A398-AC7155A43A13}" type="datetimeFigureOut">
              <a:rPr lang="en-US"/>
              <a:pPr>
                <a:defRPr/>
              </a:pPr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EB6B4-C6CC-4C1F-9C87-492BAC2FC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7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22" y="2313646"/>
            <a:ext cx="4590575" cy="715088"/>
          </a:xfrm>
        </p:spPr>
        <p:txBody>
          <a:bodyPr anchor="t"/>
          <a:lstStyle>
            <a:lvl1pPr algn="l">
              <a:defRPr sz="2294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22" y="1526043"/>
            <a:ext cx="4590575" cy="787598"/>
          </a:xfrm>
        </p:spPr>
        <p:txBody>
          <a:bodyPr anchor="b"/>
          <a:lstStyle>
            <a:lvl1pPr marL="0" indent="0">
              <a:buNone/>
              <a:defRPr sz="11876">
                <a:solidFill>
                  <a:schemeClr val="tx1">
                    <a:tint val="75000"/>
                  </a:schemeClr>
                </a:solidFill>
              </a:defRPr>
            </a:lvl1pPr>
            <a:lvl2pPr marL="2665802" indent="0">
              <a:buNone/>
              <a:defRPr sz="10285">
                <a:solidFill>
                  <a:schemeClr val="tx1">
                    <a:tint val="75000"/>
                  </a:schemeClr>
                </a:solidFill>
              </a:defRPr>
            </a:lvl2pPr>
            <a:lvl3pPr marL="5331618" indent="0">
              <a:buNone/>
              <a:defRPr sz="9503">
                <a:solidFill>
                  <a:schemeClr val="tx1">
                    <a:tint val="75000"/>
                  </a:schemeClr>
                </a:solidFill>
              </a:defRPr>
            </a:lvl3pPr>
            <a:lvl4pPr marL="7997409" indent="0">
              <a:buNone/>
              <a:defRPr sz="7916">
                <a:solidFill>
                  <a:schemeClr val="tx1">
                    <a:tint val="75000"/>
                  </a:schemeClr>
                </a:solidFill>
              </a:defRPr>
            </a:lvl4pPr>
            <a:lvl5pPr marL="10663224" indent="0">
              <a:buNone/>
              <a:defRPr sz="7916">
                <a:solidFill>
                  <a:schemeClr val="tx1">
                    <a:tint val="75000"/>
                  </a:schemeClr>
                </a:solidFill>
              </a:defRPr>
            </a:lvl5pPr>
            <a:lvl6pPr marL="13329011" indent="0">
              <a:buNone/>
              <a:defRPr sz="7916">
                <a:solidFill>
                  <a:schemeClr val="tx1">
                    <a:tint val="75000"/>
                  </a:schemeClr>
                </a:solidFill>
              </a:defRPr>
            </a:lvl6pPr>
            <a:lvl7pPr marL="15994823" indent="0">
              <a:buNone/>
              <a:defRPr sz="7916">
                <a:solidFill>
                  <a:schemeClr val="tx1">
                    <a:tint val="75000"/>
                  </a:schemeClr>
                </a:solidFill>
              </a:defRPr>
            </a:lvl7pPr>
            <a:lvl8pPr marL="18660623" indent="0">
              <a:buNone/>
              <a:defRPr sz="7916">
                <a:solidFill>
                  <a:schemeClr val="tx1">
                    <a:tint val="75000"/>
                  </a:schemeClr>
                </a:solidFill>
              </a:defRPr>
            </a:lvl8pPr>
            <a:lvl9pPr marL="21326420" indent="0">
              <a:buNone/>
              <a:defRPr sz="79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DC37F-57BF-4687-9F7B-1AFB384109FD}" type="datetimeFigureOut">
              <a:rPr lang="en-US"/>
              <a:pPr>
                <a:defRPr/>
              </a:pPr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5F8D0-D49D-424E-BA70-BED9C0909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1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045" y="840125"/>
            <a:ext cx="2385299" cy="2376131"/>
          </a:xfrm>
        </p:spPr>
        <p:txBody>
          <a:bodyPr/>
          <a:lstStyle>
            <a:lvl1pPr>
              <a:defRPr sz="15829"/>
            </a:lvl1pPr>
            <a:lvl2pPr>
              <a:defRPr sz="13457"/>
            </a:lvl2pPr>
            <a:lvl3pPr>
              <a:defRPr sz="11876"/>
            </a:lvl3pPr>
            <a:lvl4pPr>
              <a:defRPr sz="10285"/>
            </a:lvl4pPr>
            <a:lvl5pPr>
              <a:defRPr sz="10285"/>
            </a:lvl5pPr>
            <a:lvl6pPr>
              <a:defRPr sz="10285"/>
            </a:lvl6pPr>
            <a:lvl7pPr>
              <a:defRPr sz="10285"/>
            </a:lvl7pPr>
            <a:lvl8pPr>
              <a:defRPr sz="10285"/>
            </a:lvl8pPr>
            <a:lvl9pPr>
              <a:defRPr sz="102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5398" y="840125"/>
            <a:ext cx="2385299" cy="2376131"/>
          </a:xfrm>
        </p:spPr>
        <p:txBody>
          <a:bodyPr/>
          <a:lstStyle>
            <a:lvl1pPr>
              <a:defRPr sz="15829"/>
            </a:lvl1pPr>
            <a:lvl2pPr>
              <a:defRPr sz="13457"/>
            </a:lvl2pPr>
            <a:lvl3pPr>
              <a:defRPr sz="11876"/>
            </a:lvl3pPr>
            <a:lvl4pPr>
              <a:defRPr sz="10285"/>
            </a:lvl4pPr>
            <a:lvl5pPr>
              <a:defRPr sz="10285"/>
            </a:lvl5pPr>
            <a:lvl6pPr>
              <a:defRPr sz="10285"/>
            </a:lvl6pPr>
            <a:lvl7pPr>
              <a:defRPr sz="10285"/>
            </a:lvl7pPr>
            <a:lvl8pPr>
              <a:defRPr sz="10285"/>
            </a:lvl8pPr>
            <a:lvl9pPr>
              <a:defRPr sz="102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23A1-7F40-4981-9E66-71EB13977713}" type="datetimeFigureOut">
              <a:rPr lang="en-US"/>
              <a:pPr>
                <a:defRPr/>
              </a:pPr>
              <a:t>6/6/2018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1B3C8-197A-44E3-90B3-7E1DAC51C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1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47" y="805952"/>
            <a:ext cx="2386233" cy="335872"/>
          </a:xfrm>
        </p:spPr>
        <p:txBody>
          <a:bodyPr anchor="b"/>
          <a:lstStyle>
            <a:lvl1pPr marL="0" indent="0">
              <a:buNone/>
              <a:defRPr sz="13457" b="1"/>
            </a:lvl1pPr>
            <a:lvl2pPr marL="2665802" indent="0">
              <a:buNone/>
              <a:defRPr sz="11876" b="1"/>
            </a:lvl2pPr>
            <a:lvl3pPr marL="5331618" indent="0">
              <a:buNone/>
              <a:defRPr sz="10285" b="1"/>
            </a:lvl3pPr>
            <a:lvl4pPr marL="7997409" indent="0">
              <a:buNone/>
              <a:defRPr sz="9503" b="1"/>
            </a:lvl4pPr>
            <a:lvl5pPr marL="10663224" indent="0">
              <a:buNone/>
              <a:defRPr sz="9503" b="1"/>
            </a:lvl5pPr>
            <a:lvl6pPr marL="13329011" indent="0">
              <a:buNone/>
              <a:defRPr sz="9503" b="1"/>
            </a:lvl6pPr>
            <a:lvl7pPr marL="15994823" indent="0">
              <a:buNone/>
              <a:defRPr sz="9503" b="1"/>
            </a:lvl7pPr>
            <a:lvl8pPr marL="18660623" indent="0">
              <a:buNone/>
              <a:defRPr sz="9503" b="1"/>
            </a:lvl8pPr>
            <a:lvl9pPr marL="21326420" indent="0">
              <a:buNone/>
              <a:defRPr sz="95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47" y="1141821"/>
            <a:ext cx="2386233" cy="2074430"/>
          </a:xfrm>
        </p:spPr>
        <p:txBody>
          <a:bodyPr/>
          <a:lstStyle>
            <a:lvl1pPr>
              <a:defRPr sz="13457"/>
            </a:lvl1pPr>
            <a:lvl2pPr>
              <a:defRPr sz="11876"/>
            </a:lvl2pPr>
            <a:lvl3pPr>
              <a:defRPr sz="10285"/>
            </a:lvl3pPr>
            <a:lvl4pPr>
              <a:defRPr sz="9503"/>
            </a:lvl4pPr>
            <a:lvl5pPr>
              <a:defRPr sz="9503"/>
            </a:lvl5pPr>
            <a:lvl6pPr>
              <a:defRPr sz="9503"/>
            </a:lvl6pPr>
            <a:lvl7pPr>
              <a:defRPr sz="9503"/>
            </a:lvl7pPr>
            <a:lvl8pPr>
              <a:defRPr sz="9503"/>
            </a:lvl8pPr>
            <a:lvl9pPr>
              <a:defRPr sz="9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531" y="805952"/>
            <a:ext cx="2387174" cy="335872"/>
          </a:xfrm>
        </p:spPr>
        <p:txBody>
          <a:bodyPr anchor="b"/>
          <a:lstStyle>
            <a:lvl1pPr marL="0" indent="0">
              <a:buNone/>
              <a:defRPr sz="13457" b="1"/>
            </a:lvl1pPr>
            <a:lvl2pPr marL="2665802" indent="0">
              <a:buNone/>
              <a:defRPr sz="11876" b="1"/>
            </a:lvl2pPr>
            <a:lvl3pPr marL="5331618" indent="0">
              <a:buNone/>
              <a:defRPr sz="10285" b="1"/>
            </a:lvl3pPr>
            <a:lvl4pPr marL="7997409" indent="0">
              <a:buNone/>
              <a:defRPr sz="9503" b="1"/>
            </a:lvl4pPr>
            <a:lvl5pPr marL="10663224" indent="0">
              <a:buNone/>
              <a:defRPr sz="9503" b="1"/>
            </a:lvl5pPr>
            <a:lvl6pPr marL="13329011" indent="0">
              <a:buNone/>
              <a:defRPr sz="9503" b="1"/>
            </a:lvl6pPr>
            <a:lvl7pPr marL="15994823" indent="0">
              <a:buNone/>
              <a:defRPr sz="9503" b="1"/>
            </a:lvl7pPr>
            <a:lvl8pPr marL="18660623" indent="0">
              <a:buNone/>
              <a:defRPr sz="9503" b="1"/>
            </a:lvl8pPr>
            <a:lvl9pPr marL="21326420" indent="0">
              <a:buNone/>
              <a:defRPr sz="95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531" y="1141821"/>
            <a:ext cx="2387174" cy="2074430"/>
          </a:xfrm>
        </p:spPr>
        <p:txBody>
          <a:bodyPr/>
          <a:lstStyle>
            <a:lvl1pPr>
              <a:defRPr sz="13457"/>
            </a:lvl1pPr>
            <a:lvl2pPr>
              <a:defRPr sz="11876"/>
            </a:lvl2pPr>
            <a:lvl3pPr>
              <a:defRPr sz="10285"/>
            </a:lvl3pPr>
            <a:lvl4pPr>
              <a:defRPr sz="9503"/>
            </a:lvl4pPr>
            <a:lvl5pPr>
              <a:defRPr sz="9503"/>
            </a:lvl5pPr>
            <a:lvl6pPr>
              <a:defRPr sz="9503"/>
            </a:lvl6pPr>
            <a:lvl7pPr>
              <a:defRPr sz="9503"/>
            </a:lvl7pPr>
            <a:lvl8pPr>
              <a:defRPr sz="9503"/>
            </a:lvl8pPr>
            <a:lvl9pPr>
              <a:defRPr sz="9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785B8-548A-4371-B21C-6F31DB243C1D}" type="datetimeFigureOut">
              <a:rPr lang="en-US"/>
              <a:pPr>
                <a:defRPr/>
              </a:pPr>
              <a:t>6/6/2018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EB0CA-C9F4-464F-8C9E-19B067B58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E7612-8924-410C-97C6-F656A8E39B5B}" type="datetimeFigureOut">
              <a:rPr lang="en-US"/>
              <a:pPr>
                <a:defRPr/>
              </a:pPr>
              <a:t>6/6/2018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534CE-A648-4960-87FD-A752CA4B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0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F3F1C-3E09-46AB-8FCE-66657EF6401B}" type="datetimeFigureOut">
              <a:rPr lang="en-US"/>
              <a:pPr>
                <a:defRPr/>
              </a:pPr>
              <a:t>6/6/2018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363F0-A961-4F87-829B-CAC2B39B9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2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42" y="143371"/>
            <a:ext cx="1776786" cy="610079"/>
          </a:xfrm>
        </p:spPr>
        <p:txBody>
          <a:bodyPr anchor="b"/>
          <a:lstStyle>
            <a:lvl1pPr algn="l">
              <a:defRPr sz="1187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23" y="143364"/>
            <a:ext cx="3019128" cy="3072885"/>
          </a:xfrm>
        </p:spPr>
        <p:txBody>
          <a:bodyPr/>
          <a:lstStyle>
            <a:lvl1pPr>
              <a:defRPr sz="17418"/>
            </a:lvl1pPr>
            <a:lvl2pPr>
              <a:defRPr sz="15829"/>
            </a:lvl2pPr>
            <a:lvl3pPr>
              <a:defRPr sz="13457"/>
            </a:lvl3pPr>
            <a:lvl4pPr>
              <a:defRPr sz="11876"/>
            </a:lvl4pPr>
            <a:lvl5pPr>
              <a:defRPr sz="11876"/>
            </a:lvl5pPr>
            <a:lvl6pPr>
              <a:defRPr sz="11876"/>
            </a:lvl6pPr>
            <a:lvl7pPr>
              <a:defRPr sz="11876"/>
            </a:lvl7pPr>
            <a:lvl8pPr>
              <a:defRPr sz="11876"/>
            </a:lvl8pPr>
            <a:lvl9pPr>
              <a:defRPr sz="118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42" y="753438"/>
            <a:ext cx="1776786" cy="2462808"/>
          </a:xfrm>
        </p:spPr>
        <p:txBody>
          <a:bodyPr/>
          <a:lstStyle>
            <a:lvl1pPr marL="0" indent="0">
              <a:buNone/>
              <a:defRPr sz="7916"/>
            </a:lvl1pPr>
            <a:lvl2pPr marL="2665802" indent="0">
              <a:buNone/>
              <a:defRPr sz="7118"/>
            </a:lvl2pPr>
            <a:lvl3pPr marL="5331618" indent="0">
              <a:buNone/>
              <a:defRPr sz="6327"/>
            </a:lvl3pPr>
            <a:lvl4pPr marL="7997409" indent="0">
              <a:buNone/>
              <a:defRPr sz="5549"/>
            </a:lvl4pPr>
            <a:lvl5pPr marL="10663224" indent="0">
              <a:buNone/>
              <a:defRPr sz="5549"/>
            </a:lvl5pPr>
            <a:lvl6pPr marL="13329011" indent="0">
              <a:buNone/>
              <a:defRPr sz="5549"/>
            </a:lvl6pPr>
            <a:lvl7pPr marL="15994823" indent="0">
              <a:buNone/>
              <a:defRPr sz="5549"/>
            </a:lvl7pPr>
            <a:lvl8pPr marL="18660623" indent="0">
              <a:buNone/>
              <a:defRPr sz="5549"/>
            </a:lvl8pPr>
            <a:lvl9pPr marL="21326420" indent="0">
              <a:buNone/>
              <a:defRPr sz="55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A8C87-3F37-4150-8315-C85CCA1A387C}" type="datetimeFigureOut">
              <a:rPr lang="en-US"/>
              <a:pPr>
                <a:defRPr/>
              </a:pPr>
              <a:t>6/6/2018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A560C-3323-433B-A35B-05CB88783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4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82" y="2520339"/>
            <a:ext cx="3240405" cy="297538"/>
          </a:xfrm>
        </p:spPr>
        <p:txBody>
          <a:bodyPr anchor="b"/>
          <a:lstStyle>
            <a:lvl1pPr algn="l">
              <a:defRPr sz="1187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82" y="321735"/>
            <a:ext cx="3240405" cy="2160270"/>
          </a:xfrm>
        </p:spPr>
        <p:txBody>
          <a:bodyPr rtlCol="0">
            <a:normAutofit/>
          </a:bodyPr>
          <a:lstStyle>
            <a:lvl1pPr marL="0" indent="0">
              <a:buNone/>
              <a:defRPr sz="17418"/>
            </a:lvl1pPr>
            <a:lvl2pPr marL="2665802" indent="0">
              <a:buNone/>
              <a:defRPr sz="15829"/>
            </a:lvl2pPr>
            <a:lvl3pPr marL="5331618" indent="0">
              <a:buNone/>
              <a:defRPr sz="13457"/>
            </a:lvl3pPr>
            <a:lvl4pPr marL="7997409" indent="0">
              <a:buNone/>
              <a:defRPr sz="11876"/>
            </a:lvl4pPr>
            <a:lvl5pPr marL="10663224" indent="0">
              <a:buNone/>
              <a:defRPr sz="11876"/>
            </a:lvl5pPr>
            <a:lvl6pPr marL="13329011" indent="0">
              <a:buNone/>
              <a:defRPr sz="11876"/>
            </a:lvl6pPr>
            <a:lvl7pPr marL="15994823" indent="0">
              <a:buNone/>
              <a:defRPr sz="11876"/>
            </a:lvl7pPr>
            <a:lvl8pPr marL="18660623" indent="0">
              <a:buNone/>
              <a:defRPr sz="11876"/>
            </a:lvl8pPr>
            <a:lvl9pPr marL="21326420" indent="0">
              <a:buNone/>
              <a:defRPr sz="1187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82" y="2817881"/>
            <a:ext cx="3240405" cy="422552"/>
          </a:xfrm>
        </p:spPr>
        <p:txBody>
          <a:bodyPr/>
          <a:lstStyle>
            <a:lvl1pPr marL="0" indent="0">
              <a:buNone/>
              <a:defRPr sz="7916"/>
            </a:lvl1pPr>
            <a:lvl2pPr marL="2665802" indent="0">
              <a:buNone/>
              <a:defRPr sz="7118"/>
            </a:lvl2pPr>
            <a:lvl3pPr marL="5331618" indent="0">
              <a:buNone/>
              <a:defRPr sz="6327"/>
            </a:lvl3pPr>
            <a:lvl4pPr marL="7997409" indent="0">
              <a:buNone/>
              <a:defRPr sz="5549"/>
            </a:lvl4pPr>
            <a:lvl5pPr marL="10663224" indent="0">
              <a:buNone/>
              <a:defRPr sz="5549"/>
            </a:lvl5pPr>
            <a:lvl6pPr marL="13329011" indent="0">
              <a:buNone/>
              <a:defRPr sz="5549"/>
            </a:lvl6pPr>
            <a:lvl7pPr marL="15994823" indent="0">
              <a:buNone/>
              <a:defRPr sz="5549"/>
            </a:lvl7pPr>
            <a:lvl8pPr marL="18660623" indent="0">
              <a:buNone/>
              <a:defRPr sz="5549"/>
            </a:lvl8pPr>
            <a:lvl9pPr marL="21326420" indent="0">
              <a:buNone/>
              <a:defRPr sz="55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85DB-0D67-4DBA-A6DB-B79A2AC0035C}" type="datetimeFigureOut">
              <a:rPr lang="en-US"/>
              <a:pPr>
                <a:defRPr/>
              </a:pPr>
              <a:t>6/6/2018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DED77-DE89-44D2-9658-20514518E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9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70177" y="143595"/>
            <a:ext cx="4860332" cy="6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357" tIns="33679" rIns="67357" bIns="336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0177" y="839389"/>
            <a:ext cx="4860332" cy="237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357" tIns="33679" rIns="67357" bIns="336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233" y="3336792"/>
            <a:ext cx="1260344" cy="191893"/>
          </a:xfrm>
          <a:prstGeom prst="rect">
            <a:avLst/>
          </a:prstGeom>
        </p:spPr>
        <p:txBody>
          <a:bodyPr vert="horz" lIns="67357" tIns="33679" rIns="67357" bIns="33679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7118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C750A1-8453-4C39-B4B5-F2F8C51F13A9}" type="datetimeFigureOut">
              <a:rPr lang="en-US"/>
              <a:pPr>
                <a:defRPr/>
              </a:pPr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74" y="3336792"/>
            <a:ext cx="1710170" cy="191893"/>
          </a:xfrm>
          <a:prstGeom prst="rect">
            <a:avLst/>
          </a:prstGeom>
        </p:spPr>
        <p:txBody>
          <a:bodyPr vert="horz" lIns="67357" tIns="33679" rIns="67357" bIns="33679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118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164" y="3336792"/>
            <a:ext cx="1260342" cy="191893"/>
          </a:xfrm>
          <a:prstGeom prst="rect">
            <a:avLst/>
          </a:prstGeom>
        </p:spPr>
        <p:txBody>
          <a:bodyPr vert="horz" lIns="67357" tIns="33679" rIns="67357" bIns="33679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7118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8543320-104F-469E-BF9C-C0C92B549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123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123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123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123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123">
          <a:solidFill>
            <a:schemeClr val="tx1"/>
          </a:solidFill>
          <a:latin typeface="Calibri" pitchFamily="34" charset="0"/>
        </a:defRPr>
      </a:lvl5pPr>
      <a:lvl6pPr marL="2665802" algn="ctr" rtl="0" fontAlgn="base">
        <a:spcBef>
          <a:spcPct val="0"/>
        </a:spcBef>
        <a:spcAft>
          <a:spcPct val="0"/>
        </a:spcAft>
        <a:defRPr sz="26123">
          <a:solidFill>
            <a:schemeClr val="tx1"/>
          </a:solidFill>
          <a:latin typeface="Calibri" pitchFamily="34" charset="0"/>
        </a:defRPr>
      </a:lvl6pPr>
      <a:lvl7pPr marL="5331618" algn="ctr" rtl="0" fontAlgn="base">
        <a:spcBef>
          <a:spcPct val="0"/>
        </a:spcBef>
        <a:spcAft>
          <a:spcPct val="0"/>
        </a:spcAft>
        <a:defRPr sz="26123">
          <a:solidFill>
            <a:schemeClr val="tx1"/>
          </a:solidFill>
          <a:latin typeface="Calibri" pitchFamily="34" charset="0"/>
        </a:defRPr>
      </a:lvl7pPr>
      <a:lvl8pPr marL="7997409" algn="ctr" rtl="0" fontAlgn="base">
        <a:spcBef>
          <a:spcPct val="0"/>
        </a:spcBef>
        <a:spcAft>
          <a:spcPct val="0"/>
        </a:spcAft>
        <a:defRPr sz="26123">
          <a:solidFill>
            <a:schemeClr val="tx1"/>
          </a:solidFill>
          <a:latin typeface="Calibri" pitchFamily="34" charset="0"/>
        </a:defRPr>
      </a:lvl8pPr>
      <a:lvl9pPr marL="10663224" algn="ctr" rtl="0" fontAlgn="base">
        <a:spcBef>
          <a:spcPct val="0"/>
        </a:spcBef>
        <a:spcAft>
          <a:spcPct val="0"/>
        </a:spcAft>
        <a:defRPr sz="26123">
          <a:solidFill>
            <a:schemeClr val="tx1"/>
          </a:solidFill>
          <a:latin typeface="Calibri" pitchFamily="34" charset="0"/>
        </a:defRPr>
      </a:lvl9pPr>
    </p:titleStyle>
    <p:bodyStyle>
      <a:lvl1pPr marL="1995176" indent="-199517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7418" kern="1200">
          <a:solidFill>
            <a:schemeClr val="tx1"/>
          </a:solidFill>
          <a:latin typeface="+mn-lt"/>
          <a:ea typeface="+mn-ea"/>
          <a:cs typeface="+mn-cs"/>
        </a:defRPr>
      </a:lvl1pPr>
      <a:lvl2pPr marL="4324911" indent="-166057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829" kern="1200">
          <a:solidFill>
            <a:schemeClr val="tx1"/>
          </a:solidFill>
          <a:latin typeface="+mn-lt"/>
          <a:ea typeface="+mn-ea"/>
          <a:cs typeface="+mn-cs"/>
        </a:defRPr>
      </a:lvl2pPr>
      <a:lvl3pPr marL="6654669" indent="-132598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319023" indent="-132598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876" kern="1200">
          <a:solidFill>
            <a:schemeClr val="tx1"/>
          </a:solidFill>
          <a:latin typeface="+mn-lt"/>
          <a:ea typeface="+mn-ea"/>
          <a:cs typeface="+mn-cs"/>
        </a:defRPr>
      </a:lvl4pPr>
      <a:lvl5pPr marL="11995767" indent="-132598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876" kern="1200">
          <a:solidFill>
            <a:schemeClr val="tx1"/>
          </a:solidFill>
          <a:latin typeface="+mn-lt"/>
          <a:ea typeface="+mn-ea"/>
          <a:cs typeface="+mn-cs"/>
        </a:defRPr>
      </a:lvl5pPr>
      <a:lvl6pPr marL="14661912" indent="-1332902" algn="l" defTabSz="533161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876" kern="1200">
          <a:solidFill>
            <a:schemeClr val="tx1"/>
          </a:solidFill>
          <a:latin typeface="+mn-lt"/>
          <a:ea typeface="+mn-ea"/>
          <a:cs typeface="+mn-cs"/>
        </a:defRPr>
      </a:lvl6pPr>
      <a:lvl7pPr marL="17327723" indent="-1332902" algn="l" defTabSz="533161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876" kern="1200">
          <a:solidFill>
            <a:schemeClr val="tx1"/>
          </a:solidFill>
          <a:latin typeface="+mn-lt"/>
          <a:ea typeface="+mn-ea"/>
          <a:cs typeface="+mn-cs"/>
        </a:defRPr>
      </a:lvl7pPr>
      <a:lvl8pPr marL="19993517" indent="-1332902" algn="l" defTabSz="533161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876" kern="1200">
          <a:solidFill>
            <a:schemeClr val="tx1"/>
          </a:solidFill>
          <a:latin typeface="+mn-lt"/>
          <a:ea typeface="+mn-ea"/>
          <a:cs typeface="+mn-cs"/>
        </a:defRPr>
      </a:lvl8pPr>
      <a:lvl9pPr marL="22659323" indent="-1332902" algn="l" defTabSz="533161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8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1618" rtl="0" eaLnBrk="1" latinLnBrk="0" hangingPunct="1">
        <a:defRPr sz="10285" kern="1200">
          <a:solidFill>
            <a:schemeClr val="tx1"/>
          </a:solidFill>
          <a:latin typeface="+mn-lt"/>
          <a:ea typeface="+mn-ea"/>
          <a:cs typeface="+mn-cs"/>
        </a:defRPr>
      </a:lvl1pPr>
      <a:lvl2pPr marL="2665802" algn="l" defTabSz="5331618" rtl="0" eaLnBrk="1" latinLnBrk="0" hangingPunct="1">
        <a:defRPr sz="10285" kern="1200">
          <a:solidFill>
            <a:schemeClr val="tx1"/>
          </a:solidFill>
          <a:latin typeface="+mn-lt"/>
          <a:ea typeface="+mn-ea"/>
          <a:cs typeface="+mn-cs"/>
        </a:defRPr>
      </a:lvl2pPr>
      <a:lvl3pPr marL="5331618" algn="l" defTabSz="5331618" rtl="0" eaLnBrk="1" latinLnBrk="0" hangingPunct="1">
        <a:defRPr sz="10285" kern="1200">
          <a:solidFill>
            <a:schemeClr val="tx1"/>
          </a:solidFill>
          <a:latin typeface="+mn-lt"/>
          <a:ea typeface="+mn-ea"/>
          <a:cs typeface="+mn-cs"/>
        </a:defRPr>
      </a:lvl3pPr>
      <a:lvl4pPr marL="7997409" algn="l" defTabSz="5331618" rtl="0" eaLnBrk="1" latinLnBrk="0" hangingPunct="1">
        <a:defRPr sz="10285" kern="1200">
          <a:solidFill>
            <a:schemeClr val="tx1"/>
          </a:solidFill>
          <a:latin typeface="+mn-lt"/>
          <a:ea typeface="+mn-ea"/>
          <a:cs typeface="+mn-cs"/>
        </a:defRPr>
      </a:lvl4pPr>
      <a:lvl5pPr marL="10663224" algn="l" defTabSz="5331618" rtl="0" eaLnBrk="1" latinLnBrk="0" hangingPunct="1">
        <a:defRPr sz="10285" kern="1200">
          <a:solidFill>
            <a:schemeClr val="tx1"/>
          </a:solidFill>
          <a:latin typeface="+mn-lt"/>
          <a:ea typeface="+mn-ea"/>
          <a:cs typeface="+mn-cs"/>
        </a:defRPr>
      </a:lvl5pPr>
      <a:lvl6pPr marL="13329011" algn="l" defTabSz="5331618" rtl="0" eaLnBrk="1" latinLnBrk="0" hangingPunct="1">
        <a:defRPr sz="10285" kern="1200">
          <a:solidFill>
            <a:schemeClr val="tx1"/>
          </a:solidFill>
          <a:latin typeface="+mn-lt"/>
          <a:ea typeface="+mn-ea"/>
          <a:cs typeface="+mn-cs"/>
        </a:defRPr>
      </a:lvl6pPr>
      <a:lvl7pPr marL="15994823" algn="l" defTabSz="5331618" rtl="0" eaLnBrk="1" latinLnBrk="0" hangingPunct="1">
        <a:defRPr sz="10285" kern="1200">
          <a:solidFill>
            <a:schemeClr val="tx1"/>
          </a:solidFill>
          <a:latin typeface="+mn-lt"/>
          <a:ea typeface="+mn-ea"/>
          <a:cs typeface="+mn-cs"/>
        </a:defRPr>
      </a:lvl7pPr>
      <a:lvl8pPr marL="18660623" algn="l" defTabSz="5331618" rtl="0" eaLnBrk="1" latinLnBrk="0" hangingPunct="1">
        <a:defRPr sz="10285" kern="1200">
          <a:solidFill>
            <a:schemeClr val="tx1"/>
          </a:solidFill>
          <a:latin typeface="+mn-lt"/>
          <a:ea typeface="+mn-ea"/>
          <a:cs typeface="+mn-cs"/>
        </a:defRPr>
      </a:lvl8pPr>
      <a:lvl9pPr marL="21326420" algn="l" defTabSz="5331618" rtl="0" eaLnBrk="1" latinLnBrk="0" hangingPunct="1">
        <a:defRPr sz="10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3851AF-06BD-4DEC-B822-DBCC8000630B}"/>
              </a:ext>
            </a:extLst>
          </p:cNvPr>
          <p:cNvSpPr txBox="1"/>
          <p:nvPr/>
        </p:nvSpPr>
        <p:spPr>
          <a:xfrm>
            <a:off x="1932047" y="507205"/>
            <a:ext cx="28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Live preview from camera has been paused during reconstruction.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96A388-29BB-4391-B4B1-FE00CB0D3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87" y="2202672"/>
            <a:ext cx="1008000" cy="6722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9F33FF-1EDB-4BE0-B7F2-9ABDCC984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87" y="631030"/>
            <a:ext cx="900000" cy="6034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7012B4-23CD-46E2-94D7-47FE2852062F}"/>
              </a:ext>
            </a:extLst>
          </p:cNvPr>
          <p:cNvSpPr txBox="1"/>
          <p:nvPr/>
        </p:nvSpPr>
        <p:spPr>
          <a:xfrm>
            <a:off x="1996688" y="2215655"/>
            <a:ext cx="28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Please open the small animal box for monitoring.</a:t>
            </a:r>
          </a:p>
        </p:txBody>
      </p:sp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0B6A7F06-CDE7-413A-A4DF-F75A0C213802}"/>
              </a:ext>
            </a:extLst>
          </p:cNvPr>
          <p:cNvSpPr/>
          <p:nvPr/>
        </p:nvSpPr>
        <p:spPr>
          <a:xfrm>
            <a:off x="433987" y="411424"/>
            <a:ext cx="1080000" cy="1080000"/>
          </a:xfrm>
          <a:prstGeom prst="noSmoking">
            <a:avLst>
              <a:gd name="adj" fmla="val 333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6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Helmholtz Zentrum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mathias.schwarz</dc:creator>
  <cp:lastModifiedBy>Mathias Schwarz</cp:lastModifiedBy>
  <cp:revision>213</cp:revision>
  <dcterms:created xsi:type="dcterms:W3CDTF">2013-10-31T09:57:29Z</dcterms:created>
  <dcterms:modified xsi:type="dcterms:W3CDTF">2018-06-06T11:55:58Z</dcterms:modified>
</cp:coreProperties>
</file>