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iocodeica" initials="AC" lastIdx="1" clrIdx="0">
    <p:extLst>
      <p:ext uri="{19B8F6BF-5375-455C-9EA6-DF929625EA0E}">
        <p15:presenceInfo xmlns:p15="http://schemas.microsoft.com/office/powerpoint/2012/main" userId="5fb523259a81b6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8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F878-B4B9-4796-AB2C-08E8B209A621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D15C-7338-406F-8AE1-1311B618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-pentru proiectul final al cursului FrontEnd am creat un magazin online cu feluri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mâncare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
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"DA CRUST" (un mic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cuvinte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9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admin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site 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 cu AJAX(POST-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adauga,PUT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editeaza,DELETE-sterge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celelalte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proprietati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ADD NEW MEAL 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apasarea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formular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proprietatile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save-care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cancel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 care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dam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formular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save, cancel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de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SLIDE10)-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save-care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cancel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 care ne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dam click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formular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respectivului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save, cancel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meals(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de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scurt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Cuprinsul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prezentarii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-o mica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magazin electronic de pe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acasa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cunostinte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HTML/CSS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“google-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fonts”pentru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stilizarea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“font-awesome”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iconitelor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mine sub forma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local, pe care l-am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incarcat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site-ul FIREBASE,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post de server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noastra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AJAX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de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FIREBASE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incercat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integrez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“page loader” pentru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buna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dispositive, 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laptop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“media queries”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 create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navbar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un Logo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Home, Menu, Order Online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incarca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HOME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formular de contact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plus un footer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screenshot in care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navbarul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home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element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navbarului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are o mica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trecem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click pe logo ne duce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HOME page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(din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vorbit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ORDER ONLINE care la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 Menu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contact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altfel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eroare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click pe SUBMIT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aparitia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success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inputurilor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impartite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(breakfast, starter, chicken, beef, pork, lamb, seafood, pasta, dessert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drinks)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“View recipe” cu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click (o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8(9)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Online,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dreapta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cu un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TO CART(nu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dam click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(SLIDE9)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 plus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cos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NOW,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multumim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LOCAL STORAGE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nr lor,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piarda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Slide8)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 plus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cos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NOW, 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“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multumim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cosului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LOCAL STORAGE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nr lor,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site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piarda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22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7168-CC4D-46CB-B94E-9E66055953F4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8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D111-1187-493B-98E0-597981AB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8" y="973883"/>
            <a:ext cx="5675812" cy="2387600"/>
          </a:xfrm>
        </p:spPr>
        <p:txBody>
          <a:bodyPr/>
          <a:lstStyle/>
          <a:p>
            <a:r>
              <a:rPr lang="en-US" dirty="0"/>
              <a:t>Online Food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21309-F679-4E9B-8BE3-2A6EADCA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708" y="3614918"/>
            <a:ext cx="8791575" cy="1655762"/>
          </a:xfrm>
        </p:spPr>
        <p:txBody>
          <a:bodyPr/>
          <a:lstStyle/>
          <a:p>
            <a:r>
              <a:rPr lang="en-US" dirty="0"/>
              <a:t>Web name: ”Da Crust”</a:t>
            </a:r>
          </a:p>
          <a:p>
            <a:r>
              <a:rPr lang="en-US" dirty="0"/>
              <a:t>Created by Andrei ciocodeicĂ</a:t>
            </a:r>
            <a:endParaRPr lang="ro-RO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F65178-4D57-4334-A39C-C6CD0C5EDC69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C37FA7-FB4E-4622-A95F-84BDFF237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EF39E-394E-40E7-B1CC-88B05C9EB0AE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008292-689A-4C79-B7B7-6277D6D7E64D}"/>
              </a:ext>
            </a:extLst>
          </p:cNvPr>
          <p:cNvSpPr txBox="1"/>
          <p:nvPr/>
        </p:nvSpPr>
        <p:spPr>
          <a:xfrm>
            <a:off x="3609157" y="1813740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Final Project -</a:t>
            </a:r>
          </a:p>
        </p:txBody>
      </p:sp>
    </p:spTree>
    <p:extLst>
      <p:ext uri="{BB962C8B-B14F-4D97-AF65-F5344CB8AC3E}">
        <p14:creationId xmlns:p14="http://schemas.microsoft.com/office/powerpoint/2010/main" val="118607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8727F-4ECE-43D9-BC9F-E2524323A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54" y="284898"/>
            <a:ext cx="7719091" cy="62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EC3CC-B5EB-4E8C-A8DD-E28299F11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341643"/>
            <a:ext cx="6992326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402F4-7123-4047-A56B-579E5D6CB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3706090"/>
            <a:ext cx="699232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A0B8CE-AB59-413C-8B8A-EAC7DF015DB6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3CAF0F-CB13-4498-9C8A-2C2B29EF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5A9A50-A481-409F-9952-0397BEB472AC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AB2EB0-499E-4046-9F3D-9802D10F76B5}"/>
              </a:ext>
            </a:extLst>
          </p:cNvPr>
          <p:cNvSpPr txBox="1"/>
          <p:nvPr/>
        </p:nvSpPr>
        <p:spPr>
          <a:xfrm>
            <a:off x="2923764" y="2844225"/>
            <a:ext cx="74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NOW, </a:t>
            </a:r>
            <a:r>
              <a:rPr lang="en-US" sz="3600" dirty="0"/>
              <a:t>let’s</a:t>
            </a:r>
            <a:r>
              <a:rPr lang="en-US" sz="3200" dirty="0"/>
              <a:t> see the Web Site in action!!</a:t>
            </a:r>
          </a:p>
        </p:txBody>
      </p:sp>
    </p:spTree>
    <p:extLst>
      <p:ext uri="{BB962C8B-B14F-4D97-AF65-F5344CB8AC3E}">
        <p14:creationId xmlns:p14="http://schemas.microsoft.com/office/powerpoint/2010/main" val="7804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E24F52-EC10-4AA3-A8CB-4DD828FCDB7E}"/>
              </a:ext>
            </a:extLst>
          </p:cNvPr>
          <p:cNvGrpSpPr/>
          <p:nvPr/>
        </p:nvGrpSpPr>
        <p:grpSpPr>
          <a:xfrm>
            <a:off x="2743968" y="1483627"/>
            <a:ext cx="6858083" cy="4430690"/>
            <a:chOff x="2831054" y="2023559"/>
            <a:chExt cx="6858083" cy="44306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F14F33-A91C-4E6B-9643-EAF27FB8A5B3}"/>
                </a:ext>
              </a:extLst>
            </p:cNvPr>
            <p:cNvSpPr/>
            <p:nvPr/>
          </p:nvSpPr>
          <p:spPr>
            <a:xfrm>
              <a:off x="5146769" y="2551751"/>
              <a:ext cx="1759234" cy="162850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6DFDBF-A584-4D9C-B67C-54668C3FE70A}"/>
                </a:ext>
              </a:extLst>
            </p:cNvPr>
            <p:cNvSpPr/>
            <p:nvPr/>
          </p:nvSpPr>
          <p:spPr>
            <a:xfrm>
              <a:off x="4931399" y="2311256"/>
              <a:ext cx="2194447" cy="2109492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9049DC-8EF6-4878-B3CF-2B11EC64679D}"/>
                </a:ext>
              </a:extLst>
            </p:cNvPr>
            <p:cNvSpPr/>
            <p:nvPr/>
          </p:nvSpPr>
          <p:spPr>
            <a:xfrm>
              <a:off x="5003675" y="2964882"/>
              <a:ext cx="195942" cy="19158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3DA88C-CF39-45BB-A7F0-304753D653C3}"/>
                </a:ext>
              </a:extLst>
            </p:cNvPr>
            <p:cNvSpPr/>
            <p:nvPr/>
          </p:nvSpPr>
          <p:spPr>
            <a:xfrm>
              <a:off x="6890146" y="2987797"/>
              <a:ext cx="195942" cy="1915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2F4E9A-3AA6-4FFD-8469-E268FBF4FE0F}"/>
                </a:ext>
              </a:extLst>
            </p:cNvPr>
            <p:cNvSpPr/>
            <p:nvPr/>
          </p:nvSpPr>
          <p:spPr>
            <a:xfrm>
              <a:off x="5962651" y="4180252"/>
              <a:ext cx="201387" cy="18238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3A277B-BA05-4D73-9DE4-2D9CF278EE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5002" y="2870539"/>
              <a:ext cx="516377" cy="1530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7A4CFF-4013-44DF-B50D-539851FF4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973" y="2892008"/>
              <a:ext cx="568627" cy="15590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CBD1ED-C249-4347-AE75-467454AE3F1B}"/>
                </a:ext>
              </a:extLst>
            </p:cNvPr>
            <p:cNvSpPr txBox="1"/>
            <p:nvPr/>
          </p:nvSpPr>
          <p:spPr>
            <a:xfrm>
              <a:off x="4978629" y="2915425"/>
              <a:ext cx="261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174679-2C73-4006-8CF5-4146924D7715}"/>
                </a:ext>
              </a:extLst>
            </p:cNvPr>
            <p:cNvSpPr txBox="1"/>
            <p:nvPr/>
          </p:nvSpPr>
          <p:spPr>
            <a:xfrm>
              <a:off x="6864196" y="2944924"/>
              <a:ext cx="296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776982-37EA-4863-A1F8-8B305A15900C}"/>
                </a:ext>
              </a:extLst>
            </p:cNvPr>
            <p:cNvSpPr txBox="1"/>
            <p:nvPr/>
          </p:nvSpPr>
          <p:spPr>
            <a:xfrm>
              <a:off x="5932715" y="4154923"/>
              <a:ext cx="261257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FE52F7-F619-4147-9F93-3731566D6DC8}"/>
                </a:ext>
              </a:extLst>
            </p:cNvPr>
            <p:cNvSpPr txBox="1"/>
            <p:nvPr/>
          </p:nvSpPr>
          <p:spPr>
            <a:xfrm>
              <a:off x="5386253" y="2888949"/>
              <a:ext cx="1354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Content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491928-A735-497D-A8D1-6F001F981D9A}"/>
                </a:ext>
              </a:extLst>
            </p:cNvPr>
            <p:cNvGrpSpPr/>
            <p:nvPr/>
          </p:nvGrpSpPr>
          <p:grpSpPr>
            <a:xfrm>
              <a:off x="2831054" y="2023559"/>
              <a:ext cx="1715865" cy="1522731"/>
              <a:chOff x="2933090" y="2020372"/>
              <a:chExt cx="1715865" cy="152273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B5A8CFE-8128-41C0-879E-DDE855993EF7}"/>
                  </a:ext>
                </a:extLst>
              </p:cNvPr>
              <p:cNvSpPr/>
              <p:nvPr/>
            </p:nvSpPr>
            <p:spPr>
              <a:xfrm>
                <a:off x="2933090" y="2020372"/>
                <a:ext cx="1632728" cy="1522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CFA7FD-8345-4FBF-8190-74A59F8861B7}"/>
                  </a:ext>
                </a:extLst>
              </p:cNvPr>
              <p:cNvSpPr txBox="1"/>
              <p:nvPr/>
            </p:nvSpPr>
            <p:spPr>
              <a:xfrm>
                <a:off x="3374866" y="2827122"/>
                <a:ext cx="1274089" cy="69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Info</a:t>
                </a:r>
              </a:p>
            </p:txBody>
          </p:sp>
          <p:pic>
            <p:nvPicPr>
              <p:cNvPr id="36" name="Graphic 35" descr="Newspaper">
                <a:extLst>
                  <a:ext uri="{FF2B5EF4-FFF2-40B4-BE49-F238E27FC236}">
                    <a16:creationId xmlns:a16="http://schemas.microsoft.com/office/drawing/2014/main" id="{D036E967-808D-4997-B5F2-6048F0987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88418" y="2238950"/>
                <a:ext cx="615657" cy="58575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6D1761-D5AB-40DA-B5D2-579595F92EAB}"/>
                </a:ext>
              </a:extLst>
            </p:cNvPr>
            <p:cNvGrpSpPr/>
            <p:nvPr/>
          </p:nvGrpSpPr>
          <p:grpSpPr>
            <a:xfrm>
              <a:off x="7684485" y="2023559"/>
              <a:ext cx="2004652" cy="1601091"/>
              <a:chOff x="7685314" y="1864177"/>
              <a:chExt cx="1229588" cy="100692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F0F45CD-1063-43C8-87C2-4BFFB1CCEB7D}"/>
                  </a:ext>
                </a:extLst>
              </p:cNvPr>
              <p:cNvSpPr/>
              <p:nvPr/>
            </p:nvSpPr>
            <p:spPr>
              <a:xfrm>
                <a:off x="7685314" y="1864177"/>
                <a:ext cx="1027219" cy="100692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334D56-AB6D-4A2A-BFA0-C20AD0FF7347}"/>
                  </a:ext>
                </a:extLst>
              </p:cNvPr>
              <p:cNvSpPr txBox="1"/>
              <p:nvPr/>
            </p:nvSpPr>
            <p:spPr>
              <a:xfrm>
                <a:off x="7861164" y="2367642"/>
                <a:ext cx="1053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Layout</a:t>
                </a:r>
              </a:p>
            </p:txBody>
          </p:sp>
          <p:pic>
            <p:nvPicPr>
              <p:cNvPr id="42" name="Graphic 41" descr="Web design">
                <a:extLst>
                  <a:ext uri="{FF2B5EF4-FFF2-40B4-BE49-F238E27FC236}">
                    <a16:creationId xmlns:a16="http://schemas.microsoft.com/office/drawing/2014/main" id="{0FE09385-18CD-40E3-BFD9-70D4A1BF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4135" y="1965963"/>
                <a:ext cx="449575" cy="449575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BF51A6-D067-44C3-B837-B3A445332330}"/>
                </a:ext>
              </a:extLst>
            </p:cNvPr>
            <p:cNvGrpSpPr/>
            <p:nvPr/>
          </p:nvGrpSpPr>
          <p:grpSpPr>
            <a:xfrm>
              <a:off x="5224773" y="4880324"/>
              <a:ext cx="1866265" cy="1573925"/>
              <a:chOff x="5360132" y="4957037"/>
              <a:chExt cx="1199936" cy="101764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D094175-67DB-4875-9D6F-F153A0F22C48}"/>
                  </a:ext>
                </a:extLst>
              </p:cNvPr>
              <p:cNvSpPr/>
              <p:nvPr/>
            </p:nvSpPr>
            <p:spPr>
              <a:xfrm>
                <a:off x="5360132" y="4957037"/>
                <a:ext cx="1027219" cy="100692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Graphic 44" descr="Gears">
                <a:extLst>
                  <a:ext uri="{FF2B5EF4-FFF2-40B4-BE49-F238E27FC236}">
                    <a16:creationId xmlns:a16="http://schemas.microsoft.com/office/drawing/2014/main" id="{B408FA45-B422-4283-895D-007B9EB3B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26619" y="5062076"/>
                <a:ext cx="461666" cy="46166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18BC0C-1C22-4238-A261-B5B3015C4180}"/>
                  </a:ext>
                </a:extLst>
              </p:cNvPr>
              <p:cNvSpPr txBox="1"/>
              <p:nvPr/>
            </p:nvSpPr>
            <p:spPr>
              <a:xfrm>
                <a:off x="5626619" y="5513021"/>
                <a:ext cx="93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Test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0FA22C-A755-438A-998F-7D7B560CEF40}"/>
                </a:ext>
              </a:extLst>
            </p:cNvPr>
            <p:cNvCxnSpPr>
              <a:cxnSpLocks/>
            </p:cNvCxnSpPr>
            <p:nvPr/>
          </p:nvCxnSpPr>
          <p:spPr>
            <a:xfrm>
              <a:off x="6063345" y="4373383"/>
              <a:ext cx="0" cy="4968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D3672-9867-4482-A957-6634821A9122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10CC45E-EE10-4D50-951A-A3C26B642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3A1BB6-6F93-4CCA-B4C3-B486A6F38F3D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8346ABE-A024-4B37-8FDE-1011FF78E86B}"/>
              </a:ext>
            </a:extLst>
          </p:cNvPr>
          <p:cNvSpPr/>
          <p:nvPr/>
        </p:nvSpPr>
        <p:spPr>
          <a:xfrm>
            <a:off x="1578209" y="1631028"/>
            <a:ext cx="775819" cy="7662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8A9223-A822-4D7C-9EDC-6A79CDA02AAB}"/>
              </a:ext>
            </a:extLst>
          </p:cNvPr>
          <p:cNvSpPr/>
          <p:nvPr/>
        </p:nvSpPr>
        <p:spPr>
          <a:xfrm>
            <a:off x="1968149" y="3081511"/>
            <a:ext cx="775819" cy="7662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8D5D82-860B-43C9-93A3-1B36F62073F9}"/>
              </a:ext>
            </a:extLst>
          </p:cNvPr>
          <p:cNvSpPr/>
          <p:nvPr/>
        </p:nvSpPr>
        <p:spPr>
          <a:xfrm>
            <a:off x="9602051" y="1236685"/>
            <a:ext cx="775819" cy="7662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B8D8E-BF4B-441B-AB04-7E040AF8E8BA}"/>
              </a:ext>
            </a:extLst>
          </p:cNvPr>
          <p:cNvSpPr/>
          <p:nvPr/>
        </p:nvSpPr>
        <p:spPr>
          <a:xfrm>
            <a:off x="9482178" y="2874103"/>
            <a:ext cx="775819" cy="7662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1BE85B-F489-4546-A854-C3843E46BBEB}"/>
              </a:ext>
            </a:extLst>
          </p:cNvPr>
          <p:cNvSpPr/>
          <p:nvPr/>
        </p:nvSpPr>
        <p:spPr>
          <a:xfrm>
            <a:off x="3880285" y="4791088"/>
            <a:ext cx="775819" cy="76621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0CC4FA-96F8-48C4-B8D6-6F2CF1C83483}"/>
              </a:ext>
            </a:extLst>
          </p:cNvPr>
          <p:cNvSpPr/>
          <p:nvPr/>
        </p:nvSpPr>
        <p:spPr>
          <a:xfrm>
            <a:off x="7241441" y="4735955"/>
            <a:ext cx="775819" cy="76621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AD333-FC31-4177-8D41-529F08F2FDAB}"/>
              </a:ext>
            </a:extLst>
          </p:cNvPr>
          <p:cNvCxnSpPr/>
          <p:nvPr/>
        </p:nvCxnSpPr>
        <p:spPr>
          <a:xfrm flipV="1">
            <a:off x="9272120" y="1771324"/>
            <a:ext cx="329931" cy="22375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B55AC9-D64A-4F10-9CEB-A0FB4CA26BF0}"/>
              </a:ext>
            </a:extLst>
          </p:cNvPr>
          <p:cNvCxnSpPr>
            <a:cxnSpLocks/>
          </p:cNvCxnSpPr>
          <p:nvPr/>
        </p:nvCxnSpPr>
        <p:spPr>
          <a:xfrm>
            <a:off x="9030789" y="2979081"/>
            <a:ext cx="406296" cy="10563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1DA07-EA6F-42EC-9F8E-50C481990B54}"/>
              </a:ext>
            </a:extLst>
          </p:cNvPr>
          <p:cNvCxnSpPr>
            <a:cxnSpLocks/>
          </p:cNvCxnSpPr>
          <p:nvPr/>
        </p:nvCxnSpPr>
        <p:spPr>
          <a:xfrm flipH="1" flipV="1">
            <a:off x="2405534" y="2042659"/>
            <a:ext cx="286928" cy="939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FF9F58-87C2-4A6D-81C0-EC758660A764}"/>
              </a:ext>
            </a:extLst>
          </p:cNvPr>
          <p:cNvCxnSpPr>
            <a:cxnSpLocks/>
          </p:cNvCxnSpPr>
          <p:nvPr/>
        </p:nvCxnSpPr>
        <p:spPr>
          <a:xfrm flipH="1">
            <a:off x="2700161" y="2837851"/>
            <a:ext cx="290613" cy="3013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909C8-DB4A-43CF-8C23-13382360C7D0}"/>
              </a:ext>
            </a:extLst>
          </p:cNvPr>
          <p:cNvCxnSpPr/>
          <p:nvPr/>
        </p:nvCxnSpPr>
        <p:spPr>
          <a:xfrm>
            <a:off x="6803060" y="5101646"/>
            <a:ext cx="3681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EEC331-CCBD-4E9F-B004-1C4B30FAF22F}"/>
              </a:ext>
            </a:extLst>
          </p:cNvPr>
          <p:cNvCxnSpPr/>
          <p:nvPr/>
        </p:nvCxnSpPr>
        <p:spPr>
          <a:xfrm flipH="1">
            <a:off x="4685389" y="5119063"/>
            <a:ext cx="3681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2BF3A6-081F-42CC-9487-1A466B88F4C1}"/>
              </a:ext>
            </a:extLst>
          </p:cNvPr>
          <p:cNvSpPr txBox="1"/>
          <p:nvPr/>
        </p:nvSpPr>
        <p:spPr>
          <a:xfrm>
            <a:off x="1480825" y="1717978"/>
            <a:ext cx="98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Project </a:t>
            </a:r>
          </a:p>
          <a:p>
            <a:pPr algn="ctr"/>
            <a:r>
              <a:rPr lang="en-US" sz="1600" dirty="0"/>
              <a:t>Info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E41A1-771D-4FCD-AEAC-A888AB07E0D0}"/>
              </a:ext>
            </a:extLst>
          </p:cNvPr>
          <p:cNvSpPr txBox="1"/>
          <p:nvPr/>
        </p:nvSpPr>
        <p:spPr>
          <a:xfrm>
            <a:off x="1889439" y="3203192"/>
            <a:ext cx="96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Concepts Used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DD66B-DC00-447A-8DB3-7A6DE8F18352}"/>
              </a:ext>
            </a:extLst>
          </p:cNvPr>
          <p:cNvSpPr txBox="1"/>
          <p:nvPr/>
        </p:nvSpPr>
        <p:spPr>
          <a:xfrm>
            <a:off x="9708105" y="1450516"/>
            <a:ext cx="90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D11004-033C-4432-B03A-913B99320F2D}"/>
              </a:ext>
            </a:extLst>
          </p:cNvPr>
          <p:cNvSpPr txBox="1"/>
          <p:nvPr/>
        </p:nvSpPr>
        <p:spPr>
          <a:xfrm>
            <a:off x="9251307" y="3057197"/>
            <a:ext cx="157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F1CDA6-7DD9-4158-BAD6-21954E6FBBEB}"/>
              </a:ext>
            </a:extLst>
          </p:cNvPr>
          <p:cNvSpPr txBox="1"/>
          <p:nvPr/>
        </p:nvSpPr>
        <p:spPr>
          <a:xfrm>
            <a:off x="7216908" y="4826675"/>
            <a:ext cx="906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 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DA0CEE-A296-4057-83BF-DFC29BE20260}"/>
              </a:ext>
            </a:extLst>
          </p:cNvPr>
          <p:cNvSpPr txBox="1"/>
          <p:nvPr/>
        </p:nvSpPr>
        <p:spPr>
          <a:xfrm>
            <a:off x="3986763" y="5004919"/>
            <a:ext cx="77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18564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22B7-1A4F-4813-826A-8F68A7A6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B3C4-3A31-4199-9C7E-09D34D74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094" y="2319155"/>
            <a:ext cx="6435045" cy="384651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This is a Food Shop with Online Order and Delivery</a:t>
            </a:r>
          </a:p>
          <a:p>
            <a:r>
              <a:rPr lang="en-US" sz="2800" dirty="0"/>
              <a:t>Created with pure HTML/CSS/JavaScript</a:t>
            </a:r>
          </a:p>
          <a:p>
            <a:r>
              <a:rPr lang="en-US" sz="2800" dirty="0"/>
              <a:t>Font-awesome icons library</a:t>
            </a:r>
          </a:p>
          <a:p>
            <a:r>
              <a:rPr lang="en-US" sz="2800" dirty="0"/>
              <a:t>AJAX method to fetch data</a:t>
            </a:r>
          </a:p>
          <a:p>
            <a:r>
              <a:rPr lang="en-US" sz="2800" dirty="0"/>
              <a:t>JSON database</a:t>
            </a:r>
          </a:p>
          <a:p>
            <a:r>
              <a:rPr lang="en-US" sz="2800" dirty="0"/>
              <a:t>Page loader</a:t>
            </a:r>
          </a:p>
          <a:p>
            <a:r>
              <a:rPr lang="en-US" sz="2800" dirty="0"/>
              <a:t>Responsive</a:t>
            </a:r>
          </a:p>
          <a:p>
            <a:pPr marL="0" indent="0">
              <a:buNone/>
            </a:pPr>
            <a:endParaRPr lang="en-US" sz="9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857E4-B748-40D4-B0A8-02D649E2F9B5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A13094-0D77-43D8-AC1F-88E46179C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9EFAE-DA3A-4DC3-9119-47F89FA47EF7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F68E-27E1-4EA4-835B-3BB7B8EE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444C-CD0D-470D-BD6E-6B4183B0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764" y="2249487"/>
            <a:ext cx="4832668" cy="398999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Active Navbar</a:t>
            </a:r>
          </a:p>
          <a:p>
            <a:pPr lvl="1"/>
            <a:r>
              <a:rPr lang="en-US" sz="2200" dirty="0"/>
              <a:t>Logo</a:t>
            </a:r>
          </a:p>
          <a:p>
            <a:pPr lvl="1"/>
            <a:r>
              <a:rPr lang="en-US" sz="2200" dirty="0"/>
              <a:t>Home</a:t>
            </a:r>
          </a:p>
          <a:p>
            <a:pPr lvl="1"/>
            <a:r>
              <a:rPr lang="en-US" sz="2200" dirty="0"/>
              <a:t>Menu</a:t>
            </a:r>
          </a:p>
          <a:p>
            <a:pPr lvl="1"/>
            <a:r>
              <a:rPr lang="en-US" sz="2200" dirty="0"/>
              <a:t>Order Online</a:t>
            </a:r>
          </a:p>
          <a:p>
            <a:pPr lvl="1"/>
            <a:r>
              <a:rPr lang="en-US" sz="2200" dirty="0"/>
              <a:t>Admin</a:t>
            </a:r>
          </a:p>
          <a:p>
            <a:r>
              <a:rPr lang="en-US" sz="2600" dirty="0"/>
              <a:t>Default page – Home Page</a:t>
            </a:r>
          </a:p>
          <a:p>
            <a:r>
              <a:rPr lang="en-US" sz="2600" dirty="0"/>
              <a:t>Contact Us Form</a:t>
            </a:r>
          </a:p>
          <a:p>
            <a:r>
              <a:rPr lang="en-US" sz="2600" dirty="0"/>
              <a:t>Footer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5FBC7-1EB8-489A-8F7C-FB372A5B4906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6E0F6C-CC50-450B-A330-568402A7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09959B-3E5D-4E60-B232-F7A8097897AD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3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D698A-0C5C-4AC6-8D09-3F283ADC9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36" y="674748"/>
            <a:ext cx="9287727" cy="55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5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01CA65-C4C0-4CC8-99F5-F1CC15E7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5" y="480291"/>
            <a:ext cx="3748719" cy="61425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576A88-DB78-4C8D-B1C7-5837C49913F1}"/>
              </a:ext>
            </a:extLst>
          </p:cNvPr>
          <p:cNvGrpSpPr/>
          <p:nvPr/>
        </p:nvGrpSpPr>
        <p:grpSpPr>
          <a:xfrm>
            <a:off x="2343467" y="480291"/>
            <a:ext cx="3272241" cy="6142577"/>
            <a:chOff x="2343467" y="235131"/>
            <a:chExt cx="3356519" cy="6387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D97150-5843-466F-BFE6-88ABA22BE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467" y="235131"/>
              <a:ext cx="3356519" cy="63877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9B5181-C3B3-4D6D-B5FF-146DAF09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237" y="650282"/>
              <a:ext cx="3312977" cy="204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6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19F24F-1B1C-4E1A-997A-737866EB1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34" y="447852"/>
            <a:ext cx="8464732" cy="5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FA6FE-053F-4A05-AF71-60C7F1E5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6" y="526472"/>
            <a:ext cx="9723468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3B9B2-8AE3-40ED-B071-246E53C28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10" y="1414181"/>
            <a:ext cx="4991797" cy="4029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C126C-FE42-4ABD-A924-86BC06AD4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36" y="1414180"/>
            <a:ext cx="269965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309</TotalTime>
  <Words>1334</Words>
  <Application>Microsoft Office PowerPoint</Application>
  <PresentationFormat>Widescreen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Linux Libertine</vt:lpstr>
      <vt:lpstr>Tw Cen MT</vt:lpstr>
      <vt:lpstr>Circuit</vt:lpstr>
      <vt:lpstr>Online Food Shop</vt:lpstr>
      <vt:lpstr>PowerPoint Presentation</vt:lpstr>
      <vt:lpstr>Info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Ciocodeica</dc:creator>
  <cp:lastModifiedBy>Andrei Ciocodeica</cp:lastModifiedBy>
  <cp:revision>36</cp:revision>
  <dcterms:created xsi:type="dcterms:W3CDTF">2020-11-22T10:53:33Z</dcterms:created>
  <dcterms:modified xsi:type="dcterms:W3CDTF">2020-11-23T16:06:44Z</dcterms:modified>
</cp:coreProperties>
</file>