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4660"/>
  </p:normalViewPr>
  <p:slideViewPr>
    <p:cSldViewPr snapToGrid="0">
      <p:cViewPr>
        <p:scale>
          <a:sx n="150" d="100"/>
          <a:sy n="150" d="100"/>
        </p:scale>
        <p:origin x="-330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423F-5FBB-42EA-BB88-ABC32D3E6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9FA97-F4ED-4F37-AF96-27CDF2BDB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B1FA-6863-41EA-B53C-D6045E67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71D1-A2CA-4173-8649-C4842E02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F979-6CC5-4F57-AA36-9F9D239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71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9879-EDB1-4686-AA88-4E927E25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D8246-3E6B-4642-B01B-121CFB81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B846-B236-49EC-BC42-9512ABDF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5B0D-239F-42A7-A439-36EFCA98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5466-DF54-400C-A214-38D6C31B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870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96E70-10AB-4AA1-850D-02C89961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0A7D2-C56B-495D-97E4-1D98F119A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2CEE-7F5E-4150-A1CF-AB6AE650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3E1C-C24C-4788-B564-06B8744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A29C-5CDC-4E05-A294-E64BAD83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792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DDE-E9D0-4832-93F2-CC22EFE1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1DE3-A802-4F20-85CB-F214C332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7A52-38D4-4969-B26B-7872FC2D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B61C-43EB-4425-9854-4A541BD4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923A-2014-4285-9A06-A8D1F874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DB19-A614-435C-8D85-D9C3817C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ACFD-A34A-4406-8CBD-27F0ECE0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15EE-7DB6-4890-B8CC-1090FDA3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2C2E-5EC1-4F12-AE18-5D064B16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4953-D413-49C1-9EDF-6F18947A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322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7C49-3A4F-4DFD-8D91-88D7D6D3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F69B-A15A-445F-A5A5-86C85723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4C0C8-D358-4F98-980D-450928F9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B607-00E6-418A-8C3A-DDD26230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D094-F222-4AF1-85DC-815F022D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0206-944E-4BCE-934F-9E6A017E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63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D5A7-A819-4259-8510-EEF1B73A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030EE-FF5F-439F-9739-12CE6604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4C056-EC83-4809-A7FA-3C3E779C9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38522-28CA-4091-B6C8-D2846A56E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967E8-C301-439D-A368-C6D355287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D8ECC-2213-4E4D-8D8D-772FD6C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9A80B-F8BC-4B07-82EF-1BBB5955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B5297-2984-4BFA-97B3-CFFE5602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89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8743-417B-4F92-B0AF-850A2030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C5107-0D09-4678-8EA6-98036E6C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0CE8D-92EE-416F-A02A-77A606CC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7BF51-AB32-485B-A1D1-2737BEC9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818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62910-FEB7-4690-8C74-A372D6AD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E3ABD-7EAA-4AAD-8B28-F015BDB4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F18D3-BE87-449C-9990-96282611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08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1104-238C-4714-B579-EC24807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B0FA-25B7-4320-AD93-2628739C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15E15-2A6E-4CCE-8B9D-0ED6CAA8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A3A7B-1F59-4130-AA26-C60F91D4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7A06C-4628-4B63-9F07-918F6BD1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66163-E979-43DF-A8DA-EDB324CB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317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E7F3-6703-4670-B6B9-9CC06528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8F1C7-8CC0-46D3-B7F1-219744B75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142F0-D8DD-45C2-A197-48FA37CDD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A9CC8-AE24-4232-A7E2-24DEECF4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78BB-7FA8-4197-BAF7-270042DE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0ECB2-6B61-40C9-B208-4AE110C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895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07BC6-A986-4EB5-B9F4-CFC87E12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7223-0F66-46D4-934E-6523BBCC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0E4B-F37D-42D7-AC5E-8344DD677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E702-2F03-4806-9335-653725C359EA}" type="datetimeFigureOut">
              <a:rPr lang="nl-BE" smtClean="0"/>
              <a:t>1/11/2018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8F6E-81D2-4A05-8DC5-06F2AF7AF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CCD0-90AF-4980-82BE-46BE8ACA2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CCA7-B5AA-4984-8242-D38B913E30D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45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6C71BD-F691-492C-A88E-9EC451018ABF}"/>
              </a:ext>
            </a:extLst>
          </p:cNvPr>
          <p:cNvCxnSpPr>
            <a:cxnSpLocks/>
          </p:cNvCxnSpPr>
          <p:nvPr/>
        </p:nvCxnSpPr>
        <p:spPr>
          <a:xfrm>
            <a:off x="1633491" y="1606858"/>
            <a:ext cx="0" cy="21946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A5B20-4B6D-4156-85C3-5D0382363B12}"/>
              </a:ext>
            </a:extLst>
          </p:cNvPr>
          <p:cNvCxnSpPr>
            <a:cxnSpLocks/>
          </p:cNvCxnSpPr>
          <p:nvPr/>
        </p:nvCxnSpPr>
        <p:spPr>
          <a:xfrm flipH="1">
            <a:off x="1633491" y="1636289"/>
            <a:ext cx="8862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59BA4A5-E5F2-45E7-A057-89E626F34DF1}"/>
              </a:ext>
            </a:extLst>
          </p:cNvPr>
          <p:cNvSpPr/>
          <p:nvPr/>
        </p:nvSpPr>
        <p:spPr>
          <a:xfrm>
            <a:off x="2497931" y="1443038"/>
            <a:ext cx="114294" cy="4024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565DF8-C4F4-4330-A3E0-D5D84E3930FD}"/>
              </a:ext>
            </a:extLst>
          </p:cNvPr>
          <p:cNvCxnSpPr>
            <a:cxnSpLocks/>
          </p:cNvCxnSpPr>
          <p:nvPr/>
        </p:nvCxnSpPr>
        <p:spPr>
          <a:xfrm flipV="1">
            <a:off x="2709816" y="1262433"/>
            <a:ext cx="0" cy="7640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043D3B-1F92-48CF-B241-7E5963618A72}"/>
              </a:ext>
            </a:extLst>
          </p:cNvPr>
          <p:cNvCxnSpPr>
            <a:cxnSpLocks/>
          </p:cNvCxnSpPr>
          <p:nvPr/>
        </p:nvCxnSpPr>
        <p:spPr>
          <a:xfrm flipH="1">
            <a:off x="2709816" y="1636289"/>
            <a:ext cx="8862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9C49BA1-1F25-4FFE-B319-A1B24CD670CA}"/>
              </a:ext>
            </a:extLst>
          </p:cNvPr>
          <p:cNvSpPr/>
          <p:nvPr/>
        </p:nvSpPr>
        <p:spPr>
          <a:xfrm>
            <a:off x="3596103" y="1194253"/>
            <a:ext cx="900000" cy="90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84CDD-F54F-470F-86DB-D80BA0C00BEC}"/>
              </a:ext>
            </a:extLst>
          </p:cNvPr>
          <p:cNvCxnSpPr>
            <a:cxnSpLocks/>
          </p:cNvCxnSpPr>
          <p:nvPr/>
        </p:nvCxnSpPr>
        <p:spPr>
          <a:xfrm flipH="1">
            <a:off x="4496104" y="1636289"/>
            <a:ext cx="358445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D7F16-335C-495E-9DB9-905A8F5F905B}"/>
              </a:ext>
            </a:extLst>
          </p:cNvPr>
          <p:cNvCxnSpPr>
            <a:cxnSpLocks/>
          </p:cNvCxnSpPr>
          <p:nvPr/>
        </p:nvCxnSpPr>
        <p:spPr>
          <a:xfrm>
            <a:off x="8052893" y="1644253"/>
            <a:ext cx="0" cy="21572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904748-FB39-4900-A1B4-3FDFC74C3F30}"/>
              </a:ext>
            </a:extLst>
          </p:cNvPr>
          <p:cNvCxnSpPr>
            <a:cxnSpLocks/>
          </p:cNvCxnSpPr>
          <p:nvPr/>
        </p:nvCxnSpPr>
        <p:spPr>
          <a:xfrm flipH="1">
            <a:off x="1611643" y="3774116"/>
            <a:ext cx="9081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82FC7D-2DC2-404F-8E16-59D317C2FC84}"/>
              </a:ext>
            </a:extLst>
          </p:cNvPr>
          <p:cNvCxnSpPr>
            <a:cxnSpLocks/>
          </p:cNvCxnSpPr>
          <p:nvPr/>
        </p:nvCxnSpPr>
        <p:spPr>
          <a:xfrm flipH="1">
            <a:off x="7236647" y="3774116"/>
            <a:ext cx="8439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D0D540-9E64-45C5-A09B-C3C80BCD7F13}"/>
              </a:ext>
            </a:extLst>
          </p:cNvPr>
          <p:cNvCxnSpPr>
            <a:cxnSpLocks/>
          </p:cNvCxnSpPr>
          <p:nvPr/>
        </p:nvCxnSpPr>
        <p:spPr>
          <a:xfrm flipH="1">
            <a:off x="2492111" y="3429000"/>
            <a:ext cx="360000" cy="36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FD979A-75B2-4284-BF8C-A9D9668DFB1C}"/>
              </a:ext>
            </a:extLst>
          </p:cNvPr>
          <p:cNvCxnSpPr>
            <a:cxnSpLocks/>
          </p:cNvCxnSpPr>
          <p:nvPr/>
        </p:nvCxnSpPr>
        <p:spPr>
          <a:xfrm flipH="1" flipV="1">
            <a:off x="2814882" y="3429000"/>
            <a:ext cx="720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757D33-155F-4491-B107-3D1CB2F8D7A8}"/>
              </a:ext>
            </a:extLst>
          </p:cNvPr>
          <p:cNvCxnSpPr>
            <a:cxnSpLocks/>
          </p:cNvCxnSpPr>
          <p:nvPr/>
        </p:nvCxnSpPr>
        <p:spPr>
          <a:xfrm flipH="1">
            <a:off x="3491833" y="3429000"/>
            <a:ext cx="720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65BFA4-7C85-4D19-9A65-4E970D151449}"/>
              </a:ext>
            </a:extLst>
          </p:cNvPr>
          <p:cNvCxnSpPr>
            <a:cxnSpLocks/>
          </p:cNvCxnSpPr>
          <p:nvPr/>
        </p:nvCxnSpPr>
        <p:spPr>
          <a:xfrm flipH="1" flipV="1">
            <a:off x="4174604" y="3429000"/>
            <a:ext cx="720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EA59D5-552A-4459-90DC-4E6C893498BB}"/>
              </a:ext>
            </a:extLst>
          </p:cNvPr>
          <p:cNvCxnSpPr>
            <a:cxnSpLocks/>
          </p:cNvCxnSpPr>
          <p:nvPr/>
        </p:nvCxnSpPr>
        <p:spPr>
          <a:xfrm flipH="1">
            <a:off x="4851555" y="3429000"/>
            <a:ext cx="720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42A459-AE7C-4EAD-9521-29301D895192}"/>
              </a:ext>
            </a:extLst>
          </p:cNvPr>
          <p:cNvCxnSpPr>
            <a:cxnSpLocks/>
          </p:cNvCxnSpPr>
          <p:nvPr/>
        </p:nvCxnSpPr>
        <p:spPr>
          <a:xfrm>
            <a:off x="6894048" y="3429000"/>
            <a:ext cx="360000" cy="36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F9E2FC0-3AD0-4EB6-BE88-C0488C86BA13}"/>
              </a:ext>
            </a:extLst>
          </p:cNvPr>
          <p:cNvSpPr/>
          <p:nvPr/>
        </p:nvSpPr>
        <p:spPr>
          <a:xfrm>
            <a:off x="2736009" y="4579267"/>
            <a:ext cx="900000" cy="90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12C55F-09B6-4146-BEDD-82E2408D5FF5}"/>
              </a:ext>
            </a:extLst>
          </p:cNvPr>
          <p:cNvCxnSpPr>
            <a:cxnSpLocks/>
          </p:cNvCxnSpPr>
          <p:nvPr/>
        </p:nvCxnSpPr>
        <p:spPr>
          <a:xfrm flipH="1" flipV="1">
            <a:off x="5534326" y="3429000"/>
            <a:ext cx="720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CCAB37-59B2-476F-9C1C-CD1C26AA13CE}"/>
              </a:ext>
            </a:extLst>
          </p:cNvPr>
          <p:cNvCxnSpPr>
            <a:cxnSpLocks/>
          </p:cNvCxnSpPr>
          <p:nvPr/>
        </p:nvCxnSpPr>
        <p:spPr>
          <a:xfrm flipH="1">
            <a:off x="6211277" y="3429000"/>
            <a:ext cx="720000" cy="72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59B27D-7B99-4750-957B-06912D74F874}"/>
              </a:ext>
            </a:extLst>
          </p:cNvPr>
          <p:cNvCxnSpPr>
            <a:cxnSpLocks/>
          </p:cNvCxnSpPr>
          <p:nvPr/>
        </p:nvCxnSpPr>
        <p:spPr>
          <a:xfrm flipH="1">
            <a:off x="1970938" y="5029267"/>
            <a:ext cx="7388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A764AC-CCA4-4175-9BC7-6BAC92CCB3BF}"/>
              </a:ext>
            </a:extLst>
          </p:cNvPr>
          <p:cNvCxnSpPr>
            <a:cxnSpLocks/>
          </p:cNvCxnSpPr>
          <p:nvPr/>
        </p:nvCxnSpPr>
        <p:spPr>
          <a:xfrm flipH="1">
            <a:off x="3659995" y="5029267"/>
            <a:ext cx="7388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15203D-3A16-4E18-BDF6-42E08C3674F1}"/>
              </a:ext>
            </a:extLst>
          </p:cNvPr>
          <p:cNvCxnSpPr>
            <a:cxnSpLocks/>
          </p:cNvCxnSpPr>
          <p:nvPr/>
        </p:nvCxnSpPr>
        <p:spPr>
          <a:xfrm>
            <a:off x="1997131" y="3789000"/>
            <a:ext cx="0" cy="12665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F32A7F-C902-40C8-894B-38898B1A3D6F}"/>
              </a:ext>
            </a:extLst>
          </p:cNvPr>
          <p:cNvCxnSpPr>
            <a:cxnSpLocks/>
          </p:cNvCxnSpPr>
          <p:nvPr/>
        </p:nvCxnSpPr>
        <p:spPr>
          <a:xfrm>
            <a:off x="4398873" y="4039340"/>
            <a:ext cx="0" cy="101617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B77B29-307A-4D3E-A000-E9B90D78AB4C}"/>
                  </a:ext>
                </a:extLst>
              </p:cNvPr>
              <p:cNvSpPr txBox="1"/>
              <p:nvPr/>
            </p:nvSpPr>
            <p:spPr>
              <a:xfrm>
                <a:off x="3596102" y="1128457"/>
                <a:ext cx="8862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l-BE" sz="6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B77B29-307A-4D3E-A000-E9B90D78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02" y="1128457"/>
                <a:ext cx="886285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15FB68-35AA-44E4-936B-CC3F90635F52}"/>
                  </a:ext>
                </a:extLst>
              </p:cNvPr>
              <p:cNvSpPr txBox="1"/>
              <p:nvPr/>
            </p:nvSpPr>
            <p:spPr>
              <a:xfrm>
                <a:off x="2709816" y="4521435"/>
                <a:ext cx="950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nl-BE" sz="6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15FB68-35AA-44E4-936B-CC3F90635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16" y="4521435"/>
                <a:ext cx="95017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D51E5F-5F2E-4A4F-B586-0CD684178526}"/>
              </a:ext>
            </a:extLst>
          </p:cNvPr>
          <p:cNvCxnSpPr>
            <a:cxnSpLocks/>
          </p:cNvCxnSpPr>
          <p:nvPr/>
        </p:nvCxnSpPr>
        <p:spPr>
          <a:xfrm flipH="1">
            <a:off x="2519779" y="2682435"/>
            <a:ext cx="1879094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038163-9BAB-46E6-A8B7-D70A2D76B6F0}"/>
              </a:ext>
            </a:extLst>
          </p:cNvPr>
          <p:cNvCxnSpPr/>
          <p:nvPr/>
        </p:nvCxnSpPr>
        <p:spPr>
          <a:xfrm>
            <a:off x="2506815" y="2640641"/>
            <a:ext cx="0" cy="1133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5A5C51-6035-4241-9EE0-D111D26AE2E4}"/>
              </a:ext>
            </a:extLst>
          </p:cNvPr>
          <p:cNvCxnSpPr>
            <a:cxnSpLocks/>
          </p:cNvCxnSpPr>
          <p:nvPr/>
        </p:nvCxnSpPr>
        <p:spPr>
          <a:xfrm>
            <a:off x="4398873" y="2640641"/>
            <a:ext cx="0" cy="139869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B326EFB-5149-44F6-B8AD-BDCACF49FF55}"/>
                  </a:ext>
                </a:extLst>
              </p:cNvPr>
              <p:cNvSpPr txBox="1"/>
              <p:nvPr/>
            </p:nvSpPr>
            <p:spPr>
              <a:xfrm>
                <a:off x="2982533" y="2602085"/>
                <a:ext cx="9501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nl-BE" sz="6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B326EFB-5149-44F6-B8AD-BDCACF49F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533" y="2602085"/>
                <a:ext cx="95017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0C0269E6-AA5F-4BD7-8778-46F1F906CBA7}"/>
              </a:ext>
            </a:extLst>
          </p:cNvPr>
          <p:cNvSpPr/>
          <p:nvPr/>
        </p:nvSpPr>
        <p:spPr>
          <a:xfrm>
            <a:off x="5012889" y="4579267"/>
            <a:ext cx="900000" cy="90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E6C272-83CF-46BA-B227-FD52F685D3A5}"/>
              </a:ext>
            </a:extLst>
          </p:cNvPr>
          <p:cNvCxnSpPr>
            <a:cxnSpLocks/>
          </p:cNvCxnSpPr>
          <p:nvPr/>
        </p:nvCxnSpPr>
        <p:spPr>
          <a:xfrm>
            <a:off x="5462889" y="3563096"/>
            <a:ext cx="0" cy="101617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E05A57-289D-4067-BD44-434773653A50}"/>
                  </a:ext>
                </a:extLst>
              </p:cNvPr>
              <p:cNvSpPr txBox="1"/>
              <p:nvPr/>
            </p:nvSpPr>
            <p:spPr>
              <a:xfrm>
                <a:off x="5012889" y="4521434"/>
                <a:ext cx="8999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6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nl-BE" sz="6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E05A57-289D-4067-BD44-434773653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89" y="4521434"/>
                <a:ext cx="899995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19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Stoops Tom</dc:creator>
  <cp:lastModifiedBy>Stoops Tom</cp:lastModifiedBy>
  <cp:revision>5</cp:revision>
  <dcterms:created xsi:type="dcterms:W3CDTF">2018-11-01T12:13:16Z</dcterms:created>
  <dcterms:modified xsi:type="dcterms:W3CDTF">2018-11-01T21:29:43Z</dcterms:modified>
</cp:coreProperties>
</file>