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diagrams/data10.xml" ContentType="application/vnd.openxmlformats-officedocument.drawingml.diagramData+xml"/>
  <Override PartName="/ppt/diagrams/data8.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9.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Slides/notesSlide12.xml" ContentType="application/vnd.openxmlformats-officedocument.presentationml.notesSlide+xml"/>
  <Override PartName="/ppt/slideLayouts/slideLayout8.xml" ContentType="application/vnd.openxmlformats-officedocument.presentationml.slideLayou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8.xml" ContentType="application/vnd.openxmlformats-officedocument.presentationml.notesSlide+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4.xml" ContentType="application/vnd.openxmlformats-officedocument.presentationml.notesSlide+xml"/>
  <Override PartName="/ppt/slideLayouts/slideLayout1.xml" ContentType="application/vnd.openxmlformats-officedocument.presentationml.slideLayout+xml"/>
  <Override PartName="/ppt/notesSlides/notesSlide2.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notesSlides/notesSlide3.xml" ContentType="application/vnd.openxmlformats-officedocument.presentationml.notesSlide+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notesSlides/notesSlide5.xml" ContentType="application/vnd.openxmlformats-officedocument.presentationml.notesSlide+xml"/>
  <Override PartName="/ppt/notesSlides/notesSlide1.xml" ContentType="application/vnd.openxmlformats-officedocument.presentationml.notesSlide+xml"/>
  <Override PartName="/ppt/notesSlides/notesSlide6.xml" ContentType="application/vnd.openxmlformats-officedocument.presentationml.notesSlide+xml"/>
  <Override PartName="/ppt/diagrams/colors4.xml" ContentType="application/vnd.openxmlformats-officedocument.drawingml.diagramColors+xml"/>
  <Override PartName="/ppt/diagrams/quickStyle4.xml" ContentType="application/vnd.openxmlformats-officedocument.drawingml.diagramStyle+xml"/>
  <Override PartName="/ppt/diagrams/drawing3.xml" ContentType="application/vnd.ms-office.drawingml.diagramDrawing+xml"/>
  <Override PartName="/ppt/diagrams/drawing4.xml" ContentType="application/vnd.ms-office.drawingml.diagramDrawing+xml"/>
  <Override PartName="/ppt/diagrams/layout4.xml" ContentType="application/vnd.openxmlformats-officedocument.drawingml.diagramLayout+xml"/>
  <Override PartName="/ppt/diagrams/drawing2.xml" ContentType="application/vnd.ms-office.drawingml.diagramDrawing+xml"/>
  <Override PartName="/ppt/diagrams/quickStyle3.xml" ContentType="application/vnd.openxmlformats-officedocument.drawingml.diagramStyle+xml"/>
  <Override PartName="/ppt/diagrams/quickStyle1.xml" ContentType="application/vnd.openxmlformats-officedocument.drawingml.diagramStyle+xml"/>
  <Override PartName="/ppt/diagrams/layout1.xml" ContentType="application/vnd.openxmlformats-officedocument.drawingml.diagramLayout+xml"/>
  <Override PartName="/ppt/theme/theme2.xml" ContentType="application/vnd.openxmlformats-officedocument.them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layout3.xml" ContentType="application/vnd.openxmlformats-officedocument.drawingml.diagramLayout+xml"/>
  <Override PartName="/ppt/diagrams/layout5.xml" ContentType="application/vnd.openxmlformats-officedocument.drawingml.diagramLayout+xml"/>
  <Override PartName="/ppt/diagrams/colors2.xml" ContentType="application/vnd.openxmlformats-officedocument.drawingml.diagramColors+xml"/>
  <Override PartName="/ppt/diagrams/quickStyle2.xml" ContentType="application/vnd.openxmlformats-officedocument.drawingml.diagramStyle+xml"/>
  <Override PartName="/ppt/diagrams/colors3.xml" ContentType="application/vnd.openxmlformats-officedocument.drawingml.diagramColors+xml"/>
  <Override PartName="/ppt/diagrams/drawing5.xml" ContentType="application/vnd.ms-office.drawingml.diagramDrawing+xml"/>
  <Override PartName="/ppt/diagrams/colors5.xml" ContentType="application/vnd.openxmlformats-officedocument.drawingml.diagramColors+xml"/>
  <Override PartName="/ppt/theme/theme1.xml" ContentType="application/vnd.openxmlformats-officedocument.theme+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quickStyle5.xml" ContentType="application/vnd.openxmlformats-officedocument.drawingml.diagramStyle+xml"/>
  <Override PartName="/ppt/diagrams/drawing9.xml" ContentType="application/vnd.ms-office.drawingml.diagramDrawing+xml"/>
  <Override PartName="/ppt/diagrams/layout10.xml" ContentType="application/vnd.openxmlformats-officedocument.drawingml.diagramLayout+xml"/>
  <Override PartName="/ppt/diagrams/colors6.xml" ContentType="application/vnd.openxmlformats-officedocument.drawingml.diagramColors+xml"/>
  <Override PartName="/ppt/diagrams/drawing6.xml" ContentType="application/vnd.ms-office.drawingml.diagramDrawing+xml"/>
  <Override PartName="/ppt/notesMasters/notesMaster1.xml" ContentType="application/vnd.openxmlformats-officedocument.presentationml.notesMaster+xml"/>
  <Override PartName="/ppt/diagrams/layout6.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quickStyle6.xml" ContentType="application/vnd.openxmlformats-officedocument.drawingml.diagramStyl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4" r:id="rId2"/>
    <p:sldId id="275" r:id="rId3"/>
    <p:sldId id="263" r:id="rId4"/>
    <p:sldId id="257" r:id="rId5"/>
    <p:sldId id="258" r:id="rId6"/>
    <p:sldId id="259" r:id="rId7"/>
    <p:sldId id="260" r:id="rId8"/>
    <p:sldId id="262" r:id="rId9"/>
    <p:sldId id="261" r:id="rId10"/>
    <p:sldId id="276" r:id="rId11"/>
    <p:sldId id="277" r:id="rId12"/>
    <p:sldId id="264" r:id="rId13"/>
    <p:sldId id="265" r:id="rId14"/>
    <p:sldId id="272" r:id="rId15"/>
    <p:sldId id="266" r:id="rId16"/>
    <p:sldId id="271" r:id="rId17"/>
    <p:sldId id="278" r:id="rId18"/>
    <p:sldId id="279" r:id="rId19"/>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979" autoAdjust="0"/>
  </p:normalViewPr>
  <p:slideViewPr>
    <p:cSldViewPr snapToGrid="0" showGuides="1">
      <p:cViewPr varScale="1">
        <p:scale>
          <a:sx n="69" d="100"/>
          <a:sy n="69" d="100"/>
        </p:scale>
        <p:origin x="564" y="44"/>
      </p:cViewPr>
      <p:guideLst>
        <p:guide orient="horz" pos="2160"/>
        <p:guide pos="384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D88CA9-C81B-4906-A679-B79B30796E29}" type="doc">
      <dgm:prSet loTypeId="urn:microsoft.com/office/officeart/2005/8/layout/list1" loCatId="list" qsTypeId="urn:microsoft.com/office/officeart/2005/8/quickstyle/simple1" qsCatId="simple" csTypeId="urn:microsoft.com/office/officeart/2005/8/colors/accent2_3" csCatId="accent2" phldr="1"/>
      <dgm:spPr/>
      <dgm:t>
        <a:bodyPr/>
        <a:lstStyle/>
        <a:p>
          <a:endParaRPr lang="en-US"/>
        </a:p>
      </dgm:t>
    </dgm:pt>
    <dgm:pt modelId="{8391DEC6-C4C5-4BA0-8197-F182351B194A}">
      <dgm:prSet phldrT="[Text]" custT="1"/>
      <dgm:spPr/>
      <dgm:t>
        <a:bodyPr/>
        <a:lstStyle/>
        <a:p>
          <a:r>
            <a:rPr lang="ro-RO" sz="2300" b="1" i="0" dirty="0" smtClean="0">
              <a:latin typeface="Palatino Linotype" panose="02040502050505030304" pitchFamily="18" charset="0"/>
            </a:rPr>
            <a:t>Type of the elements</a:t>
          </a:r>
          <a:endParaRPr lang="en-US" sz="2300" b="1" i="0" dirty="0">
            <a:latin typeface="Palatino Linotype" panose="02040502050505030304" pitchFamily="18" charset="0"/>
          </a:endParaRPr>
        </a:p>
      </dgm:t>
    </dgm:pt>
    <dgm:pt modelId="{9267E02D-4B15-49A4-8C83-BD44F23B1629}" type="parTrans" cxnId="{CBCEB9C6-07A2-4246-99B8-45FDF945F82D}">
      <dgm:prSet/>
      <dgm:spPr/>
      <dgm:t>
        <a:bodyPr/>
        <a:lstStyle/>
        <a:p>
          <a:endParaRPr lang="en-US"/>
        </a:p>
      </dgm:t>
    </dgm:pt>
    <dgm:pt modelId="{74948C07-8091-4E21-894E-65628DEB29D8}" type="sibTrans" cxnId="{CBCEB9C6-07A2-4246-99B8-45FDF945F82D}">
      <dgm:prSet/>
      <dgm:spPr/>
      <dgm:t>
        <a:bodyPr/>
        <a:lstStyle/>
        <a:p>
          <a:endParaRPr lang="en-US"/>
        </a:p>
      </dgm:t>
    </dgm:pt>
    <dgm:pt modelId="{D4160064-B1A9-4750-AC96-E29569DA73DF}">
      <dgm:prSet phldrT="[Text]" custT="1"/>
      <dgm:spPr/>
      <dgm:t>
        <a:bodyPr/>
        <a:lstStyle/>
        <a:p>
          <a:r>
            <a:rPr lang="ro-RO" sz="2300" dirty="0" smtClean="0">
              <a:latin typeface="Palatino Linotype" panose="02040502050505030304" pitchFamily="18" charset="0"/>
            </a:rPr>
            <a:t>Bytes (B)</a:t>
          </a:r>
          <a:endParaRPr lang="en-US" sz="2300" dirty="0">
            <a:latin typeface="Palatino Linotype" panose="02040502050505030304" pitchFamily="18" charset="0"/>
          </a:endParaRPr>
        </a:p>
      </dgm:t>
    </dgm:pt>
    <dgm:pt modelId="{47599C00-4C9C-4C5D-952C-B87F5EE57930}" type="parTrans" cxnId="{A49CB057-8F75-4FBE-B627-EE111B86F041}">
      <dgm:prSet/>
      <dgm:spPr/>
      <dgm:t>
        <a:bodyPr/>
        <a:lstStyle/>
        <a:p>
          <a:endParaRPr lang="en-US"/>
        </a:p>
      </dgm:t>
    </dgm:pt>
    <dgm:pt modelId="{4ADE0F2A-5300-44A1-8282-A68F7D7CB426}" type="sibTrans" cxnId="{A49CB057-8F75-4FBE-B627-EE111B86F041}">
      <dgm:prSet/>
      <dgm:spPr/>
      <dgm:t>
        <a:bodyPr/>
        <a:lstStyle/>
        <a:p>
          <a:endParaRPr lang="en-US"/>
        </a:p>
      </dgm:t>
    </dgm:pt>
    <dgm:pt modelId="{0E9C96A8-FF40-442A-B21B-E38D888BC7C4}">
      <dgm:prSet phldrT="[Text]" custT="1"/>
      <dgm:spPr/>
      <dgm:t>
        <a:bodyPr/>
        <a:lstStyle/>
        <a:p>
          <a:r>
            <a:rPr lang="ro-RO" sz="2300" dirty="0" smtClean="0">
              <a:latin typeface="Palatino Linotype" panose="02040502050505030304" pitchFamily="18" charset="0"/>
            </a:rPr>
            <a:t>Words (W)</a:t>
          </a:r>
          <a:endParaRPr lang="en-US" sz="2300" dirty="0">
            <a:latin typeface="Palatino Linotype" panose="02040502050505030304" pitchFamily="18" charset="0"/>
          </a:endParaRPr>
        </a:p>
      </dgm:t>
    </dgm:pt>
    <dgm:pt modelId="{B7B45A7C-C4A1-496C-8A23-029C8C517455}" type="parTrans" cxnId="{9483ACD5-4136-4273-90D4-93D1C0BAE0BA}">
      <dgm:prSet/>
      <dgm:spPr/>
      <dgm:t>
        <a:bodyPr/>
        <a:lstStyle/>
        <a:p>
          <a:endParaRPr lang="en-US"/>
        </a:p>
      </dgm:t>
    </dgm:pt>
    <dgm:pt modelId="{FBE540AA-705B-4BD2-A6BD-85AF2E83A2F8}" type="sibTrans" cxnId="{9483ACD5-4136-4273-90D4-93D1C0BAE0BA}">
      <dgm:prSet/>
      <dgm:spPr/>
      <dgm:t>
        <a:bodyPr/>
        <a:lstStyle/>
        <a:p>
          <a:endParaRPr lang="en-US"/>
        </a:p>
      </dgm:t>
    </dgm:pt>
    <dgm:pt modelId="{7AF3F148-1AE1-4621-8E87-03F27309D94C}">
      <dgm:prSet phldrT="[Text]" custT="1"/>
      <dgm:spPr/>
      <dgm:t>
        <a:bodyPr/>
        <a:lstStyle/>
        <a:p>
          <a:r>
            <a:rPr lang="ro-RO" sz="2300" b="1" i="0" dirty="0" smtClean="0">
              <a:latin typeface="Palatino Linotype" panose="02040502050505030304" pitchFamily="18" charset="0"/>
            </a:rPr>
            <a:t>Address of the first element </a:t>
          </a:r>
          <a:endParaRPr lang="en-US" sz="2300" b="1" i="0" dirty="0">
            <a:latin typeface="Palatino Linotype" panose="02040502050505030304" pitchFamily="18" charset="0"/>
          </a:endParaRPr>
        </a:p>
      </dgm:t>
    </dgm:pt>
    <dgm:pt modelId="{27F555F1-D095-479F-8057-E573F22013C3}" type="parTrans" cxnId="{F926FCF4-00F5-4416-902F-88E95303F5CE}">
      <dgm:prSet/>
      <dgm:spPr/>
      <dgm:t>
        <a:bodyPr/>
        <a:lstStyle/>
        <a:p>
          <a:endParaRPr lang="en-US"/>
        </a:p>
      </dgm:t>
    </dgm:pt>
    <dgm:pt modelId="{AD4C8F1B-FE5C-429A-AFCF-D0C82CC13B8F}" type="sibTrans" cxnId="{F926FCF4-00F5-4416-902F-88E95303F5CE}">
      <dgm:prSet/>
      <dgm:spPr/>
      <dgm:t>
        <a:bodyPr/>
        <a:lstStyle/>
        <a:p>
          <a:endParaRPr lang="en-US"/>
        </a:p>
      </dgm:t>
    </dgm:pt>
    <dgm:pt modelId="{9FF11FC8-E5A1-4323-A519-C485E82FEA90}">
      <dgm:prSet phldrT="[Text]" custT="1"/>
      <dgm:spPr/>
      <dgm:t>
        <a:bodyPr/>
        <a:lstStyle/>
        <a:p>
          <a:r>
            <a:rPr lang="ro-RO" sz="2300" dirty="0" smtClean="0">
              <a:latin typeface="Palatino Linotype" panose="02040502050505030304" pitchFamily="18" charset="0"/>
            </a:rPr>
            <a:t>in DS:ESI - for the source string </a:t>
          </a:r>
          <a:endParaRPr lang="en-US" sz="2300" dirty="0">
            <a:latin typeface="Palatino Linotype" panose="02040502050505030304" pitchFamily="18" charset="0"/>
          </a:endParaRPr>
        </a:p>
      </dgm:t>
    </dgm:pt>
    <dgm:pt modelId="{A2B04481-51F5-4924-B1E8-BAD5BDC6883E}" type="parTrans" cxnId="{2F40C53A-4856-4B1E-86C8-D5262866D5EC}">
      <dgm:prSet/>
      <dgm:spPr/>
      <dgm:t>
        <a:bodyPr/>
        <a:lstStyle/>
        <a:p>
          <a:endParaRPr lang="en-US"/>
        </a:p>
      </dgm:t>
    </dgm:pt>
    <dgm:pt modelId="{1E261884-0835-440C-8E0C-9521C8DFFDD3}" type="sibTrans" cxnId="{2F40C53A-4856-4B1E-86C8-D5262866D5EC}">
      <dgm:prSet/>
      <dgm:spPr/>
      <dgm:t>
        <a:bodyPr/>
        <a:lstStyle/>
        <a:p>
          <a:endParaRPr lang="en-US"/>
        </a:p>
      </dgm:t>
    </dgm:pt>
    <dgm:pt modelId="{3FE938D4-7A0C-40FD-9C61-3905D2DBE17A}">
      <dgm:prSet phldrT="[Text]" custT="1"/>
      <dgm:spPr/>
      <dgm:t>
        <a:bodyPr/>
        <a:lstStyle/>
        <a:p>
          <a:r>
            <a:rPr lang="ro-RO" sz="2300" b="1" i="0" dirty="0" smtClean="0">
              <a:latin typeface="Palatino Linotype" panose="02040502050505030304" pitchFamily="18" charset="0"/>
            </a:rPr>
            <a:t>The parsing direction </a:t>
          </a:r>
          <a:endParaRPr lang="en-US" sz="2300" b="1" i="0" dirty="0">
            <a:latin typeface="Palatino Linotype" panose="02040502050505030304" pitchFamily="18" charset="0"/>
          </a:endParaRPr>
        </a:p>
      </dgm:t>
    </dgm:pt>
    <dgm:pt modelId="{544D400A-F81B-4E4A-9BE9-30E6F436692E}" type="parTrans" cxnId="{9E98F6C8-4F27-45C9-9BED-057954DBE1F0}">
      <dgm:prSet/>
      <dgm:spPr/>
      <dgm:t>
        <a:bodyPr/>
        <a:lstStyle/>
        <a:p>
          <a:endParaRPr lang="en-US"/>
        </a:p>
      </dgm:t>
    </dgm:pt>
    <dgm:pt modelId="{ADB626C3-AD97-482C-B886-30782CEF6202}" type="sibTrans" cxnId="{9E98F6C8-4F27-45C9-9BED-057954DBE1F0}">
      <dgm:prSet/>
      <dgm:spPr/>
      <dgm:t>
        <a:bodyPr/>
        <a:lstStyle/>
        <a:p>
          <a:endParaRPr lang="en-US"/>
        </a:p>
      </dgm:t>
    </dgm:pt>
    <dgm:pt modelId="{82CDAD97-A131-420B-AF59-3559B5DA9D7B}">
      <dgm:prSet phldrT="[Text]" custT="1"/>
      <dgm:spPr/>
      <dgm:t>
        <a:bodyPr/>
        <a:lstStyle/>
        <a:p>
          <a:r>
            <a:rPr lang="ro-RO" sz="2300" dirty="0" smtClean="0">
              <a:latin typeface="Palatino Linotype" panose="02040502050505030304" pitchFamily="18" charset="0"/>
            </a:rPr>
            <a:t>from small addresses to large addresses -&gt; DF=0 &lt;-&gt; CLD</a:t>
          </a:r>
          <a:endParaRPr lang="en-US" sz="2300" dirty="0">
            <a:latin typeface="Palatino Linotype" panose="02040502050505030304" pitchFamily="18" charset="0"/>
          </a:endParaRPr>
        </a:p>
      </dgm:t>
    </dgm:pt>
    <dgm:pt modelId="{BD7ABF44-8A85-414E-95C3-E7191BDCFBDD}" type="parTrans" cxnId="{92E24E3D-3A43-4D56-8390-DF109D12CD5F}">
      <dgm:prSet/>
      <dgm:spPr/>
      <dgm:t>
        <a:bodyPr/>
        <a:lstStyle/>
        <a:p>
          <a:endParaRPr lang="en-US"/>
        </a:p>
      </dgm:t>
    </dgm:pt>
    <dgm:pt modelId="{716756F3-E9DC-40B6-B03A-01A5615F90FE}" type="sibTrans" cxnId="{92E24E3D-3A43-4D56-8390-DF109D12CD5F}">
      <dgm:prSet/>
      <dgm:spPr/>
      <dgm:t>
        <a:bodyPr/>
        <a:lstStyle/>
        <a:p>
          <a:endParaRPr lang="en-US"/>
        </a:p>
      </dgm:t>
    </dgm:pt>
    <dgm:pt modelId="{579BCBB2-2A8A-4645-98AF-7AD58C369BF0}">
      <dgm:prSet phldrT="[Text]" custT="1"/>
      <dgm:spPr/>
      <dgm:t>
        <a:bodyPr/>
        <a:lstStyle/>
        <a:p>
          <a:r>
            <a:rPr lang="ro-RO" sz="2300" dirty="0" smtClean="0">
              <a:latin typeface="Palatino Linotype" panose="02040502050505030304" pitchFamily="18" charset="0"/>
            </a:rPr>
            <a:t>from large addresses to small addresses -&gt; DF=1 &lt;-&gt; STD</a:t>
          </a:r>
          <a:endParaRPr lang="en-US" sz="2300" dirty="0">
            <a:latin typeface="Palatino Linotype" panose="02040502050505030304" pitchFamily="18" charset="0"/>
          </a:endParaRPr>
        </a:p>
      </dgm:t>
    </dgm:pt>
    <dgm:pt modelId="{980A75AE-77E3-4DC2-BCA8-5156B61F5E3F}" type="parTrans" cxnId="{62838942-59A7-4F12-9E75-8F4DB344419D}">
      <dgm:prSet/>
      <dgm:spPr/>
      <dgm:t>
        <a:bodyPr/>
        <a:lstStyle/>
        <a:p>
          <a:endParaRPr lang="en-US"/>
        </a:p>
      </dgm:t>
    </dgm:pt>
    <dgm:pt modelId="{CE25111F-0275-49A5-9EFD-8C0C274C5E5D}" type="sibTrans" cxnId="{62838942-59A7-4F12-9E75-8F4DB344419D}">
      <dgm:prSet/>
      <dgm:spPr/>
      <dgm:t>
        <a:bodyPr/>
        <a:lstStyle/>
        <a:p>
          <a:endParaRPr lang="en-US"/>
        </a:p>
      </dgm:t>
    </dgm:pt>
    <dgm:pt modelId="{185167E0-E706-46B5-B809-E65A3D9C53F8}">
      <dgm:prSet phldrT="[Text]" custT="1"/>
      <dgm:spPr/>
      <dgm:t>
        <a:bodyPr/>
        <a:lstStyle/>
        <a:p>
          <a:r>
            <a:rPr lang="ro-RO" sz="2300" dirty="0" smtClean="0">
              <a:latin typeface="Palatino Linotype" panose="02040502050505030304" pitchFamily="18" charset="0"/>
            </a:rPr>
            <a:t>Doublewords (D)</a:t>
          </a:r>
          <a:endParaRPr lang="en-US" sz="2300" dirty="0">
            <a:latin typeface="Palatino Linotype" panose="02040502050505030304" pitchFamily="18" charset="0"/>
          </a:endParaRPr>
        </a:p>
      </dgm:t>
    </dgm:pt>
    <dgm:pt modelId="{FACF194D-7802-43A9-979A-5CF7D8DFCD27}" type="parTrans" cxnId="{80C0EE39-713B-4959-942C-2345E7A2F443}">
      <dgm:prSet/>
      <dgm:spPr/>
      <dgm:t>
        <a:bodyPr/>
        <a:lstStyle/>
        <a:p>
          <a:endParaRPr lang="en-US"/>
        </a:p>
      </dgm:t>
    </dgm:pt>
    <dgm:pt modelId="{37414CF2-1815-44ED-A459-C7E17E7C5518}" type="sibTrans" cxnId="{80C0EE39-713B-4959-942C-2345E7A2F443}">
      <dgm:prSet/>
      <dgm:spPr/>
      <dgm:t>
        <a:bodyPr/>
        <a:lstStyle/>
        <a:p>
          <a:endParaRPr lang="en-US"/>
        </a:p>
      </dgm:t>
    </dgm:pt>
    <dgm:pt modelId="{C3DACA91-99F6-47DD-8051-77DE3C6CDB37}">
      <dgm:prSet custT="1"/>
      <dgm:spPr/>
      <dgm:t>
        <a:bodyPr/>
        <a:lstStyle/>
        <a:p>
          <a:r>
            <a:rPr lang="ro-RO" sz="2300" dirty="0" smtClean="0">
              <a:latin typeface="Palatino Linotype" panose="02040502050505030304" pitchFamily="18" charset="0"/>
            </a:rPr>
            <a:t>in ES:EDI - for the destination string </a:t>
          </a:r>
        </a:p>
      </dgm:t>
    </dgm:pt>
    <dgm:pt modelId="{6B4B319E-E807-4DE5-9123-8EF228156FC8}" type="parTrans" cxnId="{E45A00F3-C111-4A77-A140-B95DF636AB43}">
      <dgm:prSet/>
      <dgm:spPr/>
      <dgm:t>
        <a:bodyPr/>
        <a:lstStyle/>
        <a:p>
          <a:endParaRPr lang="en-US"/>
        </a:p>
      </dgm:t>
    </dgm:pt>
    <dgm:pt modelId="{79BB548E-0801-405B-B667-293E4F74FF4C}" type="sibTrans" cxnId="{E45A00F3-C111-4A77-A140-B95DF636AB43}">
      <dgm:prSet/>
      <dgm:spPr/>
      <dgm:t>
        <a:bodyPr/>
        <a:lstStyle/>
        <a:p>
          <a:endParaRPr lang="en-US"/>
        </a:p>
      </dgm:t>
    </dgm:pt>
    <dgm:pt modelId="{EEF884BD-6087-4AD4-B773-2BEA1030341A}">
      <dgm:prSet phldrT="[Text]" custT="1"/>
      <dgm:spPr>
        <a:ln>
          <a:solidFill>
            <a:schemeClr val="lt1">
              <a:hueOff val="0"/>
              <a:satOff val="0"/>
              <a:lumOff val="0"/>
              <a:alpha val="97000"/>
            </a:schemeClr>
          </a:solidFill>
        </a:ln>
      </dgm:spPr>
      <dgm:t>
        <a:bodyPr/>
        <a:lstStyle/>
        <a:p>
          <a:r>
            <a:rPr lang="ro-RO" sz="2300" b="1" i="0" dirty="0" smtClean="0">
              <a:latin typeface="Palatino Linotype" panose="02040502050505030304" pitchFamily="18" charset="0"/>
            </a:rPr>
            <a:t>The number of elements </a:t>
          </a:r>
          <a:endParaRPr lang="en-US" sz="2300" b="1" i="0" dirty="0">
            <a:latin typeface="Palatino Linotype" panose="02040502050505030304" pitchFamily="18" charset="0"/>
          </a:endParaRPr>
        </a:p>
      </dgm:t>
    </dgm:pt>
    <dgm:pt modelId="{601F43E1-FE64-458B-882D-3AE97DBB74FC}" type="parTrans" cxnId="{9EF0AF3E-4834-4A37-BD8A-18F68874DA23}">
      <dgm:prSet/>
      <dgm:spPr/>
      <dgm:t>
        <a:bodyPr/>
        <a:lstStyle/>
        <a:p>
          <a:endParaRPr lang="en-US"/>
        </a:p>
      </dgm:t>
    </dgm:pt>
    <dgm:pt modelId="{B1FDC218-4123-408B-BA8F-DD5D6289C04B}" type="sibTrans" cxnId="{9EF0AF3E-4834-4A37-BD8A-18F68874DA23}">
      <dgm:prSet/>
      <dgm:spPr/>
      <dgm:t>
        <a:bodyPr/>
        <a:lstStyle/>
        <a:p>
          <a:endParaRPr lang="en-US"/>
        </a:p>
      </dgm:t>
    </dgm:pt>
    <dgm:pt modelId="{5375792E-A877-4EAF-AC23-D69EB509442E}" type="pres">
      <dgm:prSet presAssocID="{1DD88CA9-C81B-4906-A679-B79B30796E29}" presName="linear" presStyleCnt="0">
        <dgm:presLayoutVars>
          <dgm:dir/>
          <dgm:animLvl val="lvl"/>
          <dgm:resizeHandles val="exact"/>
        </dgm:presLayoutVars>
      </dgm:prSet>
      <dgm:spPr/>
      <dgm:t>
        <a:bodyPr/>
        <a:lstStyle/>
        <a:p>
          <a:endParaRPr lang="en-US"/>
        </a:p>
      </dgm:t>
    </dgm:pt>
    <dgm:pt modelId="{4EFAA6BA-9C72-491C-836F-D5519ABB01AD}" type="pres">
      <dgm:prSet presAssocID="{8391DEC6-C4C5-4BA0-8197-F182351B194A}" presName="parentLin" presStyleCnt="0"/>
      <dgm:spPr/>
    </dgm:pt>
    <dgm:pt modelId="{DF505294-B6A2-41AA-87A3-4530B6B54148}" type="pres">
      <dgm:prSet presAssocID="{8391DEC6-C4C5-4BA0-8197-F182351B194A}" presName="parentLeftMargin" presStyleLbl="node1" presStyleIdx="0" presStyleCnt="4"/>
      <dgm:spPr/>
      <dgm:t>
        <a:bodyPr/>
        <a:lstStyle/>
        <a:p>
          <a:endParaRPr lang="en-US"/>
        </a:p>
      </dgm:t>
    </dgm:pt>
    <dgm:pt modelId="{69CC39B1-AA08-4D72-863F-BF67886828F3}" type="pres">
      <dgm:prSet presAssocID="{8391DEC6-C4C5-4BA0-8197-F182351B194A}" presName="parentText" presStyleLbl="node1" presStyleIdx="0" presStyleCnt="4">
        <dgm:presLayoutVars>
          <dgm:chMax val="0"/>
          <dgm:bulletEnabled val="1"/>
        </dgm:presLayoutVars>
      </dgm:prSet>
      <dgm:spPr/>
      <dgm:t>
        <a:bodyPr/>
        <a:lstStyle/>
        <a:p>
          <a:endParaRPr lang="en-US"/>
        </a:p>
      </dgm:t>
    </dgm:pt>
    <dgm:pt modelId="{57B30A46-E675-48DF-80AC-A179E4979BC0}" type="pres">
      <dgm:prSet presAssocID="{8391DEC6-C4C5-4BA0-8197-F182351B194A}" presName="negativeSpace" presStyleCnt="0"/>
      <dgm:spPr/>
    </dgm:pt>
    <dgm:pt modelId="{63577FD8-4ED7-47BD-BE37-3FC3AD2F01C1}" type="pres">
      <dgm:prSet presAssocID="{8391DEC6-C4C5-4BA0-8197-F182351B194A}" presName="childText" presStyleLbl="conFgAcc1" presStyleIdx="0" presStyleCnt="4">
        <dgm:presLayoutVars>
          <dgm:bulletEnabled val="1"/>
        </dgm:presLayoutVars>
      </dgm:prSet>
      <dgm:spPr/>
      <dgm:t>
        <a:bodyPr/>
        <a:lstStyle/>
        <a:p>
          <a:endParaRPr lang="en-US"/>
        </a:p>
      </dgm:t>
    </dgm:pt>
    <dgm:pt modelId="{09AB4E00-7CD2-426B-B11C-27A04FD66A89}" type="pres">
      <dgm:prSet presAssocID="{74948C07-8091-4E21-894E-65628DEB29D8}" presName="spaceBetweenRectangles" presStyleCnt="0"/>
      <dgm:spPr/>
    </dgm:pt>
    <dgm:pt modelId="{00EA5D60-AE49-4DA0-B8E0-8C370A24A56A}" type="pres">
      <dgm:prSet presAssocID="{7AF3F148-1AE1-4621-8E87-03F27309D94C}" presName="parentLin" presStyleCnt="0"/>
      <dgm:spPr/>
    </dgm:pt>
    <dgm:pt modelId="{2125C4DE-0CAC-45EA-AAB8-1DA060E89ABC}" type="pres">
      <dgm:prSet presAssocID="{7AF3F148-1AE1-4621-8E87-03F27309D94C}" presName="parentLeftMargin" presStyleLbl="node1" presStyleIdx="0" presStyleCnt="4"/>
      <dgm:spPr/>
      <dgm:t>
        <a:bodyPr/>
        <a:lstStyle/>
        <a:p>
          <a:endParaRPr lang="en-US"/>
        </a:p>
      </dgm:t>
    </dgm:pt>
    <dgm:pt modelId="{5BA37FFA-1258-4598-B1FF-7CF36EB207E2}" type="pres">
      <dgm:prSet presAssocID="{7AF3F148-1AE1-4621-8E87-03F27309D94C}" presName="parentText" presStyleLbl="node1" presStyleIdx="1" presStyleCnt="4">
        <dgm:presLayoutVars>
          <dgm:chMax val="0"/>
          <dgm:bulletEnabled val="1"/>
        </dgm:presLayoutVars>
      </dgm:prSet>
      <dgm:spPr/>
      <dgm:t>
        <a:bodyPr/>
        <a:lstStyle/>
        <a:p>
          <a:endParaRPr lang="en-US"/>
        </a:p>
      </dgm:t>
    </dgm:pt>
    <dgm:pt modelId="{1C443D3D-936F-4BC4-A99D-698A94B5AC99}" type="pres">
      <dgm:prSet presAssocID="{7AF3F148-1AE1-4621-8E87-03F27309D94C}" presName="negativeSpace" presStyleCnt="0"/>
      <dgm:spPr/>
    </dgm:pt>
    <dgm:pt modelId="{593B9D31-C9FE-42B6-97A8-B85DA9827DC0}" type="pres">
      <dgm:prSet presAssocID="{7AF3F148-1AE1-4621-8E87-03F27309D94C}" presName="childText" presStyleLbl="conFgAcc1" presStyleIdx="1" presStyleCnt="4">
        <dgm:presLayoutVars>
          <dgm:bulletEnabled val="1"/>
        </dgm:presLayoutVars>
      </dgm:prSet>
      <dgm:spPr/>
      <dgm:t>
        <a:bodyPr/>
        <a:lstStyle/>
        <a:p>
          <a:endParaRPr lang="en-US"/>
        </a:p>
      </dgm:t>
    </dgm:pt>
    <dgm:pt modelId="{7303237C-864A-46B3-B0DF-5E58AA307FC2}" type="pres">
      <dgm:prSet presAssocID="{AD4C8F1B-FE5C-429A-AFCF-D0C82CC13B8F}" presName="spaceBetweenRectangles" presStyleCnt="0"/>
      <dgm:spPr/>
    </dgm:pt>
    <dgm:pt modelId="{6D6A619A-0824-4D63-92AB-29F78B2A267D}" type="pres">
      <dgm:prSet presAssocID="{3FE938D4-7A0C-40FD-9C61-3905D2DBE17A}" presName="parentLin" presStyleCnt="0"/>
      <dgm:spPr/>
    </dgm:pt>
    <dgm:pt modelId="{13E536DD-F0F9-4990-BEAA-A9318809B929}" type="pres">
      <dgm:prSet presAssocID="{3FE938D4-7A0C-40FD-9C61-3905D2DBE17A}" presName="parentLeftMargin" presStyleLbl="node1" presStyleIdx="1" presStyleCnt="4"/>
      <dgm:spPr/>
      <dgm:t>
        <a:bodyPr/>
        <a:lstStyle/>
        <a:p>
          <a:endParaRPr lang="en-US"/>
        </a:p>
      </dgm:t>
    </dgm:pt>
    <dgm:pt modelId="{822C1B8B-D437-4E9D-9D3A-CC1EFAB6C9AA}" type="pres">
      <dgm:prSet presAssocID="{3FE938D4-7A0C-40FD-9C61-3905D2DBE17A}" presName="parentText" presStyleLbl="node1" presStyleIdx="2" presStyleCnt="4">
        <dgm:presLayoutVars>
          <dgm:chMax val="0"/>
          <dgm:bulletEnabled val="1"/>
        </dgm:presLayoutVars>
      </dgm:prSet>
      <dgm:spPr/>
      <dgm:t>
        <a:bodyPr/>
        <a:lstStyle/>
        <a:p>
          <a:endParaRPr lang="en-US"/>
        </a:p>
      </dgm:t>
    </dgm:pt>
    <dgm:pt modelId="{40BB0F88-B1FE-4B63-B28E-894CE6C93637}" type="pres">
      <dgm:prSet presAssocID="{3FE938D4-7A0C-40FD-9C61-3905D2DBE17A}" presName="negativeSpace" presStyleCnt="0"/>
      <dgm:spPr/>
    </dgm:pt>
    <dgm:pt modelId="{7B5ECFE7-B1B8-416F-991D-FFC8409B8FA8}" type="pres">
      <dgm:prSet presAssocID="{3FE938D4-7A0C-40FD-9C61-3905D2DBE17A}" presName="childText" presStyleLbl="conFgAcc1" presStyleIdx="2" presStyleCnt="4">
        <dgm:presLayoutVars>
          <dgm:bulletEnabled val="1"/>
        </dgm:presLayoutVars>
      </dgm:prSet>
      <dgm:spPr/>
      <dgm:t>
        <a:bodyPr/>
        <a:lstStyle/>
        <a:p>
          <a:endParaRPr lang="en-US"/>
        </a:p>
      </dgm:t>
    </dgm:pt>
    <dgm:pt modelId="{2EBA042F-E2CA-4419-8798-023BD0CC50EA}" type="pres">
      <dgm:prSet presAssocID="{ADB626C3-AD97-482C-B886-30782CEF6202}" presName="spaceBetweenRectangles" presStyleCnt="0"/>
      <dgm:spPr/>
    </dgm:pt>
    <dgm:pt modelId="{38E09FDE-7E4F-4CF7-BF93-752AE1A62422}" type="pres">
      <dgm:prSet presAssocID="{EEF884BD-6087-4AD4-B773-2BEA1030341A}" presName="parentLin" presStyleCnt="0"/>
      <dgm:spPr/>
    </dgm:pt>
    <dgm:pt modelId="{37377AC5-0034-4A71-AD4F-A73B66F24BF1}" type="pres">
      <dgm:prSet presAssocID="{EEF884BD-6087-4AD4-B773-2BEA1030341A}" presName="parentLeftMargin" presStyleLbl="node1" presStyleIdx="2" presStyleCnt="4"/>
      <dgm:spPr/>
      <dgm:t>
        <a:bodyPr/>
        <a:lstStyle/>
        <a:p>
          <a:endParaRPr lang="en-US"/>
        </a:p>
      </dgm:t>
    </dgm:pt>
    <dgm:pt modelId="{1E272253-3A7A-4D9F-A239-831F79CC64E4}" type="pres">
      <dgm:prSet presAssocID="{EEF884BD-6087-4AD4-B773-2BEA1030341A}" presName="parentText" presStyleLbl="node1" presStyleIdx="3" presStyleCnt="4">
        <dgm:presLayoutVars>
          <dgm:chMax val="0"/>
          <dgm:bulletEnabled val="1"/>
        </dgm:presLayoutVars>
      </dgm:prSet>
      <dgm:spPr/>
      <dgm:t>
        <a:bodyPr/>
        <a:lstStyle/>
        <a:p>
          <a:endParaRPr lang="en-US"/>
        </a:p>
      </dgm:t>
    </dgm:pt>
    <dgm:pt modelId="{DF6DF6CD-4758-4198-8101-17F8E6C660BE}" type="pres">
      <dgm:prSet presAssocID="{EEF884BD-6087-4AD4-B773-2BEA1030341A}" presName="negativeSpace" presStyleCnt="0"/>
      <dgm:spPr/>
    </dgm:pt>
    <dgm:pt modelId="{FC3F9F4F-3BF0-43F3-9908-41DC89510945}" type="pres">
      <dgm:prSet presAssocID="{EEF884BD-6087-4AD4-B773-2BEA1030341A}" presName="childText" presStyleLbl="conFgAcc1" presStyleIdx="3" presStyleCnt="4">
        <dgm:presLayoutVars>
          <dgm:bulletEnabled val="1"/>
        </dgm:presLayoutVars>
      </dgm:prSet>
      <dgm:spPr/>
    </dgm:pt>
  </dgm:ptLst>
  <dgm:cxnLst>
    <dgm:cxn modelId="{1E643FDD-7CF5-4F0D-9E0A-3BC18C0F68AA}" type="presOf" srcId="{8391DEC6-C4C5-4BA0-8197-F182351B194A}" destId="{DF505294-B6A2-41AA-87A3-4530B6B54148}" srcOrd="0" destOrd="0" presId="urn:microsoft.com/office/officeart/2005/8/layout/list1"/>
    <dgm:cxn modelId="{ABC2276A-D574-4E72-864E-3711A19DB220}" type="presOf" srcId="{8391DEC6-C4C5-4BA0-8197-F182351B194A}" destId="{69CC39B1-AA08-4D72-863F-BF67886828F3}" srcOrd="1" destOrd="0" presId="urn:microsoft.com/office/officeart/2005/8/layout/list1"/>
    <dgm:cxn modelId="{F926FCF4-00F5-4416-902F-88E95303F5CE}" srcId="{1DD88CA9-C81B-4906-A679-B79B30796E29}" destId="{7AF3F148-1AE1-4621-8E87-03F27309D94C}" srcOrd="1" destOrd="0" parTransId="{27F555F1-D095-479F-8057-E573F22013C3}" sibTransId="{AD4C8F1B-FE5C-429A-AFCF-D0C82CC13B8F}"/>
    <dgm:cxn modelId="{9EF0AF3E-4834-4A37-BD8A-18F68874DA23}" srcId="{1DD88CA9-C81B-4906-A679-B79B30796E29}" destId="{EEF884BD-6087-4AD4-B773-2BEA1030341A}" srcOrd="3" destOrd="0" parTransId="{601F43E1-FE64-458B-882D-3AE97DBB74FC}" sibTransId="{B1FDC218-4123-408B-BA8F-DD5D6289C04B}"/>
    <dgm:cxn modelId="{59C60B66-7097-4FE4-9F54-EF01252E940B}" type="presOf" srcId="{EEF884BD-6087-4AD4-B773-2BEA1030341A}" destId="{1E272253-3A7A-4D9F-A239-831F79CC64E4}" srcOrd="1" destOrd="0" presId="urn:microsoft.com/office/officeart/2005/8/layout/list1"/>
    <dgm:cxn modelId="{2F40C53A-4856-4B1E-86C8-D5262866D5EC}" srcId="{7AF3F148-1AE1-4621-8E87-03F27309D94C}" destId="{9FF11FC8-E5A1-4323-A519-C485E82FEA90}" srcOrd="0" destOrd="0" parTransId="{A2B04481-51F5-4924-B1E8-BAD5BDC6883E}" sibTransId="{1E261884-0835-440C-8E0C-9521C8DFFDD3}"/>
    <dgm:cxn modelId="{0294B3D1-A3B4-48B7-AE1C-EB42057947B5}" type="presOf" srcId="{C3DACA91-99F6-47DD-8051-77DE3C6CDB37}" destId="{593B9D31-C9FE-42B6-97A8-B85DA9827DC0}" srcOrd="0" destOrd="1" presId="urn:microsoft.com/office/officeart/2005/8/layout/list1"/>
    <dgm:cxn modelId="{DB3917D6-8560-40D3-AD3C-99AAD0C15B0C}" type="presOf" srcId="{0E9C96A8-FF40-442A-B21B-E38D888BC7C4}" destId="{63577FD8-4ED7-47BD-BE37-3FC3AD2F01C1}" srcOrd="0" destOrd="1" presId="urn:microsoft.com/office/officeart/2005/8/layout/list1"/>
    <dgm:cxn modelId="{A768032E-52A6-40BF-94AA-5EE95F86B555}" type="presOf" srcId="{7AF3F148-1AE1-4621-8E87-03F27309D94C}" destId="{5BA37FFA-1258-4598-B1FF-7CF36EB207E2}" srcOrd="1" destOrd="0" presId="urn:microsoft.com/office/officeart/2005/8/layout/list1"/>
    <dgm:cxn modelId="{1C5E2093-44B0-4FA7-822C-78BE823F30F1}" type="presOf" srcId="{D4160064-B1A9-4750-AC96-E29569DA73DF}" destId="{63577FD8-4ED7-47BD-BE37-3FC3AD2F01C1}" srcOrd="0" destOrd="0" presId="urn:microsoft.com/office/officeart/2005/8/layout/list1"/>
    <dgm:cxn modelId="{9E98F6C8-4F27-45C9-9BED-057954DBE1F0}" srcId="{1DD88CA9-C81B-4906-A679-B79B30796E29}" destId="{3FE938D4-7A0C-40FD-9C61-3905D2DBE17A}" srcOrd="2" destOrd="0" parTransId="{544D400A-F81B-4E4A-9BE9-30E6F436692E}" sibTransId="{ADB626C3-AD97-482C-B886-30782CEF6202}"/>
    <dgm:cxn modelId="{C1E80A3B-5E22-4A76-AA91-0DFC9C886E69}" type="presOf" srcId="{7AF3F148-1AE1-4621-8E87-03F27309D94C}" destId="{2125C4DE-0CAC-45EA-AAB8-1DA060E89ABC}" srcOrd="0" destOrd="0" presId="urn:microsoft.com/office/officeart/2005/8/layout/list1"/>
    <dgm:cxn modelId="{CBCEB9C6-07A2-4246-99B8-45FDF945F82D}" srcId="{1DD88CA9-C81B-4906-A679-B79B30796E29}" destId="{8391DEC6-C4C5-4BA0-8197-F182351B194A}" srcOrd="0" destOrd="0" parTransId="{9267E02D-4B15-49A4-8C83-BD44F23B1629}" sibTransId="{74948C07-8091-4E21-894E-65628DEB29D8}"/>
    <dgm:cxn modelId="{A6C6A63E-3DD3-4D21-8BDC-26462C4B5878}" type="presOf" srcId="{185167E0-E706-46B5-B809-E65A3D9C53F8}" destId="{63577FD8-4ED7-47BD-BE37-3FC3AD2F01C1}" srcOrd="0" destOrd="2" presId="urn:microsoft.com/office/officeart/2005/8/layout/list1"/>
    <dgm:cxn modelId="{A49CB057-8F75-4FBE-B627-EE111B86F041}" srcId="{8391DEC6-C4C5-4BA0-8197-F182351B194A}" destId="{D4160064-B1A9-4750-AC96-E29569DA73DF}" srcOrd="0" destOrd="0" parTransId="{47599C00-4C9C-4C5D-952C-B87F5EE57930}" sibTransId="{4ADE0F2A-5300-44A1-8282-A68F7D7CB426}"/>
    <dgm:cxn modelId="{CC69F1A7-34F4-40A0-8556-F42C5A78EF1B}" type="presOf" srcId="{1DD88CA9-C81B-4906-A679-B79B30796E29}" destId="{5375792E-A877-4EAF-AC23-D69EB509442E}" srcOrd="0" destOrd="0" presId="urn:microsoft.com/office/officeart/2005/8/layout/list1"/>
    <dgm:cxn modelId="{E45A00F3-C111-4A77-A140-B95DF636AB43}" srcId="{7AF3F148-1AE1-4621-8E87-03F27309D94C}" destId="{C3DACA91-99F6-47DD-8051-77DE3C6CDB37}" srcOrd="1" destOrd="0" parTransId="{6B4B319E-E807-4DE5-9123-8EF228156FC8}" sibTransId="{79BB548E-0801-405B-B667-293E4F74FF4C}"/>
    <dgm:cxn modelId="{62838942-59A7-4F12-9E75-8F4DB344419D}" srcId="{3FE938D4-7A0C-40FD-9C61-3905D2DBE17A}" destId="{579BCBB2-2A8A-4645-98AF-7AD58C369BF0}" srcOrd="1" destOrd="0" parTransId="{980A75AE-77E3-4DC2-BCA8-5156B61F5E3F}" sibTransId="{CE25111F-0275-49A5-9EFD-8C0C274C5E5D}"/>
    <dgm:cxn modelId="{008F589D-E660-4BCC-AAE3-50A34D4111B9}" type="presOf" srcId="{3FE938D4-7A0C-40FD-9C61-3905D2DBE17A}" destId="{822C1B8B-D437-4E9D-9D3A-CC1EFAB6C9AA}" srcOrd="1" destOrd="0" presId="urn:microsoft.com/office/officeart/2005/8/layout/list1"/>
    <dgm:cxn modelId="{9483ACD5-4136-4273-90D4-93D1C0BAE0BA}" srcId="{8391DEC6-C4C5-4BA0-8197-F182351B194A}" destId="{0E9C96A8-FF40-442A-B21B-E38D888BC7C4}" srcOrd="1" destOrd="0" parTransId="{B7B45A7C-C4A1-496C-8A23-029C8C517455}" sibTransId="{FBE540AA-705B-4BD2-A6BD-85AF2E83A2F8}"/>
    <dgm:cxn modelId="{80C0EE39-713B-4959-942C-2345E7A2F443}" srcId="{8391DEC6-C4C5-4BA0-8197-F182351B194A}" destId="{185167E0-E706-46B5-B809-E65A3D9C53F8}" srcOrd="2" destOrd="0" parTransId="{FACF194D-7802-43A9-979A-5CF7D8DFCD27}" sibTransId="{37414CF2-1815-44ED-A459-C7E17E7C5518}"/>
    <dgm:cxn modelId="{45DDC604-AF67-4B5A-9DA4-94CF5878910F}" type="presOf" srcId="{EEF884BD-6087-4AD4-B773-2BEA1030341A}" destId="{37377AC5-0034-4A71-AD4F-A73B66F24BF1}" srcOrd="0" destOrd="0" presId="urn:microsoft.com/office/officeart/2005/8/layout/list1"/>
    <dgm:cxn modelId="{83D69829-A27B-4EB1-A7C6-40C60A22B158}" type="presOf" srcId="{3FE938D4-7A0C-40FD-9C61-3905D2DBE17A}" destId="{13E536DD-F0F9-4990-BEAA-A9318809B929}" srcOrd="0" destOrd="0" presId="urn:microsoft.com/office/officeart/2005/8/layout/list1"/>
    <dgm:cxn modelId="{98C89BE5-58B3-4D82-9EEA-AF880AC1AF99}" type="presOf" srcId="{579BCBB2-2A8A-4645-98AF-7AD58C369BF0}" destId="{7B5ECFE7-B1B8-416F-991D-FFC8409B8FA8}" srcOrd="0" destOrd="1" presId="urn:microsoft.com/office/officeart/2005/8/layout/list1"/>
    <dgm:cxn modelId="{7E495A9F-3324-4505-8130-7673DBFD5884}" type="presOf" srcId="{9FF11FC8-E5A1-4323-A519-C485E82FEA90}" destId="{593B9D31-C9FE-42B6-97A8-B85DA9827DC0}" srcOrd="0" destOrd="0" presId="urn:microsoft.com/office/officeart/2005/8/layout/list1"/>
    <dgm:cxn modelId="{92E24E3D-3A43-4D56-8390-DF109D12CD5F}" srcId="{3FE938D4-7A0C-40FD-9C61-3905D2DBE17A}" destId="{82CDAD97-A131-420B-AF59-3559B5DA9D7B}" srcOrd="0" destOrd="0" parTransId="{BD7ABF44-8A85-414E-95C3-E7191BDCFBDD}" sibTransId="{716756F3-E9DC-40B6-B03A-01A5615F90FE}"/>
    <dgm:cxn modelId="{75A0EC79-C9D4-49A8-BA37-8897FE47B6F4}" type="presOf" srcId="{82CDAD97-A131-420B-AF59-3559B5DA9D7B}" destId="{7B5ECFE7-B1B8-416F-991D-FFC8409B8FA8}" srcOrd="0" destOrd="0" presId="urn:microsoft.com/office/officeart/2005/8/layout/list1"/>
    <dgm:cxn modelId="{4E5C5EFD-C80C-4DFD-BF00-8A7F51A2B550}" type="presParOf" srcId="{5375792E-A877-4EAF-AC23-D69EB509442E}" destId="{4EFAA6BA-9C72-491C-836F-D5519ABB01AD}" srcOrd="0" destOrd="0" presId="urn:microsoft.com/office/officeart/2005/8/layout/list1"/>
    <dgm:cxn modelId="{3FC8D928-E99B-4700-9968-4C462D5A580B}" type="presParOf" srcId="{4EFAA6BA-9C72-491C-836F-D5519ABB01AD}" destId="{DF505294-B6A2-41AA-87A3-4530B6B54148}" srcOrd="0" destOrd="0" presId="urn:microsoft.com/office/officeart/2005/8/layout/list1"/>
    <dgm:cxn modelId="{C8037805-71DA-4C10-BA2A-D47228EB7351}" type="presParOf" srcId="{4EFAA6BA-9C72-491C-836F-D5519ABB01AD}" destId="{69CC39B1-AA08-4D72-863F-BF67886828F3}" srcOrd="1" destOrd="0" presId="urn:microsoft.com/office/officeart/2005/8/layout/list1"/>
    <dgm:cxn modelId="{A174E7CD-B9EB-4406-9DAC-C1A58AAC6316}" type="presParOf" srcId="{5375792E-A877-4EAF-AC23-D69EB509442E}" destId="{57B30A46-E675-48DF-80AC-A179E4979BC0}" srcOrd="1" destOrd="0" presId="urn:microsoft.com/office/officeart/2005/8/layout/list1"/>
    <dgm:cxn modelId="{5D77E2EC-8DB5-406F-BA5A-F7E7A92F01AC}" type="presParOf" srcId="{5375792E-A877-4EAF-AC23-D69EB509442E}" destId="{63577FD8-4ED7-47BD-BE37-3FC3AD2F01C1}" srcOrd="2" destOrd="0" presId="urn:microsoft.com/office/officeart/2005/8/layout/list1"/>
    <dgm:cxn modelId="{96D28C2E-6646-43CD-8F99-8E32B14A3414}" type="presParOf" srcId="{5375792E-A877-4EAF-AC23-D69EB509442E}" destId="{09AB4E00-7CD2-426B-B11C-27A04FD66A89}" srcOrd="3" destOrd="0" presId="urn:microsoft.com/office/officeart/2005/8/layout/list1"/>
    <dgm:cxn modelId="{B7FE1E57-A4AF-4AC8-AF28-A79364D7D116}" type="presParOf" srcId="{5375792E-A877-4EAF-AC23-D69EB509442E}" destId="{00EA5D60-AE49-4DA0-B8E0-8C370A24A56A}" srcOrd="4" destOrd="0" presId="urn:microsoft.com/office/officeart/2005/8/layout/list1"/>
    <dgm:cxn modelId="{AD7E7529-636E-4E2C-B9BF-EFD0D8858DBD}" type="presParOf" srcId="{00EA5D60-AE49-4DA0-B8E0-8C370A24A56A}" destId="{2125C4DE-0CAC-45EA-AAB8-1DA060E89ABC}" srcOrd="0" destOrd="0" presId="urn:microsoft.com/office/officeart/2005/8/layout/list1"/>
    <dgm:cxn modelId="{14F8A004-6CF3-471D-A9C4-AB9C06BDADB1}" type="presParOf" srcId="{00EA5D60-AE49-4DA0-B8E0-8C370A24A56A}" destId="{5BA37FFA-1258-4598-B1FF-7CF36EB207E2}" srcOrd="1" destOrd="0" presId="urn:microsoft.com/office/officeart/2005/8/layout/list1"/>
    <dgm:cxn modelId="{CF785CB3-0F1C-451D-A645-1CDA42859EEF}" type="presParOf" srcId="{5375792E-A877-4EAF-AC23-D69EB509442E}" destId="{1C443D3D-936F-4BC4-A99D-698A94B5AC99}" srcOrd="5" destOrd="0" presId="urn:microsoft.com/office/officeart/2005/8/layout/list1"/>
    <dgm:cxn modelId="{4B29D7CA-6996-4EBA-97AE-4391D055475D}" type="presParOf" srcId="{5375792E-A877-4EAF-AC23-D69EB509442E}" destId="{593B9D31-C9FE-42B6-97A8-B85DA9827DC0}" srcOrd="6" destOrd="0" presId="urn:microsoft.com/office/officeart/2005/8/layout/list1"/>
    <dgm:cxn modelId="{7964B5EB-F418-4F0C-B438-DC0868DADEF2}" type="presParOf" srcId="{5375792E-A877-4EAF-AC23-D69EB509442E}" destId="{7303237C-864A-46B3-B0DF-5E58AA307FC2}" srcOrd="7" destOrd="0" presId="urn:microsoft.com/office/officeart/2005/8/layout/list1"/>
    <dgm:cxn modelId="{D625DD6D-BACE-49F9-AE6E-C90B9533A1E1}" type="presParOf" srcId="{5375792E-A877-4EAF-AC23-D69EB509442E}" destId="{6D6A619A-0824-4D63-92AB-29F78B2A267D}" srcOrd="8" destOrd="0" presId="urn:microsoft.com/office/officeart/2005/8/layout/list1"/>
    <dgm:cxn modelId="{F180D5C3-51A7-4232-A0BD-F87CB1152DD2}" type="presParOf" srcId="{6D6A619A-0824-4D63-92AB-29F78B2A267D}" destId="{13E536DD-F0F9-4990-BEAA-A9318809B929}" srcOrd="0" destOrd="0" presId="urn:microsoft.com/office/officeart/2005/8/layout/list1"/>
    <dgm:cxn modelId="{64EB57CD-6064-48AC-A922-1CA3FE3581E1}" type="presParOf" srcId="{6D6A619A-0824-4D63-92AB-29F78B2A267D}" destId="{822C1B8B-D437-4E9D-9D3A-CC1EFAB6C9AA}" srcOrd="1" destOrd="0" presId="urn:microsoft.com/office/officeart/2005/8/layout/list1"/>
    <dgm:cxn modelId="{165AE2ED-7D07-4CCF-8F7D-D304B05DB020}" type="presParOf" srcId="{5375792E-A877-4EAF-AC23-D69EB509442E}" destId="{40BB0F88-B1FE-4B63-B28E-894CE6C93637}" srcOrd="9" destOrd="0" presId="urn:microsoft.com/office/officeart/2005/8/layout/list1"/>
    <dgm:cxn modelId="{34B41831-4C1C-4AA4-9D9E-1F342EDFA42D}" type="presParOf" srcId="{5375792E-A877-4EAF-AC23-D69EB509442E}" destId="{7B5ECFE7-B1B8-416F-991D-FFC8409B8FA8}" srcOrd="10" destOrd="0" presId="urn:microsoft.com/office/officeart/2005/8/layout/list1"/>
    <dgm:cxn modelId="{D8E9D897-47AE-4016-AD02-E2AB8C565B43}" type="presParOf" srcId="{5375792E-A877-4EAF-AC23-D69EB509442E}" destId="{2EBA042F-E2CA-4419-8798-023BD0CC50EA}" srcOrd="11" destOrd="0" presId="urn:microsoft.com/office/officeart/2005/8/layout/list1"/>
    <dgm:cxn modelId="{E3B111A2-9435-4D46-B79B-E73D7BB2A1B6}" type="presParOf" srcId="{5375792E-A877-4EAF-AC23-D69EB509442E}" destId="{38E09FDE-7E4F-4CF7-BF93-752AE1A62422}" srcOrd="12" destOrd="0" presId="urn:microsoft.com/office/officeart/2005/8/layout/list1"/>
    <dgm:cxn modelId="{DA12A77F-B029-4F07-8FF2-3B375103FC36}" type="presParOf" srcId="{38E09FDE-7E4F-4CF7-BF93-752AE1A62422}" destId="{37377AC5-0034-4A71-AD4F-A73B66F24BF1}" srcOrd="0" destOrd="0" presId="urn:microsoft.com/office/officeart/2005/8/layout/list1"/>
    <dgm:cxn modelId="{34535F3E-C058-4DE9-AAA5-9397DD24026C}" type="presParOf" srcId="{38E09FDE-7E4F-4CF7-BF93-752AE1A62422}" destId="{1E272253-3A7A-4D9F-A239-831F79CC64E4}" srcOrd="1" destOrd="0" presId="urn:microsoft.com/office/officeart/2005/8/layout/list1"/>
    <dgm:cxn modelId="{2FD7B54A-18DA-4884-849F-C5A675FD75AF}" type="presParOf" srcId="{5375792E-A877-4EAF-AC23-D69EB509442E}" destId="{DF6DF6CD-4758-4198-8101-17F8E6C660BE}" srcOrd="13" destOrd="0" presId="urn:microsoft.com/office/officeart/2005/8/layout/list1"/>
    <dgm:cxn modelId="{0D45F027-3604-4768-8EED-DD32B0B52A7E}" type="presParOf" srcId="{5375792E-A877-4EAF-AC23-D69EB509442E}" destId="{FC3F9F4F-3BF0-43F3-9908-41DC89510945}"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80BEF7F-3042-4D18-921A-2DF65423A2FF}" type="doc">
      <dgm:prSet loTypeId="urn:microsoft.com/office/officeart/2008/layout/IncreasingCircleProcess" loCatId="list" qsTypeId="urn:microsoft.com/office/officeart/2005/8/quickstyle/simple1" qsCatId="simple" csTypeId="urn:microsoft.com/office/officeart/2005/8/colors/accent2_2" csCatId="accent2" phldr="1"/>
      <dgm:spPr/>
      <dgm:t>
        <a:bodyPr/>
        <a:lstStyle/>
        <a:p>
          <a:endParaRPr lang="en-US"/>
        </a:p>
      </dgm:t>
    </dgm:pt>
    <dgm:pt modelId="{D18E8270-983D-434F-B303-75F78E2CE2A0}">
      <dgm:prSet phldrT="[Text]" custT="1"/>
      <dgm:spPr/>
      <dgm:t>
        <a:bodyPr anchor="ctr"/>
        <a:lstStyle/>
        <a:p>
          <a:pPr algn="ctr"/>
          <a:endParaRPr lang="en-US" sz="3000" dirty="0">
            <a:latin typeface="Palatino Linotype" panose="02040502050505030304" pitchFamily="18" charset="0"/>
          </a:endParaRPr>
        </a:p>
      </dgm:t>
    </dgm:pt>
    <dgm:pt modelId="{D9AE6DD6-D002-4E3E-A71A-26538D82E583}" type="parTrans" cxnId="{0DC9E29A-58C9-4B00-81DD-7402402F5720}">
      <dgm:prSet/>
      <dgm:spPr/>
      <dgm:t>
        <a:bodyPr/>
        <a:lstStyle/>
        <a:p>
          <a:endParaRPr lang="en-US"/>
        </a:p>
      </dgm:t>
    </dgm:pt>
    <dgm:pt modelId="{8512707B-346F-428E-B032-DAB6B30CCB34}" type="sibTrans" cxnId="{0DC9E29A-58C9-4B00-81DD-7402402F5720}">
      <dgm:prSet/>
      <dgm:spPr/>
      <dgm:t>
        <a:bodyPr/>
        <a:lstStyle/>
        <a:p>
          <a:endParaRPr lang="en-US"/>
        </a:p>
      </dgm:t>
    </dgm:pt>
    <dgm:pt modelId="{BF9D8958-594E-46D2-A2D9-1DB569C5AA13}">
      <dgm:prSet phldrT="[Text]" custT="1"/>
      <dgm:spPr/>
      <dgm:t>
        <a:bodyPr anchor="ctr"/>
        <a:lstStyle/>
        <a:p>
          <a:pPr algn="ctr"/>
          <a:endParaRPr lang="en-US" sz="3000" dirty="0">
            <a:latin typeface="Palatino Linotype" panose="02040502050505030304" pitchFamily="18" charset="0"/>
          </a:endParaRPr>
        </a:p>
      </dgm:t>
    </dgm:pt>
    <dgm:pt modelId="{83AA3666-7D42-4B93-B0CF-AC3C57CCF865}" type="parTrans" cxnId="{5FD25938-423D-4AFF-8E7D-01F54DD8E5B2}">
      <dgm:prSet/>
      <dgm:spPr/>
      <dgm:t>
        <a:bodyPr/>
        <a:lstStyle/>
        <a:p>
          <a:endParaRPr lang="en-US"/>
        </a:p>
      </dgm:t>
    </dgm:pt>
    <dgm:pt modelId="{0360E24F-B624-4926-B300-BE28C9C6A5B6}" type="sibTrans" cxnId="{5FD25938-423D-4AFF-8E7D-01F54DD8E5B2}">
      <dgm:prSet/>
      <dgm:spPr/>
      <dgm:t>
        <a:bodyPr/>
        <a:lstStyle/>
        <a:p>
          <a:endParaRPr lang="en-US"/>
        </a:p>
      </dgm:t>
    </dgm:pt>
    <dgm:pt modelId="{C2AA003E-48F5-47C1-9254-EE25154D3C17}" type="pres">
      <dgm:prSet presAssocID="{180BEF7F-3042-4D18-921A-2DF65423A2FF}" presName="Name0" presStyleCnt="0">
        <dgm:presLayoutVars>
          <dgm:chMax val="7"/>
          <dgm:chPref val="7"/>
          <dgm:dir/>
          <dgm:animOne val="branch"/>
          <dgm:animLvl val="lvl"/>
        </dgm:presLayoutVars>
      </dgm:prSet>
      <dgm:spPr/>
      <dgm:t>
        <a:bodyPr/>
        <a:lstStyle/>
        <a:p>
          <a:endParaRPr lang="en-US"/>
        </a:p>
      </dgm:t>
    </dgm:pt>
    <dgm:pt modelId="{582EC60D-112A-4EC5-AF28-AE78B08CAD71}" type="pres">
      <dgm:prSet presAssocID="{BF9D8958-594E-46D2-A2D9-1DB569C5AA13}" presName="composite" presStyleCnt="0"/>
      <dgm:spPr/>
    </dgm:pt>
    <dgm:pt modelId="{71C7B043-3570-407B-939A-6106CD160A01}" type="pres">
      <dgm:prSet presAssocID="{BF9D8958-594E-46D2-A2D9-1DB569C5AA13}" presName="BackAccent" presStyleLbl="bgShp" presStyleIdx="0" presStyleCnt="2"/>
      <dgm:spPr/>
    </dgm:pt>
    <dgm:pt modelId="{57D4DF52-80C3-485F-A5F0-9653D585AEB2}" type="pres">
      <dgm:prSet presAssocID="{BF9D8958-594E-46D2-A2D9-1DB569C5AA13}" presName="Accent" presStyleLbl="alignNode1" presStyleIdx="0" presStyleCnt="2"/>
      <dgm:spPr/>
    </dgm:pt>
    <dgm:pt modelId="{5587D40D-C024-4848-A56A-59720D21788F}" type="pres">
      <dgm:prSet presAssocID="{BF9D8958-594E-46D2-A2D9-1DB569C5AA13}" presName="Child" presStyleLbl="revTx" presStyleIdx="0" presStyleCnt="2">
        <dgm:presLayoutVars>
          <dgm:chMax val="0"/>
          <dgm:chPref val="0"/>
          <dgm:bulletEnabled val="1"/>
        </dgm:presLayoutVars>
      </dgm:prSet>
      <dgm:spPr/>
    </dgm:pt>
    <dgm:pt modelId="{8D291AEA-0722-491D-9D63-532C9C9D05A0}" type="pres">
      <dgm:prSet presAssocID="{BF9D8958-594E-46D2-A2D9-1DB569C5AA13}" presName="Parent" presStyleLbl="revTx" presStyleIdx="0" presStyleCnt="2" custScaleX="141330" custScaleY="87809">
        <dgm:presLayoutVars>
          <dgm:chMax val="1"/>
          <dgm:chPref val="1"/>
          <dgm:bulletEnabled val="1"/>
        </dgm:presLayoutVars>
      </dgm:prSet>
      <dgm:spPr/>
      <dgm:t>
        <a:bodyPr/>
        <a:lstStyle/>
        <a:p>
          <a:endParaRPr lang="en-US"/>
        </a:p>
      </dgm:t>
    </dgm:pt>
    <dgm:pt modelId="{5B6CABD3-90F6-4C24-8746-FEAEAD0B5A92}" type="pres">
      <dgm:prSet presAssocID="{0360E24F-B624-4926-B300-BE28C9C6A5B6}" presName="sibTrans" presStyleCnt="0"/>
      <dgm:spPr/>
    </dgm:pt>
    <dgm:pt modelId="{42D0BDF9-76BD-4DE4-8759-B2384A70F414}" type="pres">
      <dgm:prSet presAssocID="{D18E8270-983D-434F-B303-75F78E2CE2A0}" presName="composite" presStyleCnt="0"/>
      <dgm:spPr/>
    </dgm:pt>
    <dgm:pt modelId="{A2D2FB31-8C02-4C20-8FD1-799EE984BF53}" type="pres">
      <dgm:prSet presAssocID="{D18E8270-983D-434F-B303-75F78E2CE2A0}" presName="BackAccent" presStyleLbl="bgShp" presStyleIdx="1" presStyleCnt="2"/>
      <dgm:spPr/>
    </dgm:pt>
    <dgm:pt modelId="{9281CBEA-A9BF-4823-91AB-3C7B6BACA059}" type="pres">
      <dgm:prSet presAssocID="{D18E8270-983D-434F-B303-75F78E2CE2A0}" presName="Accent" presStyleLbl="alignNode1" presStyleIdx="1" presStyleCnt="2"/>
      <dgm:spPr/>
    </dgm:pt>
    <dgm:pt modelId="{808A5E73-6270-4F15-8E5A-6A223120E6F9}" type="pres">
      <dgm:prSet presAssocID="{D18E8270-983D-434F-B303-75F78E2CE2A0}" presName="Child" presStyleLbl="revTx" presStyleIdx="0" presStyleCnt="2">
        <dgm:presLayoutVars>
          <dgm:chMax val="0"/>
          <dgm:chPref val="0"/>
          <dgm:bulletEnabled val="1"/>
        </dgm:presLayoutVars>
      </dgm:prSet>
      <dgm:spPr/>
    </dgm:pt>
    <dgm:pt modelId="{CAD9C11D-8C95-4B59-9461-B31ABF162353}" type="pres">
      <dgm:prSet presAssocID="{D18E8270-983D-434F-B303-75F78E2CE2A0}" presName="Parent" presStyleLbl="revTx" presStyleIdx="1" presStyleCnt="2" custScaleX="512891" custScaleY="100000">
        <dgm:presLayoutVars>
          <dgm:chMax val="1"/>
          <dgm:chPref val="1"/>
          <dgm:bulletEnabled val="1"/>
        </dgm:presLayoutVars>
      </dgm:prSet>
      <dgm:spPr/>
      <dgm:t>
        <a:bodyPr/>
        <a:lstStyle/>
        <a:p>
          <a:endParaRPr lang="en-US"/>
        </a:p>
      </dgm:t>
    </dgm:pt>
  </dgm:ptLst>
  <dgm:cxnLst>
    <dgm:cxn modelId="{5FD25938-423D-4AFF-8E7D-01F54DD8E5B2}" srcId="{180BEF7F-3042-4D18-921A-2DF65423A2FF}" destId="{BF9D8958-594E-46D2-A2D9-1DB569C5AA13}" srcOrd="0" destOrd="0" parTransId="{83AA3666-7D42-4B93-B0CF-AC3C57CCF865}" sibTransId="{0360E24F-B624-4926-B300-BE28C9C6A5B6}"/>
    <dgm:cxn modelId="{2D27CA82-7D81-4086-A120-904D6442CB62}" type="presOf" srcId="{BF9D8958-594E-46D2-A2D9-1DB569C5AA13}" destId="{8D291AEA-0722-491D-9D63-532C9C9D05A0}" srcOrd="0" destOrd="0" presId="urn:microsoft.com/office/officeart/2008/layout/IncreasingCircleProcess"/>
    <dgm:cxn modelId="{66CBF1C2-53AC-46E2-8729-3F9CA814594E}" type="presOf" srcId="{D18E8270-983D-434F-B303-75F78E2CE2A0}" destId="{CAD9C11D-8C95-4B59-9461-B31ABF162353}" srcOrd="0" destOrd="0" presId="urn:microsoft.com/office/officeart/2008/layout/IncreasingCircleProcess"/>
    <dgm:cxn modelId="{F18A94C8-9C25-4354-9323-D17B4BFDB62C}" type="presOf" srcId="{180BEF7F-3042-4D18-921A-2DF65423A2FF}" destId="{C2AA003E-48F5-47C1-9254-EE25154D3C17}" srcOrd="0" destOrd="0" presId="urn:microsoft.com/office/officeart/2008/layout/IncreasingCircleProcess"/>
    <dgm:cxn modelId="{0DC9E29A-58C9-4B00-81DD-7402402F5720}" srcId="{180BEF7F-3042-4D18-921A-2DF65423A2FF}" destId="{D18E8270-983D-434F-B303-75F78E2CE2A0}" srcOrd="1" destOrd="0" parTransId="{D9AE6DD6-D002-4E3E-A71A-26538D82E583}" sibTransId="{8512707B-346F-428E-B032-DAB6B30CCB34}"/>
    <dgm:cxn modelId="{1352646D-B01F-4065-8974-0DC309B53380}" type="presParOf" srcId="{C2AA003E-48F5-47C1-9254-EE25154D3C17}" destId="{582EC60D-112A-4EC5-AF28-AE78B08CAD71}" srcOrd="0" destOrd="0" presId="urn:microsoft.com/office/officeart/2008/layout/IncreasingCircleProcess"/>
    <dgm:cxn modelId="{F8B33EA8-A1A5-4FB1-8319-1A4A5CB3D146}" type="presParOf" srcId="{582EC60D-112A-4EC5-AF28-AE78B08CAD71}" destId="{71C7B043-3570-407B-939A-6106CD160A01}" srcOrd="0" destOrd="0" presId="urn:microsoft.com/office/officeart/2008/layout/IncreasingCircleProcess"/>
    <dgm:cxn modelId="{98AF7D8C-C9EC-4DD2-AA60-B8E6129ADFD0}" type="presParOf" srcId="{582EC60D-112A-4EC5-AF28-AE78B08CAD71}" destId="{57D4DF52-80C3-485F-A5F0-9653D585AEB2}" srcOrd="1" destOrd="0" presId="urn:microsoft.com/office/officeart/2008/layout/IncreasingCircleProcess"/>
    <dgm:cxn modelId="{229FCA1F-D7CD-4BF6-9972-5B580862EF42}" type="presParOf" srcId="{582EC60D-112A-4EC5-AF28-AE78B08CAD71}" destId="{5587D40D-C024-4848-A56A-59720D21788F}" srcOrd="2" destOrd="0" presId="urn:microsoft.com/office/officeart/2008/layout/IncreasingCircleProcess"/>
    <dgm:cxn modelId="{1ACB666B-AEE9-4069-8ED9-83037E50013E}" type="presParOf" srcId="{582EC60D-112A-4EC5-AF28-AE78B08CAD71}" destId="{8D291AEA-0722-491D-9D63-532C9C9D05A0}" srcOrd="3" destOrd="0" presId="urn:microsoft.com/office/officeart/2008/layout/IncreasingCircleProcess"/>
    <dgm:cxn modelId="{D5D26C25-1A50-4C4C-9E7E-95763D6CFB23}" type="presParOf" srcId="{C2AA003E-48F5-47C1-9254-EE25154D3C17}" destId="{5B6CABD3-90F6-4C24-8746-FEAEAD0B5A92}" srcOrd="1" destOrd="0" presId="urn:microsoft.com/office/officeart/2008/layout/IncreasingCircleProcess"/>
    <dgm:cxn modelId="{3A36A84C-9820-4D0D-851D-8B2CEEA0B8CA}" type="presParOf" srcId="{C2AA003E-48F5-47C1-9254-EE25154D3C17}" destId="{42D0BDF9-76BD-4DE4-8759-B2384A70F414}" srcOrd="2" destOrd="0" presId="urn:microsoft.com/office/officeart/2008/layout/IncreasingCircleProcess"/>
    <dgm:cxn modelId="{232FE393-7594-4F9B-AB32-288CE973A830}" type="presParOf" srcId="{42D0BDF9-76BD-4DE4-8759-B2384A70F414}" destId="{A2D2FB31-8C02-4C20-8FD1-799EE984BF53}" srcOrd="0" destOrd="0" presId="urn:microsoft.com/office/officeart/2008/layout/IncreasingCircleProcess"/>
    <dgm:cxn modelId="{724FB392-F852-4F43-B731-AFAEE6803501}" type="presParOf" srcId="{42D0BDF9-76BD-4DE4-8759-B2384A70F414}" destId="{9281CBEA-A9BF-4823-91AB-3C7B6BACA059}" srcOrd="1" destOrd="0" presId="urn:microsoft.com/office/officeart/2008/layout/IncreasingCircleProcess"/>
    <dgm:cxn modelId="{A345180C-04A8-4C73-AA96-871F30D39D07}" type="presParOf" srcId="{42D0BDF9-76BD-4DE4-8759-B2384A70F414}" destId="{808A5E73-6270-4F15-8E5A-6A223120E6F9}" srcOrd="2" destOrd="0" presId="urn:microsoft.com/office/officeart/2008/layout/IncreasingCircleProcess"/>
    <dgm:cxn modelId="{B7AD6B62-B5B4-47FB-9268-0DD89E4DB37A}" type="presParOf" srcId="{42D0BDF9-76BD-4DE4-8759-B2384A70F414}" destId="{CAD9C11D-8C95-4B59-9461-B31ABF162353}" srcOrd="3" destOrd="0" presId="urn:microsoft.com/office/officeart/2008/layout/IncreasingCircleProces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420424-869D-484D-8C47-41D9D6095A0C}" type="doc">
      <dgm:prSet loTypeId="urn:microsoft.com/office/officeart/2011/layout/TabList" loCatId="list" qsTypeId="urn:microsoft.com/office/officeart/2005/8/quickstyle/3d2" qsCatId="3D" csTypeId="urn:microsoft.com/office/officeart/2005/8/colors/accent2_1" csCatId="accent2" phldr="1"/>
      <dgm:spPr/>
      <dgm:t>
        <a:bodyPr/>
        <a:lstStyle/>
        <a:p>
          <a:endParaRPr lang="en-US"/>
        </a:p>
      </dgm:t>
    </dgm:pt>
    <dgm:pt modelId="{4B121271-257E-49AE-9478-39227FAE3A6C}">
      <dgm:prSet phldrT="[Text]" custT="1"/>
      <dgm:spPr/>
      <dgm:t>
        <a:bodyPr anchor="ctr" anchorCtr="0"/>
        <a:lstStyle/>
        <a:p>
          <a:pPr algn="l"/>
          <a:r>
            <a:rPr lang="ro-RO" sz="2100" b="1" dirty="0" smtClean="0">
              <a:latin typeface="Palatino Linotype" panose="02040502050505030304" pitchFamily="18" charset="0"/>
            </a:rPr>
            <a:t>LODS </a:t>
          </a:r>
          <a:r>
            <a:rPr lang="ro-RO" sz="2100" b="0" dirty="0" smtClean="0">
              <a:latin typeface="Palatino Linotype" panose="02040502050505030304" pitchFamily="18" charset="0"/>
            </a:rPr>
            <a:t>(Load from string)</a:t>
          </a:r>
          <a:endParaRPr lang="en-US" sz="2100" b="0" dirty="0">
            <a:latin typeface="Palatino Linotype" panose="02040502050505030304" pitchFamily="18" charset="0"/>
          </a:endParaRPr>
        </a:p>
      </dgm:t>
    </dgm:pt>
    <dgm:pt modelId="{F06F3552-2CA2-4CF8-B8E0-4171C114CBCC}" type="parTrans" cxnId="{3E323671-0D65-4BE0-B50D-2B66E7C4E35C}">
      <dgm:prSet/>
      <dgm:spPr/>
      <dgm:t>
        <a:bodyPr/>
        <a:lstStyle/>
        <a:p>
          <a:endParaRPr lang="en-US"/>
        </a:p>
      </dgm:t>
    </dgm:pt>
    <dgm:pt modelId="{E4239399-047F-49DE-8DE5-1B9C626EF1EB}" type="sibTrans" cxnId="{3E323671-0D65-4BE0-B50D-2B66E7C4E35C}">
      <dgm:prSet/>
      <dgm:spPr/>
      <dgm:t>
        <a:bodyPr/>
        <a:lstStyle/>
        <a:p>
          <a:endParaRPr lang="en-US"/>
        </a:p>
      </dgm:t>
    </dgm:pt>
    <dgm:pt modelId="{B5F36F29-79F4-4CAB-B1DD-7B355A895184}">
      <dgm:prSet phldrT="[Text]" custT="1"/>
      <dgm:spPr/>
      <dgm:t>
        <a:bodyPr anchor="ctr" anchorCtr="0"/>
        <a:lstStyle/>
        <a:p>
          <a:pPr algn="just"/>
          <a:r>
            <a:rPr lang="ro-RO" sz="2300" dirty="0" smtClean="0">
              <a:latin typeface="Palatino Linotype" panose="02040502050505030304" pitchFamily="18" charset="0"/>
            </a:rPr>
            <a:t>Load memory addressed by ESI into the register</a:t>
          </a:r>
          <a:endParaRPr lang="en-US" sz="2300" dirty="0">
            <a:latin typeface="Palatino Linotype" panose="02040502050505030304" pitchFamily="18" charset="0"/>
          </a:endParaRPr>
        </a:p>
      </dgm:t>
    </dgm:pt>
    <dgm:pt modelId="{149F5166-8E44-4B17-B032-6BBB864EC233}" type="parTrans" cxnId="{2AA9D5E6-C1C1-4DB2-98F0-8FBE0B97CCC1}">
      <dgm:prSet/>
      <dgm:spPr/>
      <dgm:t>
        <a:bodyPr/>
        <a:lstStyle/>
        <a:p>
          <a:endParaRPr lang="en-US"/>
        </a:p>
      </dgm:t>
    </dgm:pt>
    <dgm:pt modelId="{FFC3B0C4-3273-48DB-B6F0-0357F2D0D4B1}" type="sibTrans" cxnId="{2AA9D5E6-C1C1-4DB2-98F0-8FBE0B97CCC1}">
      <dgm:prSet/>
      <dgm:spPr/>
      <dgm:t>
        <a:bodyPr/>
        <a:lstStyle/>
        <a:p>
          <a:endParaRPr lang="en-US"/>
        </a:p>
      </dgm:t>
    </dgm:pt>
    <dgm:pt modelId="{CC2474E2-D8E8-44AC-A57A-9C6B5B03D884}">
      <dgm:prSet custT="1"/>
      <dgm:spPr/>
      <dgm:t>
        <a:bodyPr anchor="ctr" anchorCtr="0"/>
        <a:lstStyle/>
        <a:p>
          <a:pPr algn="l"/>
          <a:r>
            <a:rPr lang="ro-RO" sz="2100" b="1" dirty="0" smtClean="0">
              <a:latin typeface="Palatino Linotype" panose="02040502050505030304" pitchFamily="18" charset="0"/>
            </a:rPr>
            <a:t>STOS </a:t>
          </a:r>
          <a:r>
            <a:rPr lang="ro-RO" sz="2100" b="0" dirty="0" smtClean="0">
              <a:latin typeface="Palatino Linotype" panose="02040502050505030304" pitchFamily="18" charset="0"/>
            </a:rPr>
            <a:t>(Store string data)</a:t>
          </a:r>
          <a:endParaRPr lang="ro-RO" sz="2100" b="0" dirty="0">
            <a:latin typeface="Palatino Linotype" panose="02040502050505030304" pitchFamily="18" charset="0"/>
          </a:endParaRPr>
        </a:p>
      </dgm:t>
    </dgm:pt>
    <dgm:pt modelId="{7A7B358E-4A9F-4DE0-8297-0998BDE31C65}" type="parTrans" cxnId="{B279AB35-392F-4392-B483-CEE1155872E3}">
      <dgm:prSet/>
      <dgm:spPr/>
      <dgm:t>
        <a:bodyPr/>
        <a:lstStyle/>
        <a:p>
          <a:endParaRPr lang="en-US"/>
        </a:p>
      </dgm:t>
    </dgm:pt>
    <dgm:pt modelId="{B28BB957-2387-479F-93DF-2E1EEA6E7392}" type="sibTrans" cxnId="{B279AB35-392F-4392-B483-CEE1155872E3}">
      <dgm:prSet/>
      <dgm:spPr/>
      <dgm:t>
        <a:bodyPr/>
        <a:lstStyle/>
        <a:p>
          <a:endParaRPr lang="en-US"/>
        </a:p>
      </dgm:t>
    </dgm:pt>
    <dgm:pt modelId="{341CD99F-812E-433F-A7AA-859BF939C8A7}">
      <dgm:prSet custT="1"/>
      <dgm:spPr/>
      <dgm:t>
        <a:bodyPr anchor="ctr" anchorCtr="0"/>
        <a:lstStyle/>
        <a:p>
          <a:pPr algn="just"/>
          <a:r>
            <a:rPr lang="ro-RO" sz="2300" dirty="0" smtClean="0">
              <a:latin typeface="Palatino Linotype" panose="02040502050505030304" pitchFamily="18" charset="0"/>
            </a:rPr>
            <a:t> Store the register contents into memory addressed by EDI</a:t>
          </a:r>
          <a:endParaRPr lang="ro-RO" sz="2300" dirty="0">
            <a:latin typeface="Palatino Linotype" panose="02040502050505030304" pitchFamily="18" charset="0"/>
          </a:endParaRPr>
        </a:p>
      </dgm:t>
    </dgm:pt>
    <dgm:pt modelId="{2C6CF7B6-8B02-4F13-8C8A-CAAFC1650B1A}" type="parTrans" cxnId="{F60035AC-1FD3-4035-AC4D-D03A1AD9D022}">
      <dgm:prSet/>
      <dgm:spPr/>
      <dgm:t>
        <a:bodyPr/>
        <a:lstStyle/>
        <a:p>
          <a:endParaRPr lang="en-US"/>
        </a:p>
      </dgm:t>
    </dgm:pt>
    <dgm:pt modelId="{1B41F0E9-8535-4647-8EF8-BDE62B7A4A93}" type="sibTrans" cxnId="{F60035AC-1FD3-4035-AC4D-D03A1AD9D022}">
      <dgm:prSet/>
      <dgm:spPr/>
      <dgm:t>
        <a:bodyPr/>
        <a:lstStyle/>
        <a:p>
          <a:endParaRPr lang="en-US"/>
        </a:p>
      </dgm:t>
    </dgm:pt>
    <dgm:pt modelId="{22150F99-6B63-466D-9BC3-71A4C81B94C0}">
      <dgm:prSet custT="1"/>
      <dgm:spPr/>
      <dgm:t>
        <a:bodyPr anchor="ctr" anchorCtr="0"/>
        <a:lstStyle/>
        <a:p>
          <a:pPr algn="l"/>
          <a:r>
            <a:rPr lang="ro-RO" sz="2100" b="1" dirty="0" smtClean="0">
              <a:latin typeface="Palatino Linotype" panose="02040502050505030304" pitchFamily="18" charset="0"/>
            </a:rPr>
            <a:t>MOVS </a:t>
          </a:r>
          <a:r>
            <a:rPr lang="ro-RO" sz="2100" b="0" dirty="0" smtClean="0">
              <a:latin typeface="Palatino Linotype" panose="02040502050505030304" pitchFamily="18" charset="0"/>
            </a:rPr>
            <a:t>(Move string data)</a:t>
          </a:r>
          <a:endParaRPr lang="ro-RO" sz="2100" b="0" dirty="0">
            <a:latin typeface="Palatino Linotype" panose="02040502050505030304" pitchFamily="18" charset="0"/>
          </a:endParaRPr>
        </a:p>
      </dgm:t>
    </dgm:pt>
    <dgm:pt modelId="{779FD351-D24D-4DAA-BA22-53185BB80B86}" type="parTrans" cxnId="{F068566D-98FD-4D3D-947E-B37FF5C1933E}">
      <dgm:prSet/>
      <dgm:spPr/>
      <dgm:t>
        <a:bodyPr/>
        <a:lstStyle/>
        <a:p>
          <a:endParaRPr lang="en-US"/>
        </a:p>
      </dgm:t>
    </dgm:pt>
    <dgm:pt modelId="{B845B68D-0A27-40CD-8D62-0E0575456EBC}" type="sibTrans" cxnId="{F068566D-98FD-4D3D-947E-B37FF5C1933E}">
      <dgm:prSet/>
      <dgm:spPr/>
      <dgm:t>
        <a:bodyPr/>
        <a:lstStyle/>
        <a:p>
          <a:endParaRPr lang="en-US"/>
        </a:p>
      </dgm:t>
    </dgm:pt>
    <dgm:pt modelId="{4E78B778-BFF4-46A5-8C5D-F6F31010B6C5}">
      <dgm:prSet custT="1"/>
      <dgm:spPr/>
      <dgm:t>
        <a:bodyPr anchor="ctr" anchorCtr="0"/>
        <a:lstStyle/>
        <a:p>
          <a:pPr algn="just"/>
          <a:r>
            <a:rPr lang="ro-RO" sz="2300" dirty="0" smtClean="0">
              <a:latin typeface="Palatino Linotype" panose="02040502050505030304" pitchFamily="18" charset="0"/>
            </a:rPr>
            <a:t>Copy data from memory addressed by ESI to memory addressed by EDI</a:t>
          </a:r>
          <a:endParaRPr lang="ro-RO" sz="2300" dirty="0">
            <a:latin typeface="Palatino Linotype" panose="02040502050505030304" pitchFamily="18" charset="0"/>
          </a:endParaRPr>
        </a:p>
      </dgm:t>
    </dgm:pt>
    <dgm:pt modelId="{A254EA6A-C425-4A3B-A05A-B4237656D430}" type="parTrans" cxnId="{DB77DE4F-0E90-4095-B083-F8205EBC24B8}">
      <dgm:prSet/>
      <dgm:spPr/>
      <dgm:t>
        <a:bodyPr/>
        <a:lstStyle/>
        <a:p>
          <a:endParaRPr lang="en-US"/>
        </a:p>
      </dgm:t>
    </dgm:pt>
    <dgm:pt modelId="{12B13FAE-4202-47E1-B070-AF0DBE069196}" type="sibTrans" cxnId="{DB77DE4F-0E90-4095-B083-F8205EBC24B8}">
      <dgm:prSet/>
      <dgm:spPr/>
      <dgm:t>
        <a:bodyPr/>
        <a:lstStyle/>
        <a:p>
          <a:endParaRPr lang="en-US"/>
        </a:p>
      </dgm:t>
    </dgm:pt>
    <dgm:pt modelId="{FD1C1FC0-DBB8-4100-955D-7FC350AADAC9}">
      <dgm:prSet custT="1"/>
      <dgm:spPr/>
      <dgm:t>
        <a:bodyPr anchor="ctr" anchorCtr="0"/>
        <a:lstStyle/>
        <a:p>
          <a:pPr algn="l"/>
          <a:r>
            <a:rPr lang="ro-RO" sz="2100" b="1" dirty="0" smtClean="0">
              <a:latin typeface="Palatino Linotype" panose="02040502050505030304" pitchFamily="18" charset="0"/>
            </a:rPr>
            <a:t>CMPS </a:t>
          </a:r>
          <a:r>
            <a:rPr lang="ro-RO" sz="2100" b="0" dirty="0" smtClean="0">
              <a:latin typeface="Palatino Linotype" panose="02040502050505030304" pitchFamily="18" charset="0"/>
            </a:rPr>
            <a:t>(Compare strings)</a:t>
          </a:r>
          <a:endParaRPr lang="ro-RO" sz="2100" b="0" dirty="0">
            <a:latin typeface="Palatino Linotype" panose="02040502050505030304" pitchFamily="18" charset="0"/>
          </a:endParaRPr>
        </a:p>
      </dgm:t>
    </dgm:pt>
    <dgm:pt modelId="{F2C729AD-3169-4551-A739-8D608CD33E89}" type="parTrans" cxnId="{381AA66C-C6E8-4E54-8B5A-1F23556CA085}">
      <dgm:prSet/>
      <dgm:spPr/>
      <dgm:t>
        <a:bodyPr/>
        <a:lstStyle/>
        <a:p>
          <a:endParaRPr lang="en-US"/>
        </a:p>
      </dgm:t>
    </dgm:pt>
    <dgm:pt modelId="{E40A124D-4B5D-4C04-8065-94C4E650F6CA}" type="sibTrans" cxnId="{381AA66C-C6E8-4E54-8B5A-1F23556CA085}">
      <dgm:prSet/>
      <dgm:spPr/>
      <dgm:t>
        <a:bodyPr/>
        <a:lstStyle/>
        <a:p>
          <a:endParaRPr lang="en-US"/>
        </a:p>
      </dgm:t>
    </dgm:pt>
    <dgm:pt modelId="{88FBAF76-D57F-4572-8447-522485498A1D}">
      <dgm:prSet custT="1"/>
      <dgm:spPr/>
      <dgm:t>
        <a:bodyPr anchor="ctr" anchorCtr="0"/>
        <a:lstStyle/>
        <a:p>
          <a:pPr algn="just"/>
          <a:r>
            <a:rPr lang="ro-RO" sz="2300" dirty="0" smtClean="0">
              <a:latin typeface="Palatino Linotype" panose="02040502050505030304" pitchFamily="18" charset="0"/>
            </a:rPr>
            <a:t>Compare the contents of two memory locations addressed by ESI and EDI</a:t>
          </a:r>
          <a:endParaRPr lang="ro-RO" sz="2300" dirty="0">
            <a:latin typeface="Palatino Linotype" panose="02040502050505030304" pitchFamily="18" charset="0"/>
          </a:endParaRPr>
        </a:p>
      </dgm:t>
    </dgm:pt>
    <dgm:pt modelId="{A42C8317-5800-4F5B-ACFE-4620B24A9C8A}" type="parTrans" cxnId="{EF509E72-AF89-4A0F-B5A3-A4D698A7FCA3}">
      <dgm:prSet/>
      <dgm:spPr/>
      <dgm:t>
        <a:bodyPr/>
        <a:lstStyle/>
        <a:p>
          <a:endParaRPr lang="en-US"/>
        </a:p>
      </dgm:t>
    </dgm:pt>
    <dgm:pt modelId="{9CEDC195-72B8-4174-8BF0-01F62D5DA438}" type="sibTrans" cxnId="{EF509E72-AF89-4A0F-B5A3-A4D698A7FCA3}">
      <dgm:prSet/>
      <dgm:spPr/>
      <dgm:t>
        <a:bodyPr/>
        <a:lstStyle/>
        <a:p>
          <a:endParaRPr lang="en-US"/>
        </a:p>
      </dgm:t>
    </dgm:pt>
    <dgm:pt modelId="{6F041F85-931B-4875-881A-F90AD6AB2451}">
      <dgm:prSet custT="1"/>
      <dgm:spPr/>
      <dgm:t>
        <a:bodyPr anchor="ctr" anchorCtr="0"/>
        <a:lstStyle/>
        <a:p>
          <a:pPr algn="l"/>
          <a:r>
            <a:rPr lang="ro-RO" sz="2100" b="1" dirty="0" smtClean="0">
              <a:latin typeface="Palatino Linotype" panose="02040502050505030304" pitchFamily="18" charset="0"/>
            </a:rPr>
            <a:t>SCAS </a:t>
          </a:r>
          <a:r>
            <a:rPr lang="ro-RO" sz="2100" b="0" dirty="0" smtClean="0">
              <a:latin typeface="Palatino Linotype" panose="02040502050505030304" pitchFamily="18" charset="0"/>
            </a:rPr>
            <a:t>(Scan string)</a:t>
          </a:r>
          <a:endParaRPr lang="ro-RO" sz="2100" b="0" dirty="0">
            <a:latin typeface="Palatino Linotype" panose="02040502050505030304" pitchFamily="18" charset="0"/>
          </a:endParaRPr>
        </a:p>
      </dgm:t>
    </dgm:pt>
    <dgm:pt modelId="{22D28DB3-7F00-4B15-AE03-1A934E40AE23}" type="parTrans" cxnId="{9CC7BCCE-B7DF-4823-B766-0E1D4212F0D0}">
      <dgm:prSet/>
      <dgm:spPr/>
      <dgm:t>
        <a:bodyPr/>
        <a:lstStyle/>
        <a:p>
          <a:endParaRPr lang="en-US"/>
        </a:p>
      </dgm:t>
    </dgm:pt>
    <dgm:pt modelId="{98CBBE50-825E-4DD4-A2F7-2EE1306FB684}" type="sibTrans" cxnId="{9CC7BCCE-B7DF-4823-B766-0E1D4212F0D0}">
      <dgm:prSet/>
      <dgm:spPr/>
      <dgm:t>
        <a:bodyPr/>
        <a:lstStyle/>
        <a:p>
          <a:endParaRPr lang="en-US"/>
        </a:p>
      </dgm:t>
    </dgm:pt>
    <dgm:pt modelId="{4E3689EC-C404-4682-87B9-335E7514298C}">
      <dgm:prSet custT="1"/>
      <dgm:spPr/>
      <dgm:t>
        <a:bodyPr anchor="ctr" anchorCtr="0"/>
        <a:lstStyle/>
        <a:p>
          <a:pPr algn="just"/>
          <a:r>
            <a:rPr lang="ro-RO" sz="2300" dirty="0" smtClean="0">
              <a:latin typeface="Palatino Linotype" panose="02040502050505030304" pitchFamily="18" charset="0"/>
            </a:rPr>
            <a:t> Compare the register to the contents of memory addressed by EDI</a:t>
          </a:r>
          <a:endParaRPr lang="ro-RO" sz="2300" dirty="0">
            <a:latin typeface="Palatino Linotype" panose="02040502050505030304" pitchFamily="18" charset="0"/>
          </a:endParaRPr>
        </a:p>
      </dgm:t>
    </dgm:pt>
    <dgm:pt modelId="{69ACE71D-A1EF-4D69-9C0C-A4CA20760798}" type="parTrans" cxnId="{3BBB4037-85E8-4C84-82E2-4913E4772731}">
      <dgm:prSet/>
      <dgm:spPr/>
      <dgm:t>
        <a:bodyPr/>
        <a:lstStyle/>
        <a:p>
          <a:endParaRPr lang="en-US"/>
        </a:p>
      </dgm:t>
    </dgm:pt>
    <dgm:pt modelId="{B9DD941F-5579-455C-96AC-D2C09EAED594}" type="sibTrans" cxnId="{3BBB4037-85E8-4C84-82E2-4913E4772731}">
      <dgm:prSet/>
      <dgm:spPr/>
      <dgm:t>
        <a:bodyPr/>
        <a:lstStyle/>
        <a:p>
          <a:endParaRPr lang="en-US"/>
        </a:p>
      </dgm:t>
    </dgm:pt>
    <dgm:pt modelId="{76CE475F-61EA-48B1-A70B-0A3B6A5CDA18}" type="pres">
      <dgm:prSet presAssocID="{38420424-869D-484D-8C47-41D9D6095A0C}" presName="Name0" presStyleCnt="0">
        <dgm:presLayoutVars>
          <dgm:chMax/>
          <dgm:chPref val="3"/>
          <dgm:dir/>
          <dgm:animOne val="branch"/>
          <dgm:animLvl val="lvl"/>
        </dgm:presLayoutVars>
      </dgm:prSet>
      <dgm:spPr/>
      <dgm:t>
        <a:bodyPr/>
        <a:lstStyle/>
        <a:p>
          <a:endParaRPr lang="en-US"/>
        </a:p>
      </dgm:t>
    </dgm:pt>
    <dgm:pt modelId="{E4C0304F-70AD-497A-8351-5F6492BF4003}" type="pres">
      <dgm:prSet presAssocID="{4B121271-257E-49AE-9478-39227FAE3A6C}" presName="composite" presStyleCnt="0"/>
      <dgm:spPr/>
    </dgm:pt>
    <dgm:pt modelId="{FECEC7C8-68D1-446E-8219-F4EA7888BD82}" type="pres">
      <dgm:prSet presAssocID="{4B121271-257E-49AE-9478-39227FAE3A6C}" presName="FirstChild" presStyleLbl="revTx" presStyleIdx="0" presStyleCnt="5">
        <dgm:presLayoutVars>
          <dgm:chMax val="0"/>
          <dgm:chPref val="0"/>
          <dgm:bulletEnabled val="1"/>
        </dgm:presLayoutVars>
      </dgm:prSet>
      <dgm:spPr/>
      <dgm:t>
        <a:bodyPr/>
        <a:lstStyle/>
        <a:p>
          <a:endParaRPr lang="en-US"/>
        </a:p>
      </dgm:t>
    </dgm:pt>
    <dgm:pt modelId="{E774A041-FB10-4F27-BE74-AD811077619F}" type="pres">
      <dgm:prSet presAssocID="{4B121271-257E-49AE-9478-39227FAE3A6C}" presName="Parent" presStyleLbl="alignNode1" presStyleIdx="0" presStyleCnt="5">
        <dgm:presLayoutVars>
          <dgm:chMax val="3"/>
          <dgm:chPref val="3"/>
          <dgm:bulletEnabled val="1"/>
        </dgm:presLayoutVars>
      </dgm:prSet>
      <dgm:spPr/>
      <dgm:t>
        <a:bodyPr/>
        <a:lstStyle/>
        <a:p>
          <a:endParaRPr lang="en-US"/>
        </a:p>
      </dgm:t>
    </dgm:pt>
    <dgm:pt modelId="{AF686715-1F7B-44D7-9D55-E30428162452}" type="pres">
      <dgm:prSet presAssocID="{4B121271-257E-49AE-9478-39227FAE3A6C}" presName="Accent" presStyleLbl="parChTrans1D1" presStyleIdx="0" presStyleCnt="5"/>
      <dgm:spPr/>
    </dgm:pt>
    <dgm:pt modelId="{D6F0CF7D-BDD9-4BC9-859E-1415F5BDF4FC}" type="pres">
      <dgm:prSet presAssocID="{E4239399-047F-49DE-8DE5-1B9C626EF1EB}" presName="sibTrans" presStyleCnt="0"/>
      <dgm:spPr/>
    </dgm:pt>
    <dgm:pt modelId="{B26CAA87-323A-469A-B50E-CCF2290133E9}" type="pres">
      <dgm:prSet presAssocID="{CC2474E2-D8E8-44AC-A57A-9C6B5B03D884}" presName="composite" presStyleCnt="0"/>
      <dgm:spPr/>
    </dgm:pt>
    <dgm:pt modelId="{5937A449-5444-419D-B17A-0ACB670B5F96}" type="pres">
      <dgm:prSet presAssocID="{CC2474E2-D8E8-44AC-A57A-9C6B5B03D884}" presName="FirstChild" presStyleLbl="revTx" presStyleIdx="1" presStyleCnt="5">
        <dgm:presLayoutVars>
          <dgm:chMax val="0"/>
          <dgm:chPref val="0"/>
          <dgm:bulletEnabled val="1"/>
        </dgm:presLayoutVars>
      </dgm:prSet>
      <dgm:spPr/>
      <dgm:t>
        <a:bodyPr/>
        <a:lstStyle/>
        <a:p>
          <a:endParaRPr lang="en-US"/>
        </a:p>
      </dgm:t>
    </dgm:pt>
    <dgm:pt modelId="{229E8F74-E476-4E04-9D89-2D93330ACC8D}" type="pres">
      <dgm:prSet presAssocID="{CC2474E2-D8E8-44AC-A57A-9C6B5B03D884}" presName="Parent" presStyleLbl="alignNode1" presStyleIdx="1" presStyleCnt="5">
        <dgm:presLayoutVars>
          <dgm:chMax val="3"/>
          <dgm:chPref val="3"/>
          <dgm:bulletEnabled val="1"/>
        </dgm:presLayoutVars>
      </dgm:prSet>
      <dgm:spPr/>
      <dgm:t>
        <a:bodyPr/>
        <a:lstStyle/>
        <a:p>
          <a:endParaRPr lang="en-US"/>
        </a:p>
      </dgm:t>
    </dgm:pt>
    <dgm:pt modelId="{20AFEB07-35C6-4755-901D-33C394535EC6}" type="pres">
      <dgm:prSet presAssocID="{CC2474E2-D8E8-44AC-A57A-9C6B5B03D884}" presName="Accent" presStyleLbl="parChTrans1D1" presStyleIdx="1" presStyleCnt="5"/>
      <dgm:spPr/>
    </dgm:pt>
    <dgm:pt modelId="{7A289C58-FEDC-4C0D-94CC-483283F426DD}" type="pres">
      <dgm:prSet presAssocID="{B28BB957-2387-479F-93DF-2E1EEA6E7392}" presName="sibTrans" presStyleCnt="0"/>
      <dgm:spPr/>
    </dgm:pt>
    <dgm:pt modelId="{0E509800-3EF6-495C-A8E3-86CE2AE5A1DB}" type="pres">
      <dgm:prSet presAssocID="{22150F99-6B63-466D-9BC3-71A4C81B94C0}" presName="composite" presStyleCnt="0"/>
      <dgm:spPr/>
    </dgm:pt>
    <dgm:pt modelId="{1F0D42D1-B4A9-450F-98DD-98933AA314F8}" type="pres">
      <dgm:prSet presAssocID="{22150F99-6B63-466D-9BC3-71A4C81B94C0}" presName="FirstChild" presStyleLbl="revTx" presStyleIdx="2" presStyleCnt="5">
        <dgm:presLayoutVars>
          <dgm:chMax val="0"/>
          <dgm:chPref val="0"/>
          <dgm:bulletEnabled val="1"/>
        </dgm:presLayoutVars>
      </dgm:prSet>
      <dgm:spPr/>
      <dgm:t>
        <a:bodyPr/>
        <a:lstStyle/>
        <a:p>
          <a:endParaRPr lang="en-US"/>
        </a:p>
      </dgm:t>
    </dgm:pt>
    <dgm:pt modelId="{D11D846B-680C-4D23-B681-6B67812B2633}" type="pres">
      <dgm:prSet presAssocID="{22150F99-6B63-466D-9BC3-71A4C81B94C0}" presName="Parent" presStyleLbl="alignNode1" presStyleIdx="2" presStyleCnt="5">
        <dgm:presLayoutVars>
          <dgm:chMax val="3"/>
          <dgm:chPref val="3"/>
          <dgm:bulletEnabled val="1"/>
        </dgm:presLayoutVars>
      </dgm:prSet>
      <dgm:spPr/>
      <dgm:t>
        <a:bodyPr/>
        <a:lstStyle/>
        <a:p>
          <a:endParaRPr lang="en-US"/>
        </a:p>
      </dgm:t>
    </dgm:pt>
    <dgm:pt modelId="{9C3E2721-2FD0-4281-B80B-5D7C50A87023}" type="pres">
      <dgm:prSet presAssocID="{22150F99-6B63-466D-9BC3-71A4C81B94C0}" presName="Accent" presStyleLbl="parChTrans1D1" presStyleIdx="2" presStyleCnt="5"/>
      <dgm:spPr/>
    </dgm:pt>
    <dgm:pt modelId="{B4A37F22-C253-4DBB-ABA9-0786A87CD48D}" type="pres">
      <dgm:prSet presAssocID="{B845B68D-0A27-40CD-8D62-0E0575456EBC}" presName="sibTrans" presStyleCnt="0"/>
      <dgm:spPr/>
    </dgm:pt>
    <dgm:pt modelId="{BB741673-E764-438D-8EFD-2F0F631A95FB}" type="pres">
      <dgm:prSet presAssocID="{FD1C1FC0-DBB8-4100-955D-7FC350AADAC9}" presName="composite" presStyleCnt="0"/>
      <dgm:spPr/>
    </dgm:pt>
    <dgm:pt modelId="{42429364-22D0-4502-9803-CCBE0844D72B}" type="pres">
      <dgm:prSet presAssocID="{FD1C1FC0-DBB8-4100-955D-7FC350AADAC9}" presName="FirstChild" presStyleLbl="revTx" presStyleIdx="3" presStyleCnt="5">
        <dgm:presLayoutVars>
          <dgm:chMax val="0"/>
          <dgm:chPref val="0"/>
          <dgm:bulletEnabled val="1"/>
        </dgm:presLayoutVars>
      </dgm:prSet>
      <dgm:spPr/>
      <dgm:t>
        <a:bodyPr/>
        <a:lstStyle/>
        <a:p>
          <a:endParaRPr lang="en-US"/>
        </a:p>
      </dgm:t>
    </dgm:pt>
    <dgm:pt modelId="{C152BBE1-3E39-4A6E-B835-5DA3E53034A7}" type="pres">
      <dgm:prSet presAssocID="{FD1C1FC0-DBB8-4100-955D-7FC350AADAC9}" presName="Parent" presStyleLbl="alignNode1" presStyleIdx="3" presStyleCnt="5">
        <dgm:presLayoutVars>
          <dgm:chMax val="3"/>
          <dgm:chPref val="3"/>
          <dgm:bulletEnabled val="1"/>
        </dgm:presLayoutVars>
      </dgm:prSet>
      <dgm:spPr/>
      <dgm:t>
        <a:bodyPr/>
        <a:lstStyle/>
        <a:p>
          <a:endParaRPr lang="en-US"/>
        </a:p>
      </dgm:t>
    </dgm:pt>
    <dgm:pt modelId="{BAF04D6C-5567-46A9-8293-AE393057A1A9}" type="pres">
      <dgm:prSet presAssocID="{FD1C1FC0-DBB8-4100-955D-7FC350AADAC9}" presName="Accent" presStyleLbl="parChTrans1D1" presStyleIdx="3" presStyleCnt="5"/>
      <dgm:spPr/>
    </dgm:pt>
    <dgm:pt modelId="{8898B560-5F61-4876-B742-70BD2184F585}" type="pres">
      <dgm:prSet presAssocID="{E40A124D-4B5D-4C04-8065-94C4E650F6CA}" presName="sibTrans" presStyleCnt="0"/>
      <dgm:spPr/>
    </dgm:pt>
    <dgm:pt modelId="{CFA89161-CFA8-4523-914B-C541C7C43CD3}" type="pres">
      <dgm:prSet presAssocID="{6F041F85-931B-4875-881A-F90AD6AB2451}" presName="composite" presStyleCnt="0"/>
      <dgm:spPr/>
    </dgm:pt>
    <dgm:pt modelId="{2D52FDA6-97DE-4B93-8C82-13A64D3605C7}" type="pres">
      <dgm:prSet presAssocID="{6F041F85-931B-4875-881A-F90AD6AB2451}" presName="FirstChild" presStyleLbl="revTx" presStyleIdx="4" presStyleCnt="5">
        <dgm:presLayoutVars>
          <dgm:chMax val="0"/>
          <dgm:chPref val="0"/>
          <dgm:bulletEnabled val="1"/>
        </dgm:presLayoutVars>
      </dgm:prSet>
      <dgm:spPr/>
      <dgm:t>
        <a:bodyPr/>
        <a:lstStyle/>
        <a:p>
          <a:endParaRPr lang="en-US"/>
        </a:p>
      </dgm:t>
    </dgm:pt>
    <dgm:pt modelId="{CEE59F61-8AC1-42C9-9360-2782173CA0DA}" type="pres">
      <dgm:prSet presAssocID="{6F041F85-931B-4875-881A-F90AD6AB2451}" presName="Parent" presStyleLbl="alignNode1" presStyleIdx="4" presStyleCnt="5">
        <dgm:presLayoutVars>
          <dgm:chMax val="3"/>
          <dgm:chPref val="3"/>
          <dgm:bulletEnabled val="1"/>
        </dgm:presLayoutVars>
      </dgm:prSet>
      <dgm:spPr/>
      <dgm:t>
        <a:bodyPr/>
        <a:lstStyle/>
        <a:p>
          <a:endParaRPr lang="en-US"/>
        </a:p>
      </dgm:t>
    </dgm:pt>
    <dgm:pt modelId="{8F6C451C-71B9-44BD-983B-765683554DB1}" type="pres">
      <dgm:prSet presAssocID="{6F041F85-931B-4875-881A-F90AD6AB2451}" presName="Accent" presStyleLbl="parChTrans1D1" presStyleIdx="4" presStyleCnt="5"/>
      <dgm:spPr/>
    </dgm:pt>
  </dgm:ptLst>
  <dgm:cxnLst>
    <dgm:cxn modelId="{3E323671-0D65-4BE0-B50D-2B66E7C4E35C}" srcId="{38420424-869D-484D-8C47-41D9D6095A0C}" destId="{4B121271-257E-49AE-9478-39227FAE3A6C}" srcOrd="0" destOrd="0" parTransId="{F06F3552-2CA2-4CF8-B8E0-4171C114CBCC}" sibTransId="{E4239399-047F-49DE-8DE5-1B9C626EF1EB}"/>
    <dgm:cxn modelId="{F068566D-98FD-4D3D-947E-B37FF5C1933E}" srcId="{38420424-869D-484D-8C47-41D9D6095A0C}" destId="{22150F99-6B63-466D-9BC3-71A4C81B94C0}" srcOrd="2" destOrd="0" parTransId="{779FD351-D24D-4DAA-BA22-53185BB80B86}" sibTransId="{B845B68D-0A27-40CD-8D62-0E0575456EBC}"/>
    <dgm:cxn modelId="{DD3792D5-33B0-4D57-965A-90402186E1F0}" type="presOf" srcId="{22150F99-6B63-466D-9BC3-71A4C81B94C0}" destId="{D11D846B-680C-4D23-B681-6B67812B2633}" srcOrd="0" destOrd="0" presId="urn:microsoft.com/office/officeart/2011/layout/TabList"/>
    <dgm:cxn modelId="{0AE6BF7C-1ACD-4857-8C8C-8B98DBEBEEED}" type="presOf" srcId="{FD1C1FC0-DBB8-4100-955D-7FC350AADAC9}" destId="{C152BBE1-3E39-4A6E-B835-5DA3E53034A7}" srcOrd="0" destOrd="0" presId="urn:microsoft.com/office/officeart/2011/layout/TabList"/>
    <dgm:cxn modelId="{78F4F3CE-2CAB-454E-88B0-7D3246C31AF2}" type="presOf" srcId="{B5F36F29-79F4-4CAB-B1DD-7B355A895184}" destId="{FECEC7C8-68D1-446E-8219-F4EA7888BD82}" srcOrd="0" destOrd="0" presId="urn:microsoft.com/office/officeart/2011/layout/TabList"/>
    <dgm:cxn modelId="{F60035AC-1FD3-4035-AC4D-D03A1AD9D022}" srcId="{CC2474E2-D8E8-44AC-A57A-9C6B5B03D884}" destId="{341CD99F-812E-433F-A7AA-859BF939C8A7}" srcOrd="0" destOrd="0" parTransId="{2C6CF7B6-8B02-4F13-8C8A-CAAFC1650B1A}" sibTransId="{1B41F0E9-8535-4647-8EF8-BDE62B7A4A93}"/>
    <dgm:cxn modelId="{DB77DE4F-0E90-4095-B083-F8205EBC24B8}" srcId="{22150F99-6B63-466D-9BC3-71A4C81B94C0}" destId="{4E78B778-BFF4-46A5-8C5D-F6F31010B6C5}" srcOrd="0" destOrd="0" parTransId="{A254EA6A-C425-4A3B-A05A-B4237656D430}" sibTransId="{12B13FAE-4202-47E1-B070-AF0DBE069196}"/>
    <dgm:cxn modelId="{87EB52BB-34E9-44BE-94F6-0CE237A89CF1}" type="presOf" srcId="{341CD99F-812E-433F-A7AA-859BF939C8A7}" destId="{5937A449-5444-419D-B17A-0ACB670B5F96}" srcOrd="0" destOrd="0" presId="urn:microsoft.com/office/officeart/2011/layout/TabList"/>
    <dgm:cxn modelId="{587CAFAC-77DD-4DB6-A3BF-4B47B74ECF36}" type="presOf" srcId="{4E3689EC-C404-4682-87B9-335E7514298C}" destId="{2D52FDA6-97DE-4B93-8C82-13A64D3605C7}" srcOrd="0" destOrd="0" presId="urn:microsoft.com/office/officeart/2011/layout/TabList"/>
    <dgm:cxn modelId="{302015A3-FC90-4928-B1D0-B5E86D7D969D}" type="presOf" srcId="{88FBAF76-D57F-4572-8447-522485498A1D}" destId="{42429364-22D0-4502-9803-CCBE0844D72B}" srcOrd="0" destOrd="0" presId="urn:microsoft.com/office/officeart/2011/layout/TabList"/>
    <dgm:cxn modelId="{9CC7BCCE-B7DF-4823-B766-0E1D4212F0D0}" srcId="{38420424-869D-484D-8C47-41D9D6095A0C}" destId="{6F041F85-931B-4875-881A-F90AD6AB2451}" srcOrd="4" destOrd="0" parTransId="{22D28DB3-7F00-4B15-AE03-1A934E40AE23}" sibTransId="{98CBBE50-825E-4DD4-A2F7-2EE1306FB684}"/>
    <dgm:cxn modelId="{3BBB4037-85E8-4C84-82E2-4913E4772731}" srcId="{6F041F85-931B-4875-881A-F90AD6AB2451}" destId="{4E3689EC-C404-4682-87B9-335E7514298C}" srcOrd="0" destOrd="0" parTransId="{69ACE71D-A1EF-4D69-9C0C-A4CA20760798}" sibTransId="{B9DD941F-5579-455C-96AC-D2C09EAED594}"/>
    <dgm:cxn modelId="{2AA9D5E6-C1C1-4DB2-98F0-8FBE0B97CCC1}" srcId="{4B121271-257E-49AE-9478-39227FAE3A6C}" destId="{B5F36F29-79F4-4CAB-B1DD-7B355A895184}" srcOrd="0" destOrd="0" parTransId="{149F5166-8E44-4B17-B032-6BBB864EC233}" sibTransId="{FFC3B0C4-3273-48DB-B6F0-0357F2D0D4B1}"/>
    <dgm:cxn modelId="{388FCD38-C6D6-4026-9026-ECD35BB33939}" type="presOf" srcId="{4B121271-257E-49AE-9478-39227FAE3A6C}" destId="{E774A041-FB10-4F27-BE74-AD811077619F}" srcOrd="0" destOrd="0" presId="urn:microsoft.com/office/officeart/2011/layout/TabList"/>
    <dgm:cxn modelId="{3E8A84EC-F4EF-437C-B239-C1CC3F8CC3F1}" type="presOf" srcId="{6F041F85-931B-4875-881A-F90AD6AB2451}" destId="{CEE59F61-8AC1-42C9-9360-2782173CA0DA}" srcOrd="0" destOrd="0" presId="urn:microsoft.com/office/officeart/2011/layout/TabList"/>
    <dgm:cxn modelId="{B279AB35-392F-4392-B483-CEE1155872E3}" srcId="{38420424-869D-484D-8C47-41D9D6095A0C}" destId="{CC2474E2-D8E8-44AC-A57A-9C6B5B03D884}" srcOrd="1" destOrd="0" parTransId="{7A7B358E-4A9F-4DE0-8297-0998BDE31C65}" sibTransId="{B28BB957-2387-479F-93DF-2E1EEA6E7392}"/>
    <dgm:cxn modelId="{0757FBF8-8551-4C57-858A-FC9F5CC147EF}" type="presOf" srcId="{4E78B778-BFF4-46A5-8C5D-F6F31010B6C5}" destId="{1F0D42D1-B4A9-450F-98DD-98933AA314F8}" srcOrd="0" destOrd="0" presId="urn:microsoft.com/office/officeart/2011/layout/TabList"/>
    <dgm:cxn modelId="{381AA66C-C6E8-4E54-8B5A-1F23556CA085}" srcId="{38420424-869D-484D-8C47-41D9D6095A0C}" destId="{FD1C1FC0-DBB8-4100-955D-7FC350AADAC9}" srcOrd="3" destOrd="0" parTransId="{F2C729AD-3169-4551-A739-8D608CD33E89}" sibTransId="{E40A124D-4B5D-4C04-8065-94C4E650F6CA}"/>
    <dgm:cxn modelId="{EF509E72-AF89-4A0F-B5A3-A4D698A7FCA3}" srcId="{FD1C1FC0-DBB8-4100-955D-7FC350AADAC9}" destId="{88FBAF76-D57F-4572-8447-522485498A1D}" srcOrd="0" destOrd="0" parTransId="{A42C8317-5800-4F5B-ACFE-4620B24A9C8A}" sibTransId="{9CEDC195-72B8-4174-8BF0-01F62D5DA438}"/>
    <dgm:cxn modelId="{D70B345F-2322-4AE0-9DBD-9106DF628111}" type="presOf" srcId="{38420424-869D-484D-8C47-41D9D6095A0C}" destId="{76CE475F-61EA-48B1-A70B-0A3B6A5CDA18}" srcOrd="0" destOrd="0" presId="urn:microsoft.com/office/officeart/2011/layout/TabList"/>
    <dgm:cxn modelId="{164FAFBC-EF1F-4B28-A25A-12C75329F222}" type="presOf" srcId="{CC2474E2-D8E8-44AC-A57A-9C6B5B03D884}" destId="{229E8F74-E476-4E04-9D89-2D93330ACC8D}" srcOrd="0" destOrd="0" presId="urn:microsoft.com/office/officeart/2011/layout/TabList"/>
    <dgm:cxn modelId="{E5392EB9-5F1F-4B18-86F2-9674B8120B5D}" type="presParOf" srcId="{76CE475F-61EA-48B1-A70B-0A3B6A5CDA18}" destId="{E4C0304F-70AD-497A-8351-5F6492BF4003}" srcOrd="0" destOrd="0" presId="urn:microsoft.com/office/officeart/2011/layout/TabList"/>
    <dgm:cxn modelId="{2138A54B-EC74-4BB6-9A11-C769C06A56EC}" type="presParOf" srcId="{E4C0304F-70AD-497A-8351-5F6492BF4003}" destId="{FECEC7C8-68D1-446E-8219-F4EA7888BD82}" srcOrd="0" destOrd="0" presId="urn:microsoft.com/office/officeart/2011/layout/TabList"/>
    <dgm:cxn modelId="{61F067F2-86A9-424A-9538-AAE6FE2EA366}" type="presParOf" srcId="{E4C0304F-70AD-497A-8351-5F6492BF4003}" destId="{E774A041-FB10-4F27-BE74-AD811077619F}" srcOrd="1" destOrd="0" presId="urn:microsoft.com/office/officeart/2011/layout/TabList"/>
    <dgm:cxn modelId="{626051F7-8991-4F4B-A410-F383F08561C4}" type="presParOf" srcId="{E4C0304F-70AD-497A-8351-5F6492BF4003}" destId="{AF686715-1F7B-44D7-9D55-E30428162452}" srcOrd="2" destOrd="0" presId="urn:microsoft.com/office/officeart/2011/layout/TabList"/>
    <dgm:cxn modelId="{006A0313-7785-4325-9C59-B8C2572E4DFC}" type="presParOf" srcId="{76CE475F-61EA-48B1-A70B-0A3B6A5CDA18}" destId="{D6F0CF7D-BDD9-4BC9-859E-1415F5BDF4FC}" srcOrd="1" destOrd="0" presId="urn:microsoft.com/office/officeart/2011/layout/TabList"/>
    <dgm:cxn modelId="{1B94306D-9752-4F7F-80A9-99D3C6357671}" type="presParOf" srcId="{76CE475F-61EA-48B1-A70B-0A3B6A5CDA18}" destId="{B26CAA87-323A-469A-B50E-CCF2290133E9}" srcOrd="2" destOrd="0" presId="urn:microsoft.com/office/officeart/2011/layout/TabList"/>
    <dgm:cxn modelId="{9C621E3C-B0C5-4B24-9AE0-9B4A38325737}" type="presParOf" srcId="{B26CAA87-323A-469A-B50E-CCF2290133E9}" destId="{5937A449-5444-419D-B17A-0ACB670B5F96}" srcOrd="0" destOrd="0" presId="urn:microsoft.com/office/officeart/2011/layout/TabList"/>
    <dgm:cxn modelId="{8CDE7FEA-7D1D-4245-9797-7497714A20FA}" type="presParOf" srcId="{B26CAA87-323A-469A-B50E-CCF2290133E9}" destId="{229E8F74-E476-4E04-9D89-2D93330ACC8D}" srcOrd="1" destOrd="0" presId="urn:microsoft.com/office/officeart/2011/layout/TabList"/>
    <dgm:cxn modelId="{6138BA47-3625-4DEF-9C5B-156216D85EF3}" type="presParOf" srcId="{B26CAA87-323A-469A-B50E-CCF2290133E9}" destId="{20AFEB07-35C6-4755-901D-33C394535EC6}" srcOrd="2" destOrd="0" presId="urn:microsoft.com/office/officeart/2011/layout/TabList"/>
    <dgm:cxn modelId="{FE00561D-BFC2-43F9-8241-4F500D00C375}" type="presParOf" srcId="{76CE475F-61EA-48B1-A70B-0A3B6A5CDA18}" destId="{7A289C58-FEDC-4C0D-94CC-483283F426DD}" srcOrd="3" destOrd="0" presId="urn:microsoft.com/office/officeart/2011/layout/TabList"/>
    <dgm:cxn modelId="{2C7F6183-7CEE-4B9D-B9E2-7AE8FB335969}" type="presParOf" srcId="{76CE475F-61EA-48B1-A70B-0A3B6A5CDA18}" destId="{0E509800-3EF6-495C-A8E3-86CE2AE5A1DB}" srcOrd="4" destOrd="0" presId="urn:microsoft.com/office/officeart/2011/layout/TabList"/>
    <dgm:cxn modelId="{3DC12E6B-F742-4B5C-9EBF-3BCB8442C9FF}" type="presParOf" srcId="{0E509800-3EF6-495C-A8E3-86CE2AE5A1DB}" destId="{1F0D42D1-B4A9-450F-98DD-98933AA314F8}" srcOrd="0" destOrd="0" presId="urn:microsoft.com/office/officeart/2011/layout/TabList"/>
    <dgm:cxn modelId="{4638C4CD-D1EF-428A-932C-730FB3E607D3}" type="presParOf" srcId="{0E509800-3EF6-495C-A8E3-86CE2AE5A1DB}" destId="{D11D846B-680C-4D23-B681-6B67812B2633}" srcOrd="1" destOrd="0" presId="urn:microsoft.com/office/officeart/2011/layout/TabList"/>
    <dgm:cxn modelId="{C3C7A08D-B7DD-4921-8486-F3DAF143A6BD}" type="presParOf" srcId="{0E509800-3EF6-495C-A8E3-86CE2AE5A1DB}" destId="{9C3E2721-2FD0-4281-B80B-5D7C50A87023}" srcOrd="2" destOrd="0" presId="urn:microsoft.com/office/officeart/2011/layout/TabList"/>
    <dgm:cxn modelId="{67729713-02E0-44EE-A439-F6C68FB66256}" type="presParOf" srcId="{76CE475F-61EA-48B1-A70B-0A3B6A5CDA18}" destId="{B4A37F22-C253-4DBB-ABA9-0786A87CD48D}" srcOrd="5" destOrd="0" presId="urn:microsoft.com/office/officeart/2011/layout/TabList"/>
    <dgm:cxn modelId="{8B4E2586-C6DA-4AF8-BC53-3C38E7298CD2}" type="presParOf" srcId="{76CE475F-61EA-48B1-A70B-0A3B6A5CDA18}" destId="{BB741673-E764-438D-8EFD-2F0F631A95FB}" srcOrd="6" destOrd="0" presId="urn:microsoft.com/office/officeart/2011/layout/TabList"/>
    <dgm:cxn modelId="{CD9AE276-C6AF-4915-AC19-215ACA040A6F}" type="presParOf" srcId="{BB741673-E764-438D-8EFD-2F0F631A95FB}" destId="{42429364-22D0-4502-9803-CCBE0844D72B}" srcOrd="0" destOrd="0" presId="urn:microsoft.com/office/officeart/2011/layout/TabList"/>
    <dgm:cxn modelId="{63B17BFB-44EF-48B7-B8C3-3607951B1DD0}" type="presParOf" srcId="{BB741673-E764-438D-8EFD-2F0F631A95FB}" destId="{C152BBE1-3E39-4A6E-B835-5DA3E53034A7}" srcOrd="1" destOrd="0" presId="urn:microsoft.com/office/officeart/2011/layout/TabList"/>
    <dgm:cxn modelId="{4D52F91F-867C-4021-90C3-8919EA0CE629}" type="presParOf" srcId="{BB741673-E764-438D-8EFD-2F0F631A95FB}" destId="{BAF04D6C-5567-46A9-8293-AE393057A1A9}" srcOrd="2" destOrd="0" presId="urn:microsoft.com/office/officeart/2011/layout/TabList"/>
    <dgm:cxn modelId="{F97EC884-79DB-470D-B39D-8EA4AB134CF7}" type="presParOf" srcId="{76CE475F-61EA-48B1-A70B-0A3B6A5CDA18}" destId="{8898B560-5F61-4876-B742-70BD2184F585}" srcOrd="7" destOrd="0" presId="urn:microsoft.com/office/officeart/2011/layout/TabList"/>
    <dgm:cxn modelId="{3617AEC4-0B72-45DE-B97A-63D9A7839BE6}" type="presParOf" srcId="{76CE475F-61EA-48B1-A70B-0A3B6A5CDA18}" destId="{CFA89161-CFA8-4523-914B-C541C7C43CD3}" srcOrd="8" destOrd="0" presId="urn:microsoft.com/office/officeart/2011/layout/TabList"/>
    <dgm:cxn modelId="{998E0C51-B713-43D7-88B7-4E2F1003B310}" type="presParOf" srcId="{CFA89161-CFA8-4523-914B-C541C7C43CD3}" destId="{2D52FDA6-97DE-4B93-8C82-13A64D3605C7}" srcOrd="0" destOrd="0" presId="urn:microsoft.com/office/officeart/2011/layout/TabList"/>
    <dgm:cxn modelId="{096E8231-6970-4255-8385-F76A41E1909B}" type="presParOf" srcId="{CFA89161-CFA8-4523-914B-C541C7C43CD3}" destId="{CEE59F61-8AC1-42C9-9360-2782173CA0DA}" srcOrd="1" destOrd="0" presId="urn:microsoft.com/office/officeart/2011/layout/TabList"/>
    <dgm:cxn modelId="{3B5773DA-DB87-43E7-BB58-295386134E54}" type="presParOf" srcId="{CFA89161-CFA8-4523-914B-C541C7C43CD3}" destId="{8F6C451C-71B9-44BD-983B-765683554DB1}" srcOrd="2"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10F656-E349-427C-B8D2-2B66CDDCC4D2}" type="doc">
      <dgm:prSet loTypeId="urn:microsoft.com/office/officeart/2005/8/layout/vList2" loCatId="list" qsTypeId="urn:microsoft.com/office/officeart/2005/8/quickstyle/simple2" qsCatId="simple" csTypeId="urn:microsoft.com/office/officeart/2005/8/colors/accent2_1" csCatId="accent2" phldr="1"/>
      <dgm:spPr/>
      <dgm:t>
        <a:bodyPr/>
        <a:lstStyle/>
        <a:p>
          <a:endParaRPr lang="en-US"/>
        </a:p>
      </dgm:t>
    </dgm:pt>
    <dgm:pt modelId="{997F4A87-0094-4D51-9FCF-D41684A0E894}">
      <dgm:prSet phldrT="[Text]" custT="1"/>
      <dgm:spPr/>
      <dgm:t>
        <a:bodyPr/>
        <a:lstStyle/>
        <a:p>
          <a:pPr algn="just"/>
          <a:r>
            <a:rPr lang="ro-RO" sz="2400" dirty="0" smtClean="0">
              <a:latin typeface="Palatino Linotype" panose="02040502050505030304" pitchFamily="18" charset="0"/>
            </a:rPr>
            <a:t>LODS</a:t>
          </a:r>
          <a:r>
            <a:rPr lang="ro-RO" sz="2400" b="1" dirty="0" smtClean="0">
              <a:latin typeface="Palatino Linotype" panose="02040502050505030304" pitchFamily="18" charset="0"/>
            </a:rPr>
            <a:t>B </a:t>
          </a:r>
          <a:r>
            <a:rPr lang="ro-RO" sz="2400" dirty="0" smtClean="0">
              <a:latin typeface="Palatino Linotype" panose="02040502050505030304" pitchFamily="18" charset="0"/>
            </a:rPr>
            <a:t>- The byte from the address &lt;DS:ESI&gt; is loaded in AL</a:t>
          </a:r>
          <a:endParaRPr lang="en-US" sz="2400" dirty="0"/>
        </a:p>
      </dgm:t>
    </dgm:pt>
    <dgm:pt modelId="{7A213CBD-491D-4BE3-8C4A-C2759733BE9C}" type="parTrans" cxnId="{213C1816-CD54-46D1-A807-7F08CBCA321C}">
      <dgm:prSet/>
      <dgm:spPr/>
      <dgm:t>
        <a:bodyPr/>
        <a:lstStyle/>
        <a:p>
          <a:endParaRPr lang="en-US"/>
        </a:p>
      </dgm:t>
    </dgm:pt>
    <dgm:pt modelId="{34EC09E1-FA83-4C08-930F-40E17C73DE66}" type="sibTrans" cxnId="{213C1816-CD54-46D1-A807-7F08CBCA321C}">
      <dgm:prSet/>
      <dgm:spPr/>
      <dgm:t>
        <a:bodyPr/>
        <a:lstStyle/>
        <a:p>
          <a:endParaRPr lang="en-US"/>
        </a:p>
      </dgm:t>
    </dgm:pt>
    <dgm:pt modelId="{B3586EC4-9ABD-490D-90AE-BE11C6965C1F}">
      <dgm:prSet custT="1"/>
      <dgm:spPr/>
      <dgm:t>
        <a:bodyPr/>
        <a:lstStyle/>
        <a:p>
          <a:pPr algn="just"/>
          <a:r>
            <a:rPr lang="ro-RO" sz="2400" dirty="0" smtClean="0">
              <a:latin typeface="Palatino Linotype" panose="02040502050505030304" pitchFamily="18" charset="0"/>
            </a:rPr>
            <a:t>If DF=0 then inc(ESI), else dec(ESI)</a:t>
          </a:r>
          <a:endParaRPr lang="ro-RO" sz="2400" dirty="0">
            <a:latin typeface="Palatino Linotype" panose="02040502050505030304" pitchFamily="18" charset="0"/>
          </a:endParaRPr>
        </a:p>
      </dgm:t>
    </dgm:pt>
    <dgm:pt modelId="{02E24239-1A88-45F9-B8E7-36346C089C3F}" type="parTrans" cxnId="{ECD51286-69A4-4F42-B5C4-0FC9A888270E}">
      <dgm:prSet/>
      <dgm:spPr/>
      <dgm:t>
        <a:bodyPr/>
        <a:lstStyle/>
        <a:p>
          <a:endParaRPr lang="en-US"/>
        </a:p>
      </dgm:t>
    </dgm:pt>
    <dgm:pt modelId="{236CE037-43B1-4B3D-8A02-CC6464C1F4CD}" type="sibTrans" cxnId="{ECD51286-69A4-4F42-B5C4-0FC9A888270E}">
      <dgm:prSet/>
      <dgm:spPr/>
      <dgm:t>
        <a:bodyPr/>
        <a:lstStyle/>
        <a:p>
          <a:endParaRPr lang="en-US"/>
        </a:p>
      </dgm:t>
    </dgm:pt>
    <dgm:pt modelId="{9FB6742F-F09A-4D6B-865C-FC8BB2CE6307}">
      <dgm:prSet custT="1"/>
      <dgm:spPr/>
      <dgm:t>
        <a:bodyPr/>
        <a:lstStyle/>
        <a:p>
          <a:pPr algn="just"/>
          <a:r>
            <a:rPr lang="ro-RO" sz="2400" dirty="0" smtClean="0">
              <a:latin typeface="Palatino Linotype" panose="02040502050505030304" pitchFamily="18" charset="0"/>
            </a:rPr>
            <a:t>LODS</a:t>
          </a:r>
          <a:r>
            <a:rPr lang="ro-RO" sz="2400" b="1" dirty="0" smtClean="0">
              <a:latin typeface="Palatino Linotype" panose="02040502050505030304" pitchFamily="18" charset="0"/>
            </a:rPr>
            <a:t>W</a:t>
          </a:r>
          <a:r>
            <a:rPr lang="ro-RO" sz="2400" dirty="0" smtClean="0">
              <a:latin typeface="Palatino Linotype" panose="02040502050505030304" pitchFamily="18" charset="0"/>
            </a:rPr>
            <a:t> - The word from the address &lt;DS:ESI&gt; is loaded in AX</a:t>
          </a:r>
          <a:endParaRPr lang="ro-RO" sz="2400" dirty="0">
            <a:latin typeface="Palatino Linotype" panose="02040502050505030304" pitchFamily="18" charset="0"/>
          </a:endParaRPr>
        </a:p>
      </dgm:t>
    </dgm:pt>
    <dgm:pt modelId="{0D5BCB10-4D75-4564-8FD7-DE1A46C3B5D2}" type="parTrans" cxnId="{04AC955B-F0B9-4168-A5E3-C66BE587C50A}">
      <dgm:prSet/>
      <dgm:spPr/>
      <dgm:t>
        <a:bodyPr/>
        <a:lstStyle/>
        <a:p>
          <a:endParaRPr lang="en-US"/>
        </a:p>
      </dgm:t>
    </dgm:pt>
    <dgm:pt modelId="{15543800-6916-4618-A177-91DFD899C7D8}" type="sibTrans" cxnId="{04AC955B-F0B9-4168-A5E3-C66BE587C50A}">
      <dgm:prSet/>
      <dgm:spPr/>
      <dgm:t>
        <a:bodyPr/>
        <a:lstStyle/>
        <a:p>
          <a:endParaRPr lang="en-US"/>
        </a:p>
      </dgm:t>
    </dgm:pt>
    <dgm:pt modelId="{DF5338FF-C303-46E0-909C-73EB5106E853}">
      <dgm:prSet custT="1"/>
      <dgm:spPr/>
      <dgm:t>
        <a:bodyPr/>
        <a:lstStyle/>
        <a:p>
          <a:pPr algn="just"/>
          <a:r>
            <a:rPr lang="ro-RO" sz="2400" dirty="0" smtClean="0">
              <a:latin typeface="Palatino Linotype" panose="02040502050505030304" pitchFamily="18" charset="0"/>
            </a:rPr>
            <a:t>if DF=0 then ESI:=ESI+2, else ESI:=ESI-2</a:t>
          </a:r>
          <a:endParaRPr lang="ro-RO" sz="2400" dirty="0">
            <a:latin typeface="Palatino Linotype" panose="02040502050505030304" pitchFamily="18" charset="0"/>
          </a:endParaRPr>
        </a:p>
      </dgm:t>
    </dgm:pt>
    <dgm:pt modelId="{346E2E63-178D-43E6-A18B-57CC07FD2FF2}" type="parTrans" cxnId="{18E3570E-6F46-4C75-B0E6-231F7F83EBE9}">
      <dgm:prSet/>
      <dgm:spPr/>
      <dgm:t>
        <a:bodyPr/>
        <a:lstStyle/>
        <a:p>
          <a:endParaRPr lang="en-US"/>
        </a:p>
      </dgm:t>
    </dgm:pt>
    <dgm:pt modelId="{BFF18A08-A39B-48D8-9D94-5340AA4DE3E3}" type="sibTrans" cxnId="{18E3570E-6F46-4C75-B0E6-231F7F83EBE9}">
      <dgm:prSet/>
      <dgm:spPr/>
      <dgm:t>
        <a:bodyPr/>
        <a:lstStyle/>
        <a:p>
          <a:endParaRPr lang="en-US"/>
        </a:p>
      </dgm:t>
    </dgm:pt>
    <dgm:pt modelId="{34B14922-4C6F-42BA-BDC3-F5108AD5CB4D}">
      <dgm:prSet custT="1"/>
      <dgm:spPr/>
      <dgm:t>
        <a:bodyPr/>
        <a:lstStyle/>
        <a:p>
          <a:pPr algn="just"/>
          <a:r>
            <a:rPr lang="ro-RO" sz="2400" dirty="0" smtClean="0">
              <a:latin typeface="Palatino Linotype" panose="02040502050505030304" pitchFamily="18" charset="0"/>
            </a:rPr>
            <a:t>LODS</a:t>
          </a:r>
          <a:r>
            <a:rPr lang="ro-RO" sz="2400" b="1" dirty="0" smtClean="0">
              <a:latin typeface="Palatino Linotype" panose="02040502050505030304" pitchFamily="18" charset="0"/>
            </a:rPr>
            <a:t>D</a:t>
          </a:r>
          <a:r>
            <a:rPr lang="ro-RO" sz="2400" dirty="0" smtClean="0">
              <a:latin typeface="Palatino Linotype" panose="02040502050505030304" pitchFamily="18" charset="0"/>
            </a:rPr>
            <a:t> - The double word from the address &lt;DS:ESI&gt; is loaded in EAX</a:t>
          </a:r>
          <a:endParaRPr lang="ro-RO" sz="2400" dirty="0">
            <a:latin typeface="Palatino Linotype" panose="02040502050505030304" pitchFamily="18" charset="0"/>
          </a:endParaRPr>
        </a:p>
      </dgm:t>
    </dgm:pt>
    <dgm:pt modelId="{8E107D9C-874A-4E09-B0D0-7351583AF50B}" type="parTrans" cxnId="{0E3F220A-8983-4D01-AD45-229D4AAA8CA6}">
      <dgm:prSet/>
      <dgm:spPr/>
      <dgm:t>
        <a:bodyPr/>
        <a:lstStyle/>
        <a:p>
          <a:endParaRPr lang="en-US"/>
        </a:p>
      </dgm:t>
    </dgm:pt>
    <dgm:pt modelId="{DED46F1D-FF88-4F2A-9C93-2C6AE90BD25F}" type="sibTrans" cxnId="{0E3F220A-8983-4D01-AD45-229D4AAA8CA6}">
      <dgm:prSet/>
      <dgm:spPr/>
      <dgm:t>
        <a:bodyPr/>
        <a:lstStyle/>
        <a:p>
          <a:endParaRPr lang="en-US"/>
        </a:p>
      </dgm:t>
    </dgm:pt>
    <dgm:pt modelId="{8B44E372-2921-4524-914F-D70E73196B9F}">
      <dgm:prSet custT="1"/>
      <dgm:spPr/>
      <dgm:t>
        <a:bodyPr/>
        <a:lstStyle/>
        <a:p>
          <a:pPr algn="just"/>
          <a:r>
            <a:rPr lang="ro-RO" sz="2400" dirty="0" smtClean="0">
              <a:latin typeface="Palatino Linotype" panose="02040502050505030304" pitchFamily="18" charset="0"/>
            </a:rPr>
            <a:t>If DF=0 then ESI:=ESI+4, else ESI:=ESI-4</a:t>
          </a:r>
          <a:endParaRPr lang="ro-RO" sz="2400" dirty="0">
            <a:latin typeface="Palatino Linotype" panose="02040502050505030304" pitchFamily="18" charset="0"/>
          </a:endParaRPr>
        </a:p>
      </dgm:t>
    </dgm:pt>
    <dgm:pt modelId="{AE1B682D-90D1-4391-93ED-6F71C8D6D997}" type="parTrans" cxnId="{5DC54114-4526-4E01-813A-4C0412B2377D}">
      <dgm:prSet/>
      <dgm:spPr/>
      <dgm:t>
        <a:bodyPr/>
        <a:lstStyle/>
        <a:p>
          <a:endParaRPr lang="en-US"/>
        </a:p>
      </dgm:t>
    </dgm:pt>
    <dgm:pt modelId="{B05FE691-D50E-4118-AA32-992246D49CAA}" type="sibTrans" cxnId="{5DC54114-4526-4E01-813A-4C0412B2377D}">
      <dgm:prSet/>
      <dgm:spPr/>
      <dgm:t>
        <a:bodyPr/>
        <a:lstStyle/>
        <a:p>
          <a:endParaRPr lang="en-US"/>
        </a:p>
      </dgm:t>
    </dgm:pt>
    <dgm:pt modelId="{6A16FF6A-B2EA-4F4A-9ACA-4F7375960514}" type="pres">
      <dgm:prSet presAssocID="{FF10F656-E349-427C-B8D2-2B66CDDCC4D2}" presName="linear" presStyleCnt="0">
        <dgm:presLayoutVars>
          <dgm:animLvl val="lvl"/>
          <dgm:resizeHandles val="exact"/>
        </dgm:presLayoutVars>
      </dgm:prSet>
      <dgm:spPr/>
      <dgm:t>
        <a:bodyPr/>
        <a:lstStyle/>
        <a:p>
          <a:endParaRPr lang="en-US"/>
        </a:p>
      </dgm:t>
    </dgm:pt>
    <dgm:pt modelId="{FD79797B-365F-43CF-84A6-C1AA295FCB36}" type="pres">
      <dgm:prSet presAssocID="{997F4A87-0094-4D51-9FCF-D41684A0E894}" presName="parentText" presStyleLbl="node1" presStyleIdx="0" presStyleCnt="3">
        <dgm:presLayoutVars>
          <dgm:chMax val="0"/>
          <dgm:bulletEnabled val="1"/>
        </dgm:presLayoutVars>
      </dgm:prSet>
      <dgm:spPr/>
      <dgm:t>
        <a:bodyPr/>
        <a:lstStyle/>
        <a:p>
          <a:endParaRPr lang="en-US"/>
        </a:p>
      </dgm:t>
    </dgm:pt>
    <dgm:pt modelId="{02B8DB04-60B6-4618-B998-8B69D9E4DB4F}" type="pres">
      <dgm:prSet presAssocID="{997F4A87-0094-4D51-9FCF-D41684A0E894}" presName="childText" presStyleLbl="revTx" presStyleIdx="0" presStyleCnt="3">
        <dgm:presLayoutVars>
          <dgm:bulletEnabled val="1"/>
        </dgm:presLayoutVars>
      </dgm:prSet>
      <dgm:spPr/>
      <dgm:t>
        <a:bodyPr/>
        <a:lstStyle/>
        <a:p>
          <a:endParaRPr lang="en-US"/>
        </a:p>
      </dgm:t>
    </dgm:pt>
    <dgm:pt modelId="{5FDF649D-98D2-4011-8130-ED8830887211}" type="pres">
      <dgm:prSet presAssocID="{9FB6742F-F09A-4D6B-865C-FC8BB2CE6307}" presName="parentText" presStyleLbl="node1" presStyleIdx="1" presStyleCnt="3">
        <dgm:presLayoutVars>
          <dgm:chMax val="0"/>
          <dgm:bulletEnabled val="1"/>
        </dgm:presLayoutVars>
      </dgm:prSet>
      <dgm:spPr/>
      <dgm:t>
        <a:bodyPr/>
        <a:lstStyle/>
        <a:p>
          <a:endParaRPr lang="en-US"/>
        </a:p>
      </dgm:t>
    </dgm:pt>
    <dgm:pt modelId="{B3284880-45AA-475B-8707-3E5BEE0392B7}" type="pres">
      <dgm:prSet presAssocID="{9FB6742F-F09A-4D6B-865C-FC8BB2CE6307}" presName="childText" presStyleLbl="revTx" presStyleIdx="1" presStyleCnt="3">
        <dgm:presLayoutVars>
          <dgm:bulletEnabled val="1"/>
        </dgm:presLayoutVars>
      </dgm:prSet>
      <dgm:spPr/>
      <dgm:t>
        <a:bodyPr/>
        <a:lstStyle/>
        <a:p>
          <a:endParaRPr lang="en-US"/>
        </a:p>
      </dgm:t>
    </dgm:pt>
    <dgm:pt modelId="{6B439F9A-F1F0-4E60-8EC6-01352E892D89}" type="pres">
      <dgm:prSet presAssocID="{34B14922-4C6F-42BA-BDC3-F5108AD5CB4D}" presName="parentText" presStyleLbl="node1" presStyleIdx="2" presStyleCnt="3">
        <dgm:presLayoutVars>
          <dgm:chMax val="0"/>
          <dgm:bulletEnabled val="1"/>
        </dgm:presLayoutVars>
      </dgm:prSet>
      <dgm:spPr/>
      <dgm:t>
        <a:bodyPr/>
        <a:lstStyle/>
        <a:p>
          <a:endParaRPr lang="en-US"/>
        </a:p>
      </dgm:t>
    </dgm:pt>
    <dgm:pt modelId="{06C1A7B7-F9EF-480C-AF89-4DA8CE55C1F0}" type="pres">
      <dgm:prSet presAssocID="{34B14922-4C6F-42BA-BDC3-F5108AD5CB4D}" presName="childText" presStyleLbl="revTx" presStyleIdx="2" presStyleCnt="3">
        <dgm:presLayoutVars>
          <dgm:bulletEnabled val="1"/>
        </dgm:presLayoutVars>
      </dgm:prSet>
      <dgm:spPr/>
      <dgm:t>
        <a:bodyPr/>
        <a:lstStyle/>
        <a:p>
          <a:endParaRPr lang="en-US"/>
        </a:p>
      </dgm:t>
    </dgm:pt>
  </dgm:ptLst>
  <dgm:cxnLst>
    <dgm:cxn modelId="{66828E71-B0E1-4000-B39C-EC06CFA80F00}" type="presOf" srcId="{B3586EC4-9ABD-490D-90AE-BE11C6965C1F}" destId="{02B8DB04-60B6-4618-B998-8B69D9E4DB4F}" srcOrd="0" destOrd="0" presId="urn:microsoft.com/office/officeart/2005/8/layout/vList2"/>
    <dgm:cxn modelId="{ECD51286-69A4-4F42-B5C4-0FC9A888270E}" srcId="{997F4A87-0094-4D51-9FCF-D41684A0E894}" destId="{B3586EC4-9ABD-490D-90AE-BE11C6965C1F}" srcOrd="0" destOrd="0" parTransId="{02E24239-1A88-45F9-B8E7-36346C089C3F}" sibTransId="{236CE037-43B1-4B3D-8A02-CC6464C1F4CD}"/>
    <dgm:cxn modelId="{D26ABDB9-4FAF-4F6F-A836-FB88B624EE5A}" type="presOf" srcId="{34B14922-4C6F-42BA-BDC3-F5108AD5CB4D}" destId="{6B439F9A-F1F0-4E60-8EC6-01352E892D89}" srcOrd="0" destOrd="0" presId="urn:microsoft.com/office/officeart/2005/8/layout/vList2"/>
    <dgm:cxn modelId="{6CBD516F-1B21-4D5F-B4BE-5453C4D3E5D4}" type="presOf" srcId="{FF10F656-E349-427C-B8D2-2B66CDDCC4D2}" destId="{6A16FF6A-B2EA-4F4A-9ACA-4F7375960514}" srcOrd="0" destOrd="0" presId="urn:microsoft.com/office/officeart/2005/8/layout/vList2"/>
    <dgm:cxn modelId="{1909E044-4576-40F3-9B7F-CFB43778EE94}" type="presOf" srcId="{8B44E372-2921-4524-914F-D70E73196B9F}" destId="{06C1A7B7-F9EF-480C-AF89-4DA8CE55C1F0}" srcOrd="0" destOrd="0" presId="urn:microsoft.com/office/officeart/2005/8/layout/vList2"/>
    <dgm:cxn modelId="{04AC955B-F0B9-4168-A5E3-C66BE587C50A}" srcId="{FF10F656-E349-427C-B8D2-2B66CDDCC4D2}" destId="{9FB6742F-F09A-4D6B-865C-FC8BB2CE6307}" srcOrd="1" destOrd="0" parTransId="{0D5BCB10-4D75-4564-8FD7-DE1A46C3B5D2}" sibTransId="{15543800-6916-4618-A177-91DFD899C7D8}"/>
    <dgm:cxn modelId="{BCDC2879-ED21-43D9-9970-E2F4178C2D2C}" type="presOf" srcId="{997F4A87-0094-4D51-9FCF-D41684A0E894}" destId="{FD79797B-365F-43CF-84A6-C1AA295FCB36}" srcOrd="0" destOrd="0" presId="urn:microsoft.com/office/officeart/2005/8/layout/vList2"/>
    <dgm:cxn modelId="{5DC54114-4526-4E01-813A-4C0412B2377D}" srcId="{34B14922-4C6F-42BA-BDC3-F5108AD5CB4D}" destId="{8B44E372-2921-4524-914F-D70E73196B9F}" srcOrd="0" destOrd="0" parTransId="{AE1B682D-90D1-4391-93ED-6F71C8D6D997}" sibTransId="{B05FE691-D50E-4118-AA32-992246D49CAA}"/>
    <dgm:cxn modelId="{1C3A7EDF-024F-45EC-A289-79D783A0757D}" type="presOf" srcId="{DF5338FF-C303-46E0-909C-73EB5106E853}" destId="{B3284880-45AA-475B-8707-3E5BEE0392B7}" srcOrd="0" destOrd="0" presId="urn:microsoft.com/office/officeart/2005/8/layout/vList2"/>
    <dgm:cxn modelId="{213C1816-CD54-46D1-A807-7F08CBCA321C}" srcId="{FF10F656-E349-427C-B8D2-2B66CDDCC4D2}" destId="{997F4A87-0094-4D51-9FCF-D41684A0E894}" srcOrd="0" destOrd="0" parTransId="{7A213CBD-491D-4BE3-8C4A-C2759733BE9C}" sibTransId="{34EC09E1-FA83-4C08-930F-40E17C73DE66}"/>
    <dgm:cxn modelId="{0E3F220A-8983-4D01-AD45-229D4AAA8CA6}" srcId="{FF10F656-E349-427C-B8D2-2B66CDDCC4D2}" destId="{34B14922-4C6F-42BA-BDC3-F5108AD5CB4D}" srcOrd="2" destOrd="0" parTransId="{8E107D9C-874A-4E09-B0D0-7351583AF50B}" sibTransId="{DED46F1D-FF88-4F2A-9C93-2C6AE90BD25F}"/>
    <dgm:cxn modelId="{18E3570E-6F46-4C75-B0E6-231F7F83EBE9}" srcId="{9FB6742F-F09A-4D6B-865C-FC8BB2CE6307}" destId="{DF5338FF-C303-46E0-909C-73EB5106E853}" srcOrd="0" destOrd="0" parTransId="{346E2E63-178D-43E6-A18B-57CC07FD2FF2}" sibTransId="{BFF18A08-A39B-48D8-9D94-5340AA4DE3E3}"/>
    <dgm:cxn modelId="{6EDD2DAB-391D-4405-9AC8-F98718EC2076}" type="presOf" srcId="{9FB6742F-F09A-4D6B-865C-FC8BB2CE6307}" destId="{5FDF649D-98D2-4011-8130-ED8830887211}" srcOrd="0" destOrd="0" presId="urn:microsoft.com/office/officeart/2005/8/layout/vList2"/>
    <dgm:cxn modelId="{32EF8E31-2FA1-4FC9-82A1-039C82A8123B}" type="presParOf" srcId="{6A16FF6A-B2EA-4F4A-9ACA-4F7375960514}" destId="{FD79797B-365F-43CF-84A6-C1AA295FCB36}" srcOrd="0" destOrd="0" presId="urn:microsoft.com/office/officeart/2005/8/layout/vList2"/>
    <dgm:cxn modelId="{D24D492C-CF8C-4A46-A15B-428792B9F6A3}" type="presParOf" srcId="{6A16FF6A-B2EA-4F4A-9ACA-4F7375960514}" destId="{02B8DB04-60B6-4618-B998-8B69D9E4DB4F}" srcOrd="1" destOrd="0" presId="urn:microsoft.com/office/officeart/2005/8/layout/vList2"/>
    <dgm:cxn modelId="{8FE76730-CDA1-49C1-AA41-BAB2A8DCCBB6}" type="presParOf" srcId="{6A16FF6A-B2EA-4F4A-9ACA-4F7375960514}" destId="{5FDF649D-98D2-4011-8130-ED8830887211}" srcOrd="2" destOrd="0" presId="urn:microsoft.com/office/officeart/2005/8/layout/vList2"/>
    <dgm:cxn modelId="{E2D347F1-BEB3-4293-A747-F8BD6DD81D1C}" type="presParOf" srcId="{6A16FF6A-B2EA-4F4A-9ACA-4F7375960514}" destId="{B3284880-45AA-475B-8707-3E5BEE0392B7}" srcOrd="3" destOrd="0" presId="urn:microsoft.com/office/officeart/2005/8/layout/vList2"/>
    <dgm:cxn modelId="{C8233551-FC3D-4563-BEBA-B3464974D434}" type="presParOf" srcId="{6A16FF6A-B2EA-4F4A-9ACA-4F7375960514}" destId="{6B439F9A-F1F0-4E60-8EC6-01352E892D89}" srcOrd="4" destOrd="0" presId="urn:microsoft.com/office/officeart/2005/8/layout/vList2"/>
    <dgm:cxn modelId="{6744A962-9DCC-43A9-BD16-A9BABB544EAE}" type="presParOf" srcId="{6A16FF6A-B2EA-4F4A-9ACA-4F7375960514}" destId="{06C1A7B7-F9EF-480C-AF89-4DA8CE55C1F0}"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C04937D-4C34-40B5-B23E-98B0BC880A8B}" type="doc">
      <dgm:prSet loTypeId="urn:microsoft.com/office/officeart/2005/8/layout/vList2" loCatId="list" qsTypeId="urn:microsoft.com/office/officeart/2005/8/quickstyle/simple2" qsCatId="simple" csTypeId="urn:microsoft.com/office/officeart/2005/8/colors/accent2_1" csCatId="accent2" phldr="1"/>
      <dgm:spPr/>
      <dgm:t>
        <a:bodyPr/>
        <a:lstStyle/>
        <a:p>
          <a:endParaRPr lang="en-US"/>
        </a:p>
      </dgm:t>
    </dgm:pt>
    <dgm:pt modelId="{8EA1DB4A-28A5-4D8C-AFF1-653749E313A1}">
      <dgm:prSet phldrT="[Text]" custT="1"/>
      <dgm:spPr/>
      <dgm:t>
        <a:bodyPr/>
        <a:lstStyle/>
        <a:p>
          <a:pPr algn="just"/>
          <a:r>
            <a:rPr lang="ro-RO" sz="2400" dirty="0" smtClean="0">
              <a:latin typeface="Palatino Linotype" panose="02040502050505030304" pitchFamily="18" charset="0"/>
            </a:rPr>
            <a:t>STOS</a:t>
          </a:r>
          <a:r>
            <a:rPr lang="ro-RO" sz="2400" b="1" dirty="0" smtClean="0">
              <a:latin typeface="Palatino Linotype" panose="02040502050505030304" pitchFamily="18" charset="0"/>
            </a:rPr>
            <a:t>B </a:t>
          </a:r>
          <a:r>
            <a:rPr lang="ro-RO" sz="2400" dirty="0" smtClean="0">
              <a:latin typeface="Palatino Linotype" panose="02040502050505030304" pitchFamily="18" charset="0"/>
            </a:rPr>
            <a:t>- Store AL into the byte from the address &lt;ES:EDI&gt;</a:t>
          </a:r>
          <a:endParaRPr lang="en-US" sz="2400" dirty="0"/>
        </a:p>
      </dgm:t>
    </dgm:pt>
    <dgm:pt modelId="{A6AD1394-D9E2-480E-8943-D03FC5530EE6}" type="parTrans" cxnId="{9AF24B5E-DCDC-45E5-9345-31D32E4F1A69}">
      <dgm:prSet/>
      <dgm:spPr/>
      <dgm:t>
        <a:bodyPr/>
        <a:lstStyle/>
        <a:p>
          <a:endParaRPr lang="en-US"/>
        </a:p>
      </dgm:t>
    </dgm:pt>
    <dgm:pt modelId="{C0116001-D786-49C5-AF83-2C33680404FD}" type="sibTrans" cxnId="{9AF24B5E-DCDC-45E5-9345-31D32E4F1A69}">
      <dgm:prSet/>
      <dgm:spPr/>
      <dgm:t>
        <a:bodyPr/>
        <a:lstStyle/>
        <a:p>
          <a:endParaRPr lang="en-US"/>
        </a:p>
      </dgm:t>
    </dgm:pt>
    <dgm:pt modelId="{F0B63E9C-725D-4D03-AA1A-E07715757A1A}">
      <dgm:prSet custT="1"/>
      <dgm:spPr/>
      <dgm:t>
        <a:bodyPr/>
        <a:lstStyle/>
        <a:p>
          <a:pPr algn="just"/>
          <a:r>
            <a:rPr lang="ro-RO" sz="2400" dirty="0" smtClean="0">
              <a:latin typeface="Palatino Linotype" panose="02040502050505030304" pitchFamily="18" charset="0"/>
            </a:rPr>
            <a:t>If DF=0 then inc(EDI), else dec(EDI)</a:t>
          </a:r>
          <a:endParaRPr lang="ro-RO" sz="2400" dirty="0">
            <a:latin typeface="Palatino Linotype" panose="02040502050505030304" pitchFamily="18" charset="0"/>
          </a:endParaRPr>
        </a:p>
      </dgm:t>
    </dgm:pt>
    <dgm:pt modelId="{CBE0C346-501B-4A10-8F4B-39BBCD85EC1C}" type="parTrans" cxnId="{E76A516D-62A0-451A-A9D5-8810D227A69B}">
      <dgm:prSet/>
      <dgm:spPr/>
      <dgm:t>
        <a:bodyPr/>
        <a:lstStyle/>
        <a:p>
          <a:endParaRPr lang="en-US"/>
        </a:p>
      </dgm:t>
    </dgm:pt>
    <dgm:pt modelId="{DE6CEA5A-F99F-464D-AD6F-3FC71953EBFC}" type="sibTrans" cxnId="{E76A516D-62A0-451A-A9D5-8810D227A69B}">
      <dgm:prSet/>
      <dgm:spPr/>
      <dgm:t>
        <a:bodyPr/>
        <a:lstStyle/>
        <a:p>
          <a:endParaRPr lang="en-US"/>
        </a:p>
      </dgm:t>
    </dgm:pt>
    <dgm:pt modelId="{4DC60EDB-2776-4DAC-93EB-2AB49A53B92E}">
      <dgm:prSet custT="1"/>
      <dgm:spPr/>
      <dgm:t>
        <a:bodyPr/>
        <a:lstStyle/>
        <a:p>
          <a:pPr algn="just"/>
          <a:r>
            <a:rPr lang="ro-RO" sz="2400" dirty="0" smtClean="0">
              <a:latin typeface="Palatino Linotype" panose="02040502050505030304" pitchFamily="18" charset="0"/>
            </a:rPr>
            <a:t>STOS</a:t>
          </a:r>
          <a:r>
            <a:rPr lang="ro-RO" sz="2400" b="1" dirty="0" smtClean="0">
              <a:latin typeface="Palatino Linotype" panose="02040502050505030304" pitchFamily="18" charset="0"/>
            </a:rPr>
            <a:t>W</a:t>
          </a:r>
          <a:r>
            <a:rPr lang="ro-RO" sz="2400" dirty="0" smtClean="0">
              <a:latin typeface="Palatino Linotype" panose="02040502050505030304" pitchFamily="18" charset="0"/>
            </a:rPr>
            <a:t>	 - Store AX into the word from the address &lt;ES:EDI&gt;</a:t>
          </a:r>
          <a:endParaRPr lang="ro-RO" sz="2400" dirty="0">
            <a:latin typeface="Palatino Linotype" panose="02040502050505030304" pitchFamily="18" charset="0"/>
          </a:endParaRPr>
        </a:p>
      </dgm:t>
    </dgm:pt>
    <dgm:pt modelId="{6B22F6CA-109A-427B-B5AB-91D1FAF28EE0}" type="parTrans" cxnId="{25469D77-E093-49FA-83E4-2932F456907A}">
      <dgm:prSet/>
      <dgm:spPr/>
      <dgm:t>
        <a:bodyPr/>
        <a:lstStyle/>
        <a:p>
          <a:endParaRPr lang="en-US"/>
        </a:p>
      </dgm:t>
    </dgm:pt>
    <dgm:pt modelId="{6A40BA3D-825D-4B89-8588-1FD721574B3C}" type="sibTrans" cxnId="{25469D77-E093-49FA-83E4-2932F456907A}">
      <dgm:prSet/>
      <dgm:spPr/>
      <dgm:t>
        <a:bodyPr/>
        <a:lstStyle/>
        <a:p>
          <a:endParaRPr lang="en-US"/>
        </a:p>
      </dgm:t>
    </dgm:pt>
    <dgm:pt modelId="{34ED0074-991A-42B5-BF6E-5B099F3749EA}">
      <dgm:prSet custT="1"/>
      <dgm:spPr/>
      <dgm:t>
        <a:bodyPr/>
        <a:lstStyle/>
        <a:p>
          <a:pPr algn="just"/>
          <a:r>
            <a:rPr lang="ro-RO" sz="2400" smtClean="0">
              <a:latin typeface="Palatino Linotype" panose="02040502050505030304" pitchFamily="18" charset="0"/>
            </a:rPr>
            <a:t>If DF=0 then EDI:= EDI+2, else EDI:= EDI-2</a:t>
          </a:r>
          <a:endParaRPr lang="ro-RO" sz="2400" dirty="0">
            <a:latin typeface="Palatino Linotype" panose="02040502050505030304" pitchFamily="18" charset="0"/>
          </a:endParaRPr>
        </a:p>
      </dgm:t>
    </dgm:pt>
    <dgm:pt modelId="{C8C53780-AF25-4ED1-8D58-C66475B9C2B1}" type="parTrans" cxnId="{406E24DF-E49A-4334-9DEF-2D88C7E637F1}">
      <dgm:prSet/>
      <dgm:spPr/>
      <dgm:t>
        <a:bodyPr/>
        <a:lstStyle/>
        <a:p>
          <a:endParaRPr lang="en-US"/>
        </a:p>
      </dgm:t>
    </dgm:pt>
    <dgm:pt modelId="{0CED95BB-DF3C-4E33-BBF2-668C02B231F4}" type="sibTrans" cxnId="{406E24DF-E49A-4334-9DEF-2D88C7E637F1}">
      <dgm:prSet/>
      <dgm:spPr/>
      <dgm:t>
        <a:bodyPr/>
        <a:lstStyle/>
        <a:p>
          <a:endParaRPr lang="en-US"/>
        </a:p>
      </dgm:t>
    </dgm:pt>
    <dgm:pt modelId="{35AF0A7C-25C6-4F1F-AD6D-5925FFEB6CDB}">
      <dgm:prSet custT="1"/>
      <dgm:spPr/>
      <dgm:t>
        <a:bodyPr/>
        <a:lstStyle/>
        <a:p>
          <a:pPr algn="just"/>
          <a:r>
            <a:rPr lang="ro-RO" sz="2400" dirty="0" smtClean="0">
              <a:latin typeface="Palatino Linotype" panose="02040502050505030304" pitchFamily="18" charset="0"/>
            </a:rPr>
            <a:t>STOS</a:t>
          </a:r>
          <a:r>
            <a:rPr lang="ro-RO" sz="2400" b="1" dirty="0" smtClean="0">
              <a:latin typeface="Palatino Linotype" panose="02040502050505030304" pitchFamily="18" charset="0"/>
            </a:rPr>
            <a:t>D</a:t>
          </a:r>
          <a:r>
            <a:rPr lang="ro-RO" sz="2400" dirty="0" smtClean="0">
              <a:latin typeface="Palatino Linotype" panose="02040502050505030304" pitchFamily="18" charset="0"/>
            </a:rPr>
            <a:t> - Store EAX into the double word from the address &lt;ES:EDI&gt;</a:t>
          </a:r>
          <a:endParaRPr lang="ro-RO" sz="2400" dirty="0">
            <a:latin typeface="Palatino Linotype" panose="02040502050505030304" pitchFamily="18" charset="0"/>
          </a:endParaRPr>
        </a:p>
      </dgm:t>
    </dgm:pt>
    <dgm:pt modelId="{0F5A472A-8AB1-4C94-A521-54A7BCBCFDED}" type="parTrans" cxnId="{DB975C3F-5CF0-4FC5-BC5E-FF4B61D0236F}">
      <dgm:prSet/>
      <dgm:spPr/>
      <dgm:t>
        <a:bodyPr/>
        <a:lstStyle/>
        <a:p>
          <a:endParaRPr lang="en-US"/>
        </a:p>
      </dgm:t>
    </dgm:pt>
    <dgm:pt modelId="{E8B89DE8-8095-404B-A17E-04C76360CC5A}" type="sibTrans" cxnId="{DB975C3F-5CF0-4FC5-BC5E-FF4B61D0236F}">
      <dgm:prSet/>
      <dgm:spPr/>
      <dgm:t>
        <a:bodyPr/>
        <a:lstStyle/>
        <a:p>
          <a:endParaRPr lang="en-US"/>
        </a:p>
      </dgm:t>
    </dgm:pt>
    <dgm:pt modelId="{CC8B4A44-56C0-48C6-A228-B731BF1D15E5}">
      <dgm:prSet custT="1"/>
      <dgm:spPr/>
      <dgm:t>
        <a:bodyPr/>
        <a:lstStyle/>
        <a:p>
          <a:pPr algn="just"/>
          <a:r>
            <a:rPr lang="ro-RO" sz="2400" dirty="0" smtClean="0">
              <a:latin typeface="Palatino Linotype" panose="02040502050505030304" pitchFamily="18" charset="0"/>
            </a:rPr>
            <a:t>If DF=0 then EDI:= EDI+4, else EDI:= EDI-4</a:t>
          </a:r>
          <a:endParaRPr lang="ro-RO" sz="2400" dirty="0">
            <a:latin typeface="Palatino Linotype" panose="02040502050505030304" pitchFamily="18" charset="0"/>
          </a:endParaRPr>
        </a:p>
      </dgm:t>
    </dgm:pt>
    <dgm:pt modelId="{E54EEF66-2D23-4D54-9256-86E289F77045}" type="parTrans" cxnId="{BBFDAE42-E96C-4CD0-9D76-953492D8F6B9}">
      <dgm:prSet/>
      <dgm:spPr/>
      <dgm:t>
        <a:bodyPr/>
        <a:lstStyle/>
        <a:p>
          <a:endParaRPr lang="en-US"/>
        </a:p>
      </dgm:t>
    </dgm:pt>
    <dgm:pt modelId="{9D432EB1-A9B1-4136-90CD-0DFB783A8A94}" type="sibTrans" cxnId="{BBFDAE42-E96C-4CD0-9D76-953492D8F6B9}">
      <dgm:prSet/>
      <dgm:spPr/>
      <dgm:t>
        <a:bodyPr/>
        <a:lstStyle/>
        <a:p>
          <a:endParaRPr lang="en-US"/>
        </a:p>
      </dgm:t>
    </dgm:pt>
    <dgm:pt modelId="{6343FE8E-A975-464D-BBD7-C5E365A41CB7}" type="pres">
      <dgm:prSet presAssocID="{1C04937D-4C34-40B5-B23E-98B0BC880A8B}" presName="linear" presStyleCnt="0">
        <dgm:presLayoutVars>
          <dgm:animLvl val="lvl"/>
          <dgm:resizeHandles val="exact"/>
        </dgm:presLayoutVars>
      </dgm:prSet>
      <dgm:spPr/>
      <dgm:t>
        <a:bodyPr/>
        <a:lstStyle/>
        <a:p>
          <a:endParaRPr lang="en-US"/>
        </a:p>
      </dgm:t>
    </dgm:pt>
    <dgm:pt modelId="{616B4555-ABD9-499C-A0B7-99E6E2F351FC}" type="pres">
      <dgm:prSet presAssocID="{8EA1DB4A-28A5-4D8C-AFF1-653749E313A1}" presName="parentText" presStyleLbl="node1" presStyleIdx="0" presStyleCnt="3">
        <dgm:presLayoutVars>
          <dgm:chMax val="0"/>
          <dgm:bulletEnabled val="1"/>
        </dgm:presLayoutVars>
      </dgm:prSet>
      <dgm:spPr/>
      <dgm:t>
        <a:bodyPr/>
        <a:lstStyle/>
        <a:p>
          <a:endParaRPr lang="en-US"/>
        </a:p>
      </dgm:t>
    </dgm:pt>
    <dgm:pt modelId="{0464A176-FD4C-4EA8-BB05-D99570F3F672}" type="pres">
      <dgm:prSet presAssocID="{8EA1DB4A-28A5-4D8C-AFF1-653749E313A1}" presName="childText" presStyleLbl="revTx" presStyleIdx="0" presStyleCnt="3">
        <dgm:presLayoutVars>
          <dgm:bulletEnabled val="1"/>
        </dgm:presLayoutVars>
      </dgm:prSet>
      <dgm:spPr/>
      <dgm:t>
        <a:bodyPr/>
        <a:lstStyle/>
        <a:p>
          <a:endParaRPr lang="en-US"/>
        </a:p>
      </dgm:t>
    </dgm:pt>
    <dgm:pt modelId="{71B27564-99F5-4326-B31F-5FDF54F7E921}" type="pres">
      <dgm:prSet presAssocID="{4DC60EDB-2776-4DAC-93EB-2AB49A53B92E}" presName="parentText" presStyleLbl="node1" presStyleIdx="1" presStyleCnt="3">
        <dgm:presLayoutVars>
          <dgm:chMax val="0"/>
          <dgm:bulletEnabled val="1"/>
        </dgm:presLayoutVars>
      </dgm:prSet>
      <dgm:spPr/>
      <dgm:t>
        <a:bodyPr/>
        <a:lstStyle/>
        <a:p>
          <a:endParaRPr lang="en-US"/>
        </a:p>
      </dgm:t>
    </dgm:pt>
    <dgm:pt modelId="{8CA88958-7171-4CB3-9C74-9088A4DD457F}" type="pres">
      <dgm:prSet presAssocID="{4DC60EDB-2776-4DAC-93EB-2AB49A53B92E}" presName="childText" presStyleLbl="revTx" presStyleIdx="1" presStyleCnt="3">
        <dgm:presLayoutVars>
          <dgm:bulletEnabled val="1"/>
        </dgm:presLayoutVars>
      </dgm:prSet>
      <dgm:spPr/>
      <dgm:t>
        <a:bodyPr/>
        <a:lstStyle/>
        <a:p>
          <a:endParaRPr lang="en-US"/>
        </a:p>
      </dgm:t>
    </dgm:pt>
    <dgm:pt modelId="{A5EBCA02-B06C-40BD-BD37-2164185D6E2D}" type="pres">
      <dgm:prSet presAssocID="{35AF0A7C-25C6-4F1F-AD6D-5925FFEB6CDB}" presName="parentText" presStyleLbl="node1" presStyleIdx="2" presStyleCnt="3">
        <dgm:presLayoutVars>
          <dgm:chMax val="0"/>
          <dgm:bulletEnabled val="1"/>
        </dgm:presLayoutVars>
      </dgm:prSet>
      <dgm:spPr/>
      <dgm:t>
        <a:bodyPr/>
        <a:lstStyle/>
        <a:p>
          <a:endParaRPr lang="en-US"/>
        </a:p>
      </dgm:t>
    </dgm:pt>
    <dgm:pt modelId="{C5CA955E-5DEF-4918-B0A1-13FCBA57B528}" type="pres">
      <dgm:prSet presAssocID="{35AF0A7C-25C6-4F1F-AD6D-5925FFEB6CDB}" presName="childText" presStyleLbl="revTx" presStyleIdx="2" presStyleCnt="3">
        <dgm:presLayoutVars>
          <dgm:bulletEnabled val="1"/>
        </dgm:presLayoutVars>
      </dgm:prSet>
      <dgm:spPr/>
      <dgm:t>
        <a:bodyPr/>
        <a:lstStyle/>
        <a:p>
          <a:endParaRPr lang="en-US"/>
        </a:p>
      </dgm:t>
    </dgm:pt>
  </dgm:ptLst>
  <dgm:cxnLst>
    <dgm:cxn modelId="{36CD78F3-868F-4238-A307-27A2491CBBBD}" type="presOf" srcId="{CC8B4A44-56C0-48C6-A228-B731BF1D15E5}" destId="{C5CA955E-5DEF-4918-B0A1-13FCBA57B528}" srcOrd="0" destOrd="0" presId="urn:microsoft.com/office/officeart/2005/8/layout/vList2"/>
    <dgm:cxn modelId="{25469D77-E093-49FA-83E4-2932F456907A}" srcId="{1C04937D-4C34-40B5-B23E-98B0BC880A8B}" destId="{4DC60EDB-2776-4DAC-93EB-2AB49A53B92E}" srcOrd="1" destOrd="0" parTransId="{6B22F6CA-109A-427B-B5AB-91D1FAF28EE0}" sibTransId="{6A40BA3D-825D-4B89-8588-1FD721574B3C}"/>
    <dgm:cxn modelId="{2ED32375-B8B8-4F85-9A0A-E10ED7AD72BF}" type="presOf" srcId="{8EA1DB4A-28A5-4D8C-AFF1-653749E313A1}" destId="{616B4555-ABD9-499C-A0B7-99E6E2F351FC}" srcOrd="0" destOrd="0" presId="urn:microsoft.com/office/officeart/2005/8/layout/vList2"/>
    <dgm:cxn modelId="{BBFDAE42-E96C-4CD0-9D76-953492D8F6B9}" srcId="{35AF0A7C-25C6-4F1F-AD6D-5925FFEB6CDB}" destId="{CC8B4A44-56C0-48C6-A228-B731BF1D15E5}" srcOrd="0" destOrd="0" parTransId="{E54EEF66-2D23-4D54-9256-86E289F77045}" sibTransId="{9D432EB1-A9B1-4136-90CD-0DFB783A8A94}"/>
    <dgm:cxn modelId="{283A51DD-D635-485E-8A40-6900049C6E5D}" type="presOf" srcId="{1C04937D-4C34-40B5-B23E-98B0BC880A8B}" destId="{6343FE8E-A975-464D-BBD7-C5E365A41CB7}" srcOrd="0" destOrd="0" presId="urn:microsoft.com/office/officeart/2005/8/layout/vList2"/>
    <dgm:cxn modelId="{C909E092-CC8E-46F8-9E4B-3B22A7D7E8FD}" type="presOf" srcId="{35AF0A7C-25C6-4F1F-AD6D-5925FFEB6CDB}" destId="{A5EBCA02-B06C-40BD-BD37-2164185D6E2D}" srcOrd="0" destOrd="0" presId="urn:microsoft.com/office/officeart/2005/8/layout/vList2"/>
    <dgm:cxn modelId="{DB975C3F-5CF0-4FC5-BC5E-FF4B61D0236F}" srcId="{1C04937D-4C34-40B5-B23E-98B0BC880A8B}" destId="{35AF0A7C-25C6-4F1F-AD6D-5925FFEB6CDB}" srcOrd="2" destOrd="0" parTransId="{0F5A472A-8AB1-4C94-A521-54A7BCBCFDED}" sibTransId="{E8B89DE8-8095-404B-A17E-04C76360CC5A}"/>
    <dgm:cxn modelId="{F39BB016-DB90-4AC5-93C0-CC88B505BA2E}" type="presOf" srcId="{34ED0074-991A-42B5-BF6E-5B099F3749EA}" destId="{8CA88958-7171-4CB3-9C74-9088A4DD457F}" srcOrd="0" destOrd="0" presId="urn:microsoft.com/office/officeart/2005/8/layout/vList2"/>
    <dgm:cxn modelId="{9AF24B5E-DCDC-45E5-9345-31D32E4F1A69}" srcId="{1C04937D-4C34-40B5-B23E-98B0BC880A8B}" destId="{8EA1DB4A-28A5-4D8C-AFF1-653749E313A1}" srcOrd="0" destOrd="0" parTransId="{A6AD1394-D9E2-480E-8943-D03FC5530EE6}" sibTransId="{C0116001-D786-49C5-AF83-2C33680404FD}"/>
    <dgm:cxn modelId="{6486B182-8AEF-48C4-BBB0-D09FA7D16998}" type="presOf" srcId="{4DC60EDB-2776-4DAC-93EB-2AB49A53B92E}" destId="{71B27564-99F5-4326-B31F-5FDF54F7E921}" srcOrd="0" destOrd="0" presId="urn:microsoft.com/office/officeart/2005/8/layout/vList2"/>
    <dgm:cxn modelId="{E76A516D-62A0-451A-A9D5-8810D227A69B}" srcId="{8EA1DB4A-28A5-4D8C-AFF1-653749E313A1}" destId="{F0B63E9C-725D-4D03-AA1A-E07715757A1A}" srcOrd="0" destOrd="0" parTransId="{CBE0C346-501B-4A10-8F4B-39BBCD85EC1C}" sibTransId="{DE6CEA5A-F99F-464D-AD6F-3FC71953EBFC}"/>
    <dgm:cxn modelId="{406E24DF-E49A-4334-9DEF-2D88C7E637F1}" srcId="{4DC60EDB-2776-4DAC-93EB-2AB49A53B92E}" destId="{34ED0074-991A-42B5-BF6E-5B099F3749EA}" srcOrd="0" destOrd="0" parTransId="{C8C53780-AF25-4ED1-8D58-C66475B9C2B1}" sibTransId="{0CED95BB-DF3C-4E33-BBF2-668C02B231F4}"/>
    <dgm:cxn modelId="{114C3BFA-2B83-4DDB-8419-A921A67F7915}" type="presOf" srcId="{F0B63E9C-725D-4D03-AA1A-E07715757A1A}" destId="{0464A176-FD4C-4EA8-BB05-D99570F3F672}" srcOrd="0" destOrd="0" presId="urn:microsoft.com/office/officeart/2005/8/layout/vList2"/>
    <dgm:cxn modelId="{7DD138EB-AB97-4160-88BD-42116E7CB8A0}" type="presParOf" srcId="{6343FE8E-A975-464D-BBD7-C5E365A41CB7}" destId="{616B4555-ABD9-499C-A0B7-99E6E2F351FC}" srcOrd="0" destOrd="0" presId="urn:microsoft.com/office/officeart/2005/8/layout/vList2"/>
    <dgm:cxn modelId="{505CE641-4B5C-49B8-9675-782EA52DB931}" type="presParOf" srcId="{6343FE8E-A975-464D-BBD7-C5E365A41CB7}" destId="{0464A176-FD4C-4EA8-BB05-D99570F3F672}" srcOrd="1" destOrd="0" presId="urn:microsoft.com/office/officeart/2005/8/layout/vList2"/>
    <dgm:cxn modelId="{8BD83FAC-E9E8-4F2D-83C6-D7A4292906E9}" type="presParOf" srcId="{6343FE8E-A975-464D-BBD7-C5E365A41CB7}" destId="{71B27564-99F5-4326-B31F-5FDF54F7E921}" srcOrd="2" destOrd="0" presId="urn:microsoft.com/office/officeart/2005/8/layout/vList2"/>
    <dgm:cxn modelId="{BE786D7B-C203-4646-9A8D-8408FECF43BF}" type="presParOf" srcId="{6343FE8E-A975-464D-BBD7-C5E365A41CB7}" destId="{8CA88958-7171-4CB3-9C74-9088A4DD457F}" srcOrd="3" destOrd="0" presId="urn:microsoft.com/office/officeart/2005/8/layout/vList2"/>
    <dgm:cxn modelId="{2C52E784-6360-4C5A-AA07-4CF351FFDC05}" type="presParOf" srcId="{6343FE8E-A975-464D-BBD7-C5E365A41CB7}" destId="{A5EBCA02-B06C-40BD-BD37-2164185D6E2D}" srcOrd="4" destOrd="0" presId="urn:microsoft.com/office/officeart/2005/8/layout/vList2"/>
    <dgm:cxn modelId="{56948776-3362-4ECE-BD93-82EFEB992691}" type="presParOf" srcId="{6343FE8E-A975-464D-BBD7-C5E365A41CB7}" destId="{C5CA955E-5DEF-4918-B0A1-13FCBA57B528}"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A192033-E6EC-4293-B038-E74CAAC70CA1}" type="doc">
      <dgm:prSet loTypeId="urn:microsoft.com/office/officeart/2005/8/layout/vList2" loCatId="list" qsTypeId="urn:microsoft.com/office/officeart/2005/8/quickstyle/simple2" qsCatId="simple" csTypeId="urn:microsoft.com/office/officeart/2005/8/colors/accent2_1" csCatId="accent2" phldr="1"/>
      <dgm:spPr/>
      <dgm:t>
        <a:bodyPr/>
        <a:lstStyle/>
        <a:p>
          <a:endParaRPr lang="en-US"/>
        </a:p>
      </dgm:t>
    </dgm:pt>
    <dgm:pt modelId="{9548A917-4714-427B-841C-A1B5A3CC68A2}">
      <dgm:prSet phldrT="[Text]" custT="1"/>
      <dgm:spPr/>
      <dgm:t>
        <a:bodyPr/>
        <a:lstStyle/>
        <a:p>
          <a:r>
            <a:rPr lang="ro-RO" sz="2300" dirty="0" smtClean="0">
              <a:latin typeface="Palatino Linotype" panose="02040502050505030304" pitchFamily="18" charset="0"/>
            </a:rPr>
            <a:t>MOVS</a:t>
          </a:r>
          <a:r>
            <a:rPr lang="ro-RO" sz="2300" b="1" dirty="0" smtClean="0">
              <a:latin typeface="Palatino Linotype" panose="02040502050505030304" pitchFamily="18" charset="0"/>
            </a:rPr>
            <a:t>B</a:t>
          </a:r>
          <a:r>
            <a:rPr lang="ro-RO" sz="2300" dirty="0" smtClean="0">
              <a:latin typeface="Palatino Linotype" panose="02040502050505030304" pitchFamily="18" charset="0"/>
            </a:rPr>
            <a:t> - </a:t>
          </a:r>
          <a:r>
            <a:rPr lang="ro-RO" sz="2300" b="0" dirty="0" smtClean="0">
              <a:latin typeface="Palatino Linotype" panose="02040502050505030304" pitchFamily="18" charset="0"/>
            </a:rPr>
            <a:t>Copy</a:t>
          </a:r>
          <a:r>
            <a:rPr lang="ro-RO" sz="2300" dirty="0" smtClean="0">
              <a:latin typeface="Palatino Linotype" panose="02040502050505030304" pitchFamily="18" charset="0"/>
            </a:rPr>
            <a:t> the byte from the address &lt;DS:ESI&gt; to the address &lt;ES:EDI&gt;</a:t>
          </a:r>
          <a:endParaRPr lang="en-US" sz="2300" dirty="0"/>
        </a:p>
      </dgm:t>
    </dgm:pt>
    <dgm:pt modelId="{EB761BF4-F805-4992-9708-898A3D791471}" type="parTrans" cxnId="{58521999-F34C-4314-AB67-6C8F2D3F8631}">
      <dgm:prSet/>
      <dgm:spPr/>
      <dgm:t>
        <a:bodyPr/>
        <a:lstStyle/>
        <a:p>
          <a:endParaRPr lang="en-US"/>
        </a:p>
      </dgm:t>
    </dgm:pt>
    <dgm:pt modelId="{EE0C84E1-5FC0-4015-A963-0FDF25B07C14}" type="sibTrans" cxnId="{58521999-F34C-4314-AB67-6C8F2D3F8631}">
      <dgm:prSet/>
      <dgm:spPr/>
      <dgm:t>
        <a:bodyPr/>
        <a:lstStyle/>
        <a:p>
          <a:endParaRPr lang="en-US"/>
        </a:p>
      </dgm:t>
    </dgm:pt>
    <dgm:pt modelId="{F1E3652C-539D-436B-BCC4-2C4AE79CB824}">
      <dgm:prSet custT="1"/>
      <dgm:spPr/>
      <dgm:t>
        <a:bodyPr/>
        <a:lstStyle/>
        <a:p>
          <a:r>
            <a:rPr lang="ro-RO" sz="2300" dirty="0" smtClean="0">
              <a:latin typeface="Palatino Linotype" panose="02040502050505030304" pitchFamily="18" charset="0"/>
            </a:rPr>
            <a:t>If DF=0 then inc(ESI), inc(EDI), else dec(ESI), dec(EDI)</a:t>
          </a:r>
          <a:endParaRPr lang="ro-RO" sz="2300" dirty="0">
            <a:latin typeface="Palatino Linotype" panose="02040502050505030304" pitchFamily="18" charset="0"/>
          </a:endParaRPr>
        </a:p>
      </dgm:t>
    </dgm:pt>
    <dgm:pt modelId="{AE12CF9B-43F8-4D41-B8CD-67E554AA831B}" type="parTrans" cxnId="{1391D5EF-16BE-4049-BF4B-6BF320A34965}">
      <dgm:prSet/>
      <dgm:spPr/>
      <dgm:t>
        <a:bodyPr/>
        <a:lstStyle/>
        <a:p>
          <a:endParaRPr lang="en-US"/>
        </a:p>
      </dgm:t>
    </dgm:pt>
    <dgm:pt modelId="{B3EB546C-2CE4-4F85-8359-288C90A968CF}" type="sibTrans" cxnId="{1391D5EF-16BE-4049-BF4B-6BF320A34965}">
      <dgm:prSet/>
      <dgm:spPr/>
      <dgm:t>
        <a:bodyPr/>
        <a:lstStyle/>
        <a:p>
          <a:endParaRPr lang="en-US"/>
        </a:p>
      </dgm:t>
    </dgm:pt>
    <dgm:pt modelId="{47F316AD-DE1F-45C2-95BE-9273ADCF2429}">
      <dgm:prSet custT="1"/>
      <dgm:spPr/>
      <dgm:t>
        <a:bodyPr/>
        <a:lstStyle/>
        <a:p>
          <a:r>
            <a:rPr lang="ro-RO" sz="2300" dirty="0" smtClean="0">
              <a:latin typeface="Palatino Linotype" panose="02040502050505030304" pitchFamily="18" charset="0"/>
            </a:rPr>
            <a:t>MOVS</a:t>
          </a:r>
          <a:r>
            <a:rPr lang="ro-RO" sz="2300" b="1" dirty="0" smtClean="0">
              <a:latin typeface="Palatino Linotype" panose="02040502050505030304" pitchFamily="18" charset="0"/>
            </a:rPr>
            <a:t>W </a:t>
          </a:r>
          <a:r>
            <a:rPr lang="ro-RO" sz="2300" dirty="0" smtClean="0">
              <a:latin typeface="Palatino Linotype" panose="02040502050505030304" pitchFamily="18" charset="0"/>
            </a:rPr>
            <a:t>- </a:t>
          </a:r>
          <a:r>
            <a:rPr lang="ro-RO" sz="2300" b="0" dirty="0" smtClean="0">
              <a:latin typeface="Palatino Linotype" panose="02040502050505030304" pitchFamily="18" charset="0"/>
            </a:rPr>
            <a:t>Copy</a:t>
          </a:r>
          <a:r>
            <a:rPr lang="ro-RO" sz="2300" dirty="0" smtClean="0">
              <a:latin typeface="Palatino Linotype" panose="02040502050505030304" pitchFamily="18" charset="0"/>
            </a:rPr>
            <a:t> the word from the address &lt;DS:ESI&gt; to the address &lt;ES:EDI&gt;</a:t>
          </a:r>
          <a:endParaRPr lang="ro-RO" sz="2300" dirty="0">
            <a:latin typeface="Palatino Linotype" panose="02040502050505030304" pitchFamily="18" charset="0"/>
          </a:endParaRPr>
        </a:p>
      </dgm:t>
    </dgm:pt>
    <dgm:pt modelId="{4705E282-DE26-4E73-A080-8AF2FF4A1036}" type="parTrans" cxnId="{1C8DB24A-4649-490D-8B33-DA6304907179}">
      <dgm:prSet/>
      <dgm:spPr/>
      <dgm:t>
        <a:bodyPr/>
        <a:lstStyle/>
        <a:p>
          <a:endParaRPr lang="en-US"/>
        </a:p>
      </dgm:t>
    </dgm:pt>
    <dgm:pt modelId="{18746953-C124-48D8-8574-24F9125BBDDD}" type="sibTrans" cxnId="{1C8DB24A-4649-490D-8B33-DA6304907179}">
      <dgm:prSet/>
      <dgm:spPr/>
      <dgm:t>
        <a:bodyPr/>
        <a:lstStyle/>
        <a:p>
          <a:endParaRPr lang="en-US"/>
        </a:p>
      </dgm:t>
    </dgm:pt>
    <dgm:pt modelId="{6D8F2964-6599-4785-AD68-ABE24BD30673}">
      <dgm:prSet custT="1"/>
      <dgm:spPr/>
      <dgm:t>
        <a:bodyPr/>
        <a:lstStyle/>
        <a:p>
          <a:r>
            <a:rPr lang="ro-RO" sz="2300" smtClean="0">
              <a:latin typeface="Palatino Linotype" panose="02040502050505030304" pitchFamily="18" charset="0"/>
            </a:rPr>
            <a:t>If DF=0 then ESI:= ESI+2, EDI:= EDI+2, else ESI:= ESI-2, EDI:= EDI-2</a:t>
          </a:r>
          <a:endParaRPr lang="ro-RO" sz="2300" dirty="0">
            <a:latin typeface="Palatino Linotype" panose="02040502050505030304" pitchFamily="18" charset="0"/>
          </a:endParaRPr>
        </a:p>
      </dgm:t>
    </dgm:pt>
    <dgm:pt modelId="{DB2C72AC-1041-4956-8E3E-61A250814D8F}" type="parTrans" cxnId="{CA5987F4-290B-41C9-AC2A-EC220F232ECA}">
      <dgm:prSet/>
      <dgm:spPr/>
      <dgm:t>
        <a:bodyPr/>
        <a:lstStyle/>
        <a:p>
          <a:endParaRPr lang="en-US"/>
        </a:p>
      </dgm:t>
    </dgm:pt>
    <dgm:pt modelId="{CEE25CED-E4D8-44F0-A403-2DA2AC2E56FB}" type="sibTrans" cxnId="{CA5987F4-290B-41C9-AC2A-EC220F232ECA}">
      <dgm:prSet/>
      <dgm:spPr/>
      <dgm:t>
        <a:bodyPr/>
        <a:lstStyle/>
        <a:p>
          <a:endParaRPr lang="en-US"/>
        </a:p>
      </dgm:t>
    </dgm:pt>
    <dgm:pt modelId="{1B9C1AD5-986D-4013-B098-2FE563F8EBA0}">
      <dgm:prSet custT="1"/>
      <dgm:spPr/>
      <dgm:t>
        <a:bodyPr/>
        <a:lstStyle/>
        <a:p>
          <a:r>
            <a:rPr lang="ro-RO" sz="2300" dirty="0" smtClean="0">
              <a:latin typeface="Palatino Linotype" panose="02040502050505030304" pitchFamily="18" charset="0"/>
            </a:rPr>
            <a:t>MOVS</a:t>
          </a:r>
          <a:r>
            <a:rPr lang="ro-RO" sz="2300" b="1" dirty="0" smtClean="0">
              <a:latin typeface="Palatino Linotype" panose="02040502050505030304" pitchFamily="18" charset="0"/>
            </a:rPr>
            <a:t>D</a:t>
          </a:r>
          <a:r>
            <a:rPr lang="ro-RO" sz="2300" dirty="0" smtClean="0">
              <a:latin typeface="Palatino Linotype" panose="02040502050505030304" pitchFamily="18" charset="0"/>
            </a:rPr>
            <a:t> - Copy the doubleword from the address &lt;DS:ESI&gt; to the address &lt;ES:EDI&gt;</a:t>
          </a:r>
          <a:endParaRPr lang="ro-RO" sz="2300" dirty="0">
            <a:latin typeface="Palatino Linotype" panose="02040502050505030304" pitchFamily="18" charset="0"/>
          </a:endParaRPr>
        </a:p>
      </dgm:t>
    </dgm:pt>
    <dgm:pt modelId="{3B5E158C-0EC5-49D9-A440-4E1A11DDF3BD}" type="parTrans" cxnId="{95FD9BE1-DB15-4F50-94DB-144FFF57CD17}">
      <dgm:prSet/>
      <dgm:spPr/>
      <dgm:t>
        <a:bodyPr/>
        <a:lstStyle/>
        <a:p>
          <a:endParaRPr lang="en-US"/>
        </a:p>
      </dgm:t>
    </dgm:pt>
    <dgm:pt modelId="{93278A7E-FB1F-4082-A88B-736F29EE42FF}" type="sibTrans" cxnId="{95FD9BE1-DB15-4F50-94DB-144FFF57CD17}">
      <dgm:prSet/>
      <dgm:spPr/>
      <dgm:t>
        <a:bodyPr/>
        <a:lstStyle/>
        <a:p>
          <a:endParaRPr lang="en-US"/>
        </a:p>
      </dgm:t>
    </dgm:pt>
    <dgm:pt modelId="{66367031-808D-4ECB-967C-923506106FA0}">
      <dgm:prSet custT="1"/>
      <dgm:spPr/>
      <dgm:t>
        <a:bodyPr/>
        <a:lstStyle/>
        <a:p>
          <a:r>
            <a:rPr lang="ro-RO" sz="2300" dirty="0" smtClean="0">
              <a:latin typeface="Palatino Linotype" panose="02040502050505030304" pitchFamily="18" charset="0"/>
            </a:rPr>
            <a:t>If DF=0 then ESI:= ESI+4, EDI:= EDI+4, else ESI:= ESI-4, EDI:= EDI-4</a:t>
          </a:r>
          <a:endParaRPr lang="ro-RO" sz="2300" dirty="0">
            <a:latin typeface="Palatino Linotype" panose="02040502050505030304" pitchFamily="18" charset="0"/>
          </a:endParaRPr>
        </a:p>
      </dgm:t>
    </dgm:pt>
    <dgm:pt modelId="{81241209-6E37-40B7-9FF4-BB473876BA6D}" type="parTrans" cxnId="{F839D817-4CB9-4099-B070-43AB37BD6CF6}">
      <dgm:prSet/>
      <dgm:spPr/>
      <dgm:t>
        <a:bodyPr/>
        <a:lstStyle/>
        <a:p>
          <a:endParaRPr lang="en-US"/>
        </a:p>
      </dgm:t>
    </dgm:pt>
    <dgm:pt modelId="{A0632A94-10DB-4AAB-8F77-9B8BA3CCA0D1}" type="sibTrans" cxnId="{F839D817-4CB9-4099-B070-43AB37BD6CF6}">
      <dgm:prSet/>
      <dgm:spPr/>
      <dgm:t>
        <a:bodyPr/>
        <a:lstStyle/>
        <a:p>
          <a:endParaRPr lang="en-US"/>
        </a:p>
      </dgm:t>
    </dgm:pt>
    <dgm:pt modelId="{5696D0B5-C748-4AAC-A612-A87668A3B2B2}" type="pres">
      <dgm:prSet presAssocID="{8A192033-E6EC-4293-B038-E74CAAC70CA1}" presName="linear" presStyleCnt="0">
        <dgm:presLayoutVars>
          <dgm:animLvl val="lvl"/>
          <dgm:resizeHandles val="exact"/>
        </dgm:presLayoutVars>
      </dgm:prSet>
      <dgm:spPr/>
      <dgm:t>
        <a:bodyPr/>
        <a:lstStyle/>
        <a:p>
          <a:endParaRPr lang="en-US"/>
        </a:p>
      </dgm:t>
    </dgm:pt>
    <dgm:pt modelId="{E572B592-4CA3-4587-9E15-700BE19B6D5D}" type="pres">
      <dgm:prSet presAssocID="{9548A917-4714-427B-841C-A1B5A3CC68A2}" presName="parentText" presStyleLbl="node1" presStyleIdx="0" presStyleCnt="3">
        <dgm:presLayoutVars>
          <dgm:chMax val="0"/>
          <dgm:bulletEnabled val="1"/>
        </dgm:presLayoutVars>
      </dgm:prSet>
      <dgm:spPr/>
      <dgm:t>
        <a:bodyPr/>
        <a:lstStyle/>
        <a:p>
          <a:endParaRPr lang="en-US"/>
        </a:p>
      </dgm:t>
    </dgm:pt>
    <dgm:pt modelId="{7FCF2E90-173D-482F-8EA3-491D2B36CF08}" type="pres">
      <dgm:prSet presAssocID="{9548A917-4714-427B-841C-A1B5A3CC68A2}" presName="childText" presStyleLbl="revTx" presStyleIdx="0" presStyleCnt="3">
        <dgm:presLayoutVars>
          <dgm:bulletEnabled val="1"/>
        </dgm:presLayoutVars>
      </dgm:prSet>
      <dgm:spPr/>
      <dgm:t>
        <a:bodyPr/>
        <a:lstStyle/>
        <a:p>
          <a:endParaRPr lang="en-US"/>
        </a:p>
      </dgm:t>
    </dgm:pt>
    <dgm:pt modelId="{E75D0C6D-D0BF-4BA2-BFF9-A77662CA7651}" type="pres">
      <dgm:prSet presAssocID="{47F316AD-DE1F-45C2-95BE-9273ADCF2429}" presName="parentText" presStyleLbl="node1" presStyleIdx="1" presStyleCnt="3">
        <dgm:presLayoutVars>
          <dgm:chMax val="0"/>
          <dgm:bulletEnabled val="1"/>
        </dgm:presLayoutVars>
      </dgm:prSet>
      <dgm:spPr/>
      <dgm:t>
        <a:bodyPr/>
        <a:lstStyle/>
        <a:p>
          <a:endParaRPr lang="en-US"/>
        </a:p>
      </dgm:t>
    </dgm:pt>
    <dgm:pt modelId="{D020C522-61D4-4BE2-9C1E-BE7C27229882}" type="pres">
      <dgm:prSet presAssocID="{47F316AD-DE1F-45C2-95BE-9273ADCF2429}" presName="childText" presStyleLbl="revTx" presStyleIdx="1" presStyleCnt="3">
        <dgm:presLayoutVars>
          <dgm:bulletEnabled val="1"/>
        </dgm:presLayoutVars>
      </dgm:prSet>
      <dgm:spPr/>
      <dgm:t>
        <a:bodyPr/>
        <a:lstStyle/>
        <a:p>
          <a:endParaRPr lang="en-US"/>
        </a:p>
      </dgm:t>
    </dgm:pt>
    <dgm:pt modelId="{769A9AE0-3DB9-459C-8359-BA432D3DA2B6}" type="pres">
      <dgm:prSet presAssocID="{1B9C1AD5-986D-4013-B098-2FE563F8EBA0}" presName="parentText" presStyleLbl="node1" presStyleIdx="2" presStyleCnt="3">
        <dgm:presLayoutVars>
          <dgm:chMax val="0"/>
          <dgm:bulletEnabled val="1"/>
        </dgm:presLayoutVars>
      </dgm:prSet>
      <dgm:spPr/>
      <dgm:t>
        <a:bodyPr/>
        <a:lstStyle/>
        <a:p>
          <a:endParaRPr lang="en-US"/>
        </a:p>
      </dgm:t>
    </dgm:pt>
    <dgm:pt modelId="{3F5415FF-47BB-474B-AC0C-8B69F4D9D659}" type="pres">
      <dgm:prSet presAssocID="{1B9C1AD5-986D-4013-B098-2FE563F8EBA0}" presName="childText" presStyleLbl="revTx" presStyleIdx="2" presStyleCnt="3">
        <dgm:presLayoutVars>
          <dgm:bulletEnabled val="1"/>
        </dgm:presLayoutVars>
      </dgm:prSet>
      <dgm:spPr/>
      <dgm:t>
        <a:bodyPr/>
        <a:lstStyle/>
        <a:p>
          <a:endParaRPr lang="en-US"/>
        </a:p>
      </dgm:t>
    </dgm:pt>
  </dgm:ptLst>
  <dgm:cxnLst>
    <dgm:cxn modelId="{2BAF223A-68D0-48B1-9987-2CE93C1E06D0}" type="presOf" srcId="{F1E3652C-539D-436B-BCC4-2C4AE79CB824}" destId="{7FCF2E90-173D-482F-8EA3-491D2B36CF08}" srcOrd="0" destOrd="0" presId="urn:microsoft.com/office/officeart/2005/8/layout/vList2"/>
    <dgm:cxn modelId="{CA5987F4-290B-41C9-AC2A-EC220F232ECA}" srcId="{47F316AD-DE1F-45C2-95BE-9273ADCF2429}" destId="{6D8F2964-6599-4785-AD68-ABE24BD30673}" srcOrd="0" destOrd="0" parTransId="{DB2C72AC-1041-4956-8E3E-61A250814D8F}" sibTransId="{CEE25CED-E4D8-44F0-A403-2DA2AC2E56FB}"/>
    <dgm:cxn modelId="{F5C6A2FC-4158-4CC4-90DA-C91A24E8B303}" type="presOf" srcId="{1B9C1AD5-986D-4013-B098-2FE563F8EBA0}" destId="{769A9AE0-3DB9-459C-8359-BA432D3DA2B6}" srcOrd="0" destOrd="0" presId="urn:microsoft.com/office/officeart/2005/8/layout/vList2"/>
    <dgm:cxn modelId="{0265BEDA-1332-4CAD-A900-8E24DD97C867}" type="presOf" srcId="{6D8F2964-6599-4785-AD68-ABE24BD30673}" destId="{D020C522-61D4-4BE2-9C1E-BE7C27229882}" srcOrd="0" destOrd="0" presId="urn:microsoft.com/office/officeart/2005/8/layout/vList2"/>
    <dgm:cxn modelId="{1C8DB24A-4649-490D-8B33-DA6304907179}" srcId="{8A192033-E6EC-4293-B038-E74CAAC70CA1}" destId="{47F316AD-DE1F-45C2-95BE-9273ADCF2429}" srcOrd="1" destOrd="0" parTransId="{4705E282-DE26-4E73-A080-8AF2FF4A1036}" sibTransId="{18746953-C124-48D8-8574-24F9125BBDDD}"/>
    <dgm:cxn modelId="{531DC40F-E615-4F27-B92C-F216D0125EB5}" type="presOf" srcId="{8A192033-E6EC-4293-B038-E74CAAC70CA1}" destId="{5696D0B5-C748-4AAC-A612-A87668A3B2B2}" srcOrd="0" destOrd="0" presId="urn:microsoft.com/office/officeart/2005/8/layout/vList2"/>
    <dgm:cxn modelId="{F126A6F1-00ED-471F-B26B-A9C2FF54BA60}" type="presOf" srcId="{66367031-808D-4ECB-967C-923506106FA0}" destId="{3F5415FF-47BB-474B-AC0C-8B69F4D9D659}" srcOrd="0" destOrd="0" presId="urn:microsoft.com/office/officeart/2005/8/layout/vList2"/>
    <dgm:cxn modelId="{1391D5EF-16BE-4049-BF4B-6BF320A34965}" srcId="{9548A917-4714-427B-841C-A1B5A3CC68A2}" destId="{F1E3652C-539D-436B-BCC4-2C4AE79CB824}" srcOrd="0" destOrd="0" parTransId="{AE12CF9B-43F8-4D41-B8CD-67E554AA831B}" sibTransId="{B3EB546C-2CE4-4F85-8359-288C90A968CF}"/>
    <dgm:cxn modelId="{58521999-F34C-4314-AB67-6C8F2D3F8631}" srcId="{8A192033-E6EC-4293-B038-E74CAAC70CA1}" destId="{9548A917-4714-427B-841C-A1B5A3CC68A2}" srcOrd="0" destOrd="0" parTransId="{EB761BF4-F805-4992-9708-898A3D791471}" sibTransId="{EE0C84E1-5FC0-4015-A963-0FDF25B07C14}"/>
    <dgm:cxn modelId="{F839D817-4CB9-4099-B070-43AB37BD6CF6}" srcId="{1B9C1AD5-986D-4013-B098-2FE563F8EBA0}" destId="{66367031-808D-4ECB-967C-923506106FA0}" srcOrd="0" destOrd="0" parTransId="{81241209-6E37-40B7-9FF4-BB473876BA6D}" sibTransId="{A0632A94-10DB-4AAB-8F77-9B8BA3CCA0D1}"/>
    <dgm:cxn modelId="{388093DF-0878-46BE-824F-101D588F5A60}" type="presOf" srcId="{47F316AD-DE1F-45C2-95BE-9273ADCF2429}" destId="{E75D0C6D-D0BF-4BA2-BFF9-A77662CA7651}" srcOrd="0" destOrd="0" presId="urn:microsoft.com/office/officeart/2005/8/layout/vList2"/>
    <dgm:cxn modelId="{95FD9BE1-DB15-4F50-94DB-144FFF57CD17}" srcId="{8A192033-E6EC-4293-B038-E74CAAC70CA1}" destId="{1B9C1AD5-986D-4013-B098-2FE563F8EBA0}" srcOrd="2" destOrd="0" parTransId="{3B5E158C-0EC5-49D9-A440-4E1A11DDF3BD}" sibTransId="{93278A7E-FB1F-4082-A88B-736F29EE42FF}"/>
    <dgm:cxn modelId="{656F2F45-4747-407B-8DE9-B67126F7395C}" type="presOf" srcId="{9548A917-4714-427B-841C-A1B5A3CC68A2}" destId="{E572B592-4CA3-4587-9E15-700BE19B6D5D}" srcOrd="0" destOrd="0" presId="urn:microsoft.com/office/officeart/2005/8/layout/vList2"/>
    <dgm:cxn modelId="{E23EFB01-6EA0-436E-A859-2E0CA9AF0126}" type="presParOf" srcId="{5696D0B5-C748-4AAC-A612-A87668A3B2B2}" destId="{E572B592-4CA3-4587-9E15-700BE19B6D5D}" srcOrd="0" destOrd="0" presId="urn:microsoft.com/office/officeart/2005/8/layout/vList2"/>
    <dgm:cxn modelId="{0615E419-AACF-4704-B34D-3BFE9EE3AC28}" type="presParOf" srcId="{5696D0B5-C748-4AAC-A612-A87668A3B2B2}" destId="{7FCF2E90-173D-482F-8EA3-491D2B36CF08}" srcOrd="1" destOrd="0" presId="urn:microsoft.com/office/officeart/2005/8/layout/vList2"/>
    <dgm:cxn modelId="{AFE18F37-4EC1-42B8-9DC4-0FCBDD8E4A27}" type="presParOf" srcId="{5696D0B5-C748-4AAC-A612-A87668A3B2B2}" destId="{E75D0C6D-D0BF-4BA2-BFF9-A77662CA7651}" srcOrd="2" destOrd="0" presId="urn:microsoft.com/office/officeart/2005/8/layout/vList2"/>
    <dgm:cxn modelId="{198C6098-2EDA-4E5B-97A3-BB1ADDD39C06}" type="presParOf" srcId="{5696D0B5-C748-4AAC-A612-A87668A3B2B2}" destId="{D020C522-61D4-4BE2-9C1E-BE7C27229882}" srcOrd="3" destOrd="0" presId="urn:microsoft.com/office/officeart/2005/8/layout/vList2"/>
    <dgm:cxn modelId="{F547861D-5AAA-49E6-A848-BD2E67937736}" type="presParOf" srcId="{5696D0B5-C748-4AAC-A612-A87668A3B2B2}" destId="{769A9AE0-3DB9-459C-8359-BA432D3DA2B6}" srcOrd="4" destOrd="0" presId="urn:microsoft.com/office/officeart/2005/8/layout/vList2"/>
    <dgm:cxn modelId="{0AB0FAE3-07AB-4E1F-B7BB-7664F7E05D59}" type="presParOf" srcId="{5696D0B5-C748-4AAC-A612-A87668A3B2B2}" destId="{3F5415FF-47BB-474B-AC0C-8B69F4D9D65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501E39E-A8CE-4243-8085-444FCC02CF1C}"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n-US"/>
        </a:p>
      </dgm:t>
    </dgm:pt>
    <dgm:pt modelId="{602D7A9C-7B1F-4DA4-8AE4-C28D65496B11}">
      <dgm:prSet custT="1"/>
      <dgm:spPr/>
      <dgm:t>
        <a:bodyPr/>
        <a:lstStyle/>
        <a:p>
          <a:r>
            <a:rPr lang="ro-RO" sz="2300" dirty="0" smtClean="0">
              <a:latin typeface="Palatino Linotype" panose="02040502050505030304" pitchFamily="18" charset="0"/>
            </a:rPr>
            <a:t>CMPS</a:t>
          </a:r>
          <a:r>
            <a:rPr lang="ro-RO" sz="2300" b="1" dirty="0" smtClean="0">
              <a:latin typeface="Palatino Linotype" panose="02040502050505030304" pitchFamily="18" charset="0"/>
            </a:rPr>
            <a:t>B</a:t>
          </a:r>
          <a:r>
            <a:rPr lang="ro-RO" sz="2300" dirty="0" smtClean="0">
              <a:latin typeface="Palatino Linotype" panose="02040502050505030304" pitchFamily="18" charset="0"/>
            </a:rPr>
            <a:t>	 - Compare a byte from &lt;DS:ESI&gt; with a byte from &lt;ES:EDI&gt;</a:t>
          </a:r>
          <a:endParaRPr lang="ro-RO" sz="2300" dirty="0">
            <a:latin typeface="Palatino Linotype" panose="02040502050505030304" pitchFamily="18" charset="0"/>
          </a:endParaRPr>
        </a:p>
      </dgm:t>
    </dgm:pt>
    <dgm:pt modelId="{0FEB0E61-50A2-48A2-B20D-5F05255DCE41}" type="parTrans" cxnId="{09347281-A968-4749-B24F-8D757B84424E}">
      <dgm:prSet/>
      <dgm:spPr/>
      <dgm:t>
        <a:bodyPr/>
        <a:lstStyle/>
        <a:p>
          <a:endParaRPr lang="en-US"/>
        </a:p>
      </dgm:t>
    </dgm:pt>
    <dgm:pt modelId="{DD543719-5315-4B5F-9319-8152346CBEAD}" type="sibTrans" cxnId="{09347281-A968-4749-B24F-8D757B84424E}">
      <dgm:prSet/>
      <dgm:spPr/>
      <dgm:t>
        <a:bodyPr/>
        <a:lstStyle/>
        <a:p>
          <a:endParaRPr lang="en-US"/>
        </a:p>
      </dgm:t>
    </dgm:pt>
    <dgm:pt modelId="{FEA70E07-FF64-4026-921D-6C36711709F2}">
      <dgm:prSet custT="1"/>
      <dgm:spPr/>
      <dgm:t>
        <a:bodyPr/>
        <a:lstStyle/>
        <a:p>
          <a:r>
            <a:rPr lang="ro-RO" sz="2300" dirty="0" smtClean="0">
              <a:latin typeface="Palatino Linotype" panose="02040502050505030304" pitchFamily="18" charset="0"/>
            </a:rPr>
            <a:t>If DF=0 Then inc(ESI), inc(EDI), Else dec(ESI), dec(EDI)</a:t>
          </a:r>
          <a:endParaRPr lang="ro-RO" sz="2300" dirty="0">
            <a:latin typeface="Palatino Linotype" panose="02040502050505030304" pitchFamily="18" charset="0"/>
          </a:endParaRPr>
        </a:p>
      </dgm:t>
    </dgm:pt>
    <dgm:pt modelId="{8BDDB59C-D06C-4D20-864A-C5A9DFBD1A1B}" type="parTrans" cxnId="{D607D2E7-38D6-453C-A15A-6E2CC02738F6}">
      <dgm:prSet/>
      <dgm:spPr/>
      <dgm:t>
        <a:bodyPr/>
        <a:lstStyle/>
        <a:p>
          <a:endParaRPr lang="en-US"/>
        </a:p>
      </dgm:t>
    </dgm:pt>
    <dgm:pt modelId="{48B1FFBE-20E3-4C4A-BE26-4C7394AA1A08}" type="sibTrans" cxnId="{D607D2E7-38D6-453C-A15A-6E2CC02738F6}">
      <dgm:prSet/>
      <dgm:spPr/>
      <dgm:t>
        <a:bodyPr/>
        <a:lstStyle/>
        <a:p>
          <a:endParaRPr lang="en-US"/>
        </a:p>
      </dgm:t>
    </dgm:pt>
    <dgm:pt modelId="{7A291387-660D-4FAD-8300-2345060A4253}">
      <dgm:prSet custT="1"/>
      <dgm:spPr/>
      <dgm:t>
        <a:bodyPr/>
        <a:lstStyle/>
        <a:p>
          <a:r>
            <a:rPr lang="ro-RO" sz="2300" dirty="0" smtClean="0">
              <a:latin typeface="Palatino Linotype" panose="02040502050505030304" pitchFamily="18" charset="0"/>
            </a:rPr>
            <a:t>CMPS</a:t>
          </a:r>
          <a:r>
            <a:rPr lang="ro-RO" sz="2300" b="1" dirty="0" smtClean="0">
              <a:latin typeface="Palatino Linotype" panose="02040502050505030304" pitchFamily="18" charset="0"/>
            </a:rPr>
            <a:t>W</a:t>
          </a:r>
          <a:r>
            <a:rPr lang="ro-RO" sz="2300" dirty="0" smtClean="0">
              <a:latin typeface="Palatino Linotype" panose="02040502050505030304" pitchFamily="18" charset="0"/>
            </a:rPr>
            <a:t> - Compare a word from  &lt;DS:ESI&gt; with a word from &lt;ES:EDI&gt;</a:t>
          </a:r>
          <a:endParaRPr lang="ro-RO" sz="2300" dirty="0">
            <a:latin typeface="Palatino Linotype" panose="02040502050505030304" pitchFamily="18" charset="0"/>
          </a:endParaRPr>
        </a:p>
      </dgm:t>
    </dgm:pt>
    <dgm:pt modelId="{92E8C7ED-149D-4DD5-A7D5-8BC58B2B90D9}" type="parTrans" cxnId="{0621E610-FAEF-4361-BE8C-5673268D0507}">
      <dgm:prSet/>
      <dgm:spPr/>
      <dgm:t>
        <a:bodyPr/>
        <a:lstStyle/>
        <a:p>
          <a:endParaRPr lang="en-US"/>
        </a:p>
      </dgm:t>
    </dgm:pt>
    <dgm:pt modelId="{FB18BF9D-0121-4BA7-AB0C-6DC232769482}" type="sibTrans" cxnId="{0621E610-FAEF-4361-BE8C-5673268D0507}">
      <dgm:prSet/>
      <dgm:spPr/>
      <dgm:t>
        <a:bodyPr/>
        <a:lstStyle/>
        <a:p>
          <a:endParaRPr lang="en-US"/>
        </a:p>
      </dgm:t>
    </dgm:pt>
    <dgm:pt modelId="{49828B87-1B72-4182-84B9-75E8114853A6}">
      <dgm:prSet custT="1"/>
      <dgm:spPr/>
      <dgm:t>
        <a:bodyPr/>
        <a:lstStyle/>
        <a:p>
          <a:r>
            <a:rPr lang="ro-RO" sz="2300" smtClean="0">
              <a:latin typeface="Palatino Linotype" panose="02040502050505030304" pitchFamily="18" charset="0"/>
            </a:rPr>
            <a:t>If DF=0 Then ESI:= ESI+2, EDI:= EDI+2, Else ESI:= ESI-2, EDI:= EDI-2</a:t>
          </a:r>
          <a:endParaRPr lang="ro-RO" sz="2300" dirty="0">
            <a:latin typeface="Palatino Linotype" panose="02040502050505030304" pitchFamily="18" charset="0"/>
          </a:endParaRPr>
        </a:p>
      </dgm:t>
    </dgm:pt>
    <dgm:pt modelId="{F0C4F083-1681-401E-A0E0-5CBE20186E47}" type="parTrans" cxnId="{C9528E76-882B-4A42-8B34-CCBDBE808713}">
      <dgm:prSet/>
      <dgm:spPr/>
      <dgm:t>
        <a:bodyPr/>
        <a:lstStyle/>
        <a:p>
          <a:endParaRPr lang="en-US"/>
        </a:p>
      </dgm:t>
    </dgm:pt>
    <dgm:pt modelId="{7F723F01-80FE-4C5E-8221-DD6A057BB9B2}" type="sibTrans" cxnId="{C9528E76-882B-4A42-8B34-CCBDBE808713}">
      <dgm:prSet/>
      <dgm:spPr/>
      <dgm:t>
        <a:bodyPr/>
        <a:lstStyle/>
        <a:p>
          <a:endParaRPr lang="en-US"/>
        </a:p>
      </dgm:t>
    </dgm:pt>
    <dgm:pt modelId="{0BFA70E0-7646-4700-9ADD-766C72B92058}">
      <dgm:prSet custT="1"/>
      <dgm:spPr/>
      <dgm:t>
        <a:bodyPr/>
        <a:lstStyle/>
        <a:p>
          <a:r>
            <a:rPr lang="ro-RO" sz="2300" dirty="0" smtClean="0">
              <a:latin typeface="Palatino Linotype" panose="02040502050505030304" pitchFamily="18" charset="0"/>
            </a:rPr>
            <a:t>CMPS</a:t>
          </a:r>
          <a:r>
            <a:rPr lang="ro-RO" sz="2300" b="1" dirty="0" smtClean="0">
              <a:latin typeface="Palatino Linotype" panose="02040502050505030304" pitchFamily="18" charset="0"/>
            </a:rPr>
            <a:t>D</a:t>
          </a:r>
          <a:r>
            <a:rPr lang="ro-RO" sz="2300" dirty="0" smtClean="0">
              <a:latin typeface="Palatino Linotype" panose="02040502050505030304" pitchFamily="18" charset="0"/>
            </a:rPr>
            <a:t> - Compare a doubleword from  &lt;DS:ESI&gt; with a doubleword from &lt;ES:EDI&gt;</a:t>
          </a:r>
          <a:endParaRPr lang="ro-RO" sz="2300" dirty="0">
            <a:latin typeface="Palatino Linotype" panose="02040502050505030304" pitchFamily="18" charset="0"/>
          </a:endParaRPr>
        </a:p>
      </dgm:t>
    </dgm:pt>
    <dgm:pt modelId="{18FBAAF8-10AC-4FDE-B637-3C27A90E3449}" type="parTrans" cxnId="{B649A961-A767-494B-9EF4-C2F8C39A33F1}">
      <dgm:prSet/>
      <dgm:spPr/>
      <dgm:t>
        <a:bodyPr/>
        <a:lstStyle/>
        <a:p>
          <a:endParaRPr lang="en-US"/>
        </a:p>
      </dgm:t>
    </dgm:pt>
    <dgm:pt modelId="{921D8A77-692E-489C-9137-27776FF9141A}" type="sibTrans" cxnId="{B649A961-A767-494B-9EF4-C2F8C39A33F1}">
      <dgm:prSet/>
      <dgm:spPr/>
      <dgm:t>
        <a:bodyPr/>
        <a:lstStyle/>
        <a:p>
          <a:endParaRPr lang="en-US"/>
        </a:p>
      </dgm:t>
    </dgm:pt>
    <dgm:pt modelId="{2386A5A7-14E2-403A-9271-74226A4D50A7}">
      <dgm:prSet custT="1"/>
      <dgm:spPr/>
      <dgm:t>
        <a:bodyPr/>
        <a:lstStyle/>
        <a:p>
          <a:r>
            <a:rPr lang="ro-RO" sz="2300" dirty="0" smtClean="0">
              <a:latin typeface="Palatino Linotype" panose="02040502050505030304" pitchFamily="18" charset="0"/>
            </a:rPr>
            <a:t>If DF=0 Then ESI:= ESI+4, EDI:= EDI+4, Else ESI:= ESI-4, EDI:= EDI-4</a:t>
          </a:r>
          <a:endParaRPr lang="ro-RO" sz="2300" dirty="0">
            <a:latin typeface="Palatino Linotype" panose="02040502050505030304" pitchFamily="18" charset="0"/>
          </a:endParaRPr>
        </a:p>
      </dgm:t>
    </dgm:pt>
    <dgm:pt modelId="{9847E0FE-CA1A-4188-9990-35C0C42FF99B}" type="parTrans" cxnId="{4BFAECDB-3EF3-470D-BE68-89FED27AE2D1}">
      <dgm:prSet/>
      <dgm:spPr/>
      <dgm:t>
        <a:bodyPr/>
        <a:lstStyle/>
        <a:p>
          <a:endParaRPr lang="en-US"/>
        </a:p>
      </dgm:t>
    </dgm:pt>
    <dgm:pt modelId="{9EF253F6-8D43-4908-A8A3-04E6B8ED7ECB}" type="sibTrans" cxnId="{4BFAECDB-3EF3-470D-BE68-89FED27AE2D1}">
      <dgm:prSet/>
      <dgm:spPr/>
      <dgm:t>
        <a:bodyPr/>
        <a:lstStyle/>
        <a:p>
          <a:endParaRPr lang="en-US"/>
        </a:p>
      </dgm:t>
    </dgm:pt>
    <dgm:pt modelId="{3BB34C57-7F06-4B9D-A908-A2B788CD753A}" type="pres">
      <dgm:prSet presAssocID="{A501E39E-A8CE-4243-8085-444FCC02CF1C}" presName="linear" presStyleCnt="0">
        <dgm:presLayoutVars>
          <dgm:animLvl val="lvl"/>
          <dgm:resizeHandles val="exact"/>
        </dgm:presLayoutVars>
      </dgm:prSet>
      <dgm:spPr/>
      <dgm:t>
        <a:bodyPr/>
        <a:lstStyle/>
        <a:p>
          <a:endParaRPr lang="en-US"/>
        </a:p>
      </dgm:t>
    </dgm:pt>
    <dgm:pt modelId="{44AFD529-4B98-4811-819C-9A83AB894D90}" type="pres">
      <dgm:prSet presAssocID="{602D7A9C-7B1F-4DA4-8AE4-C28D65496B11}" presName="parentText" presStyleLbl="node1" presStyleIdx="0" presStyleCnt="3">
        <dgm:presLayoutVars>
          <dgm:chMax val="0"/>
          <dgm:bulletEnabled val="1"/>
        </dgm:presLayoutVars>
      </dgm:prSet>
      <dgm:spPr/>
      <dgm:t>
        <a:bodyPr/>
        <a:lstStyle/>
        <a:p>
          <a:endParaRPr lang="en-US"/>
        </a:p>
      </dgm:t>
    </dgm:pt>
    <dgm:pt modelId="{E2954752-C00F-412C-BB35-E88796AA8FFD}" type="pres">
      <dgm:prSet presAssocID="{602D7A9C-7B1F-4DA4-8AE4-C28D65496B11}" presName="childText" presStyleLbl="revTx" presStyleIdx="0" presStyleCnt="3">
        <dgm:presLayoutVars>
          <dgm:bulletEnabled val="1"/>
        </dgm:presLayoutVars>
      </dgm:prSet>
      <dgm:spPr/>
      <dgm:t>
        <a:bodyPr/>
        <a:lstStyle/>
        <a:p>
          <a:endParaRPr lang="en-US"/>
        </a:p>
      </dgm:t>
    </dgm:pt>
    <dgm:pt modelId="{AECA65C0-9EA3-46E5-ACD5-2CDF8AEF9A49}" type="pres">
      <dgm:prSet presAssocID="{7A291387-660D-4FAD-8300-2345060A4253}" presName="parentText" presStyleLbl="node1" presStyleIdx="1" presStyleCnt="3">
        <dgm:presLayoutVars>
          <dgm:chMax val="0"/>
          <dgm:bulletEnabled val="1"/>
        </dgm:presLayoutVars>
      </dgm:prSet>
      <dgm:spPr/>
      <dgm:t>
        <a:bodyPr/>
        <a:lstStyle/>
        <a:p>
          <a:endParaRPr lang="en-US"/>
        </a:p>
      </dgm:t>
    </dgm:pt>
    <dgm:pt modelId="{AD2A2ABA-F87C-4734-8E26-D6969B344F63}" type="pres">
      <dgm:prSet presAssocID="{7A291387-660D-4FAD-8300-2345060A4253}" presName="childText" presStyleLbl="revTx" presStyleIdx="1" presStyleCnt="3">
        <dgm:presLayoutVars>
          <dgm:bulletEnabled val="1"/>
        </dgm:presLayoutVars>
      </dgm:prSet>
      <dgm:spPr/>
      <dgm:t>
        <a:bodyPr/>
        <a:lstStyle/>
        <a:p>
          <a:endParaRPr lang="en-US"/>
        </a:p>
      </dgm:t>
    </dgm:pt>
    <dgm:pt modelId="{0875E0F1-72DE-4008-8B60-F79748A97EA4}" type="pres">
      <dgm:prSet presAssocID="{0BFA70E0-7646-4700-9ADD-766C72B92058}" presName="parentText" presStyleLbl="node1" presStyleIdx="2" presStyleCnt="3">
        <dgm:presLayoutVars>
          <dgm:chMax val="0"/>
          <dgm:bulletEnabled val="1"/>
        </dgm:presLayoutVars>
      </dgm:prSet>
      <dgm:spPr/>
      <dgm:t>
        <a:bodyPr/>
        <a:lstStyle/>
        <a:p>
          <a:endParaRPr lang="en-US"/>
        </a:p>
      </dgm:t>
    </dgm:pt>
    <dgm:pt modelId="{F8EE7859-5472-4641-9A63-60253F5D6B0D}" type="pres">
      <dgm:prSet presAssocID="{0BFA70E0-7646-4700-9ADD-766C72B92058}" presName="childText" presStyleLbl="revTx" presStyleIdx="2" presStyleCnt="3">
        <dgm:presLayoutVars>
          <dgm:bulletEnabled val="1"/>
        </dgm:presLayoutVars>
      </dgm:prSet>
      <dgm:spPr/>
      <dgm:t>
        <a:bodyPr/>
        <a:lstStyle/>
        <a:p>
          <a:endParaRPr lang="en-US"/>
        </a:p>
      </dgm:t>
    </dgm:pt>
  </dgm:ptLst>
  <dgm:cxnLst>
    <dgm:cxn modelId="{C8C6F8E9-B0E5-433F-9D3C-2CA079CD08AB}" type="presOf" srcId="{2386A5A7-14E2-403A-9271-74226A4D50A7}" destId="{F8EE7859-5472-4641-9A63-60253F5D6B0D}" srcOrd="0" destOrd="0" presId="urn:microsoft.com/office/officeart/2005/8/layout/vList2"/>
    <dgm:cxn modelId="{B649A961-A767-494B-9EF4-C2F8C39A33F1}" srcId="{A501E39E-A8CE-4243-8085-444FCC02CF1C}" destId="{0BFA70E0-7646-4700-9ADD-766C72B92058}" srcOrd="2" destOrd="0" parTransId="{18FBAAF8-10AC-4FDE-B637-3C27A90E3449}" sibTransId="{921D8A77-692E-489C-9137-27776FF9141A}"/>
    <dgm:cxn modelId="{C9528E76-882B-4A42-8B34-CCBDBE808713}" srcId="{7A291387-660D-4FAD-8300-2345060A4253}" destId="{49828B87-1B72-4182-84B9-75E8114853A6}" srcOrd="0" destOrd="0" parTransId="{F0C4F083-1681-401E-A0E0-5CBE20186E47}" sibTransId="{7F723F01-80FE-4C5E-8221-DD6A057BB9B2}"/>
    <dgm:cxn modelId="{4BFAECDB-3EF3-470D-BE68-89FED27AE2D1}" srcId="{0BFA70E0-7646-4700-9ADD-766C72B92058}" destId="{2386A5A7-14E2-403A-9271-74226A4D50A7}" srcOrd="0" destOrd="0" parTransId="{9847E0FE-CA1A-4188-9990-35C0C42FF99B}" sibTransId="{9EF253F6-8D43-4908-A8A3-04E6B8ED7ECB}"/>
    <dgm:cxn modelId="{D607D2E7-38D6-453C-A15A-6E2CC02738F6}" srcId="{602D7A9C-7B1F-4DA4-8AE4-C28D65496B11}" destId="{FEA70E07-FF64-4026-921D-6C36711709F2}" srcOrd="0" destOrd="0" parTransId="{8BDDB59C-D06C-4D20-864A-C5A9DFBD1A1B}" sibTransId="{48B1FFBE-20E3-4C4A-BE26-4C7394AA1A08}"/>
    <dgm:cxn modelId="{0621E610-FAEF-4361-BE8C-5673268D0507}" srcId="{A501E39E-A8CE-4243-8085-444FCC02CF1C}" destId="{7A291387-660D-4FAD-8300-2345060A4253}" srcOrd="1" destOrd="0" parTransId="{92E8C7ED-149D-4DD5-A7D5-8BC58B2B90D9}" sibTransId="{FB18BF9D-0121-4BA7-AB0C-6DC232769482}"/>
    <dgm:cxn modelId="{4F0E2A59-00C2-4E64-B516-7A83CF7A5DA1}" type="presOf" srcId="{A501E39E-A8CE-4243-8085-444FCC02CF1C}" destId="{3BB34C57-7F06-4B9D-A908-A2B788CD753A}" srcOrd="0" destOrd="0" presId="urn:microsoft.com/office/officeart/2005/8/layout/vList2"/>
    <dgm:cxn modelId="{59BEACF1-0C80-4493-A7E2-D005002A75EB}" type="presOf" srcId="{FEA70E07-FF64-4026-921D-6C36711709F2}" destId="{E2954752-C00F-412C-BB35-E88796AA8FFD}" srcOrd="0" destOrd="0" presId="urn:microsoft.com/office/officeart/2005/8/layout/vList2"/>
    <dgm:cxn modelId="{1E71E23A-6989-4DB0-96F2-568DB1B8D593}" type="presOf" srcId="{49828B87-1B72-4182-84B9-75E8114853A6}" destId="{AD2A2ABA-F87C-4734-8E26-D6969B344F63}" srcOrd="0" destOrd="0" presId="urn:microsoft.com/office/officeart/2005/8/layout/vList2"/>
    <dgm:cxn modelId="{FE47A65E-49FD-4335-A81D-FBE7E3B3640E}" type="presOf" srcId="{7A291387-660D-4FAD-8300-2345060A4253}" destId="{AECA65C0-9EA3-46E5-ACD5-2CDF8AEF9A49}" srcOrd="0" destOrd="0" presId="urn:microsoft.com/office/officeart/2005/8/layout/vList2"/>
    <dgm:cxn modelId="{09347281-A968-4749-B24F-8D757B84424E}" srcId="{A501E39E-A8CE-4243-8085-444FCC02CF1C}" destId="{602D7A9C-7B1F-4DA4-8AE4-C28D65496B11}" srcOrd="0" destOrd="0" parTransId="{0FEB0E61-50A2-48A2-B20D-5F05255DCE41}" sibTransId="{DD543719-5315-4B5F-9319-8152346CBEAD}"/>
    <dgm:cxn modelId="{004C730B-931D-4C2D-A42A-22E94F24D0D9}" type="presOf" srcId="{602D7A9C-7B1F-4DA4-8AE4-C28D65496B11}" destId="{44AFD529-4B98-4811-819C-9A83AB894D90}" srcOrd="0" destOrd="0" presId="urn:microsoft.com/office/officeart/2005/8/layout/vList2"/>
    <dgm:cxn modelId="{F55DB666-9374-4713-97EB-4D244A92A259}" type="presOf" srcId="{0BFA70E0-7646-4700-9ADD-766C72B92058}" destId="{0875E0F1-72DE-4008-8B60-F79748A97EA4}" srcOrd="0" destOrd="0" presId="urn:microsoft.com/office/officeart/2005/8/layout/vList2"/>
    <dgm:cxn modelId="{3CEE7C39-1494-4548-8C80-45697F02F295}" type="presParOf" srcId="{3BB34C57-7F06-4B9D-A908-A2B788CD753A}" destId="{44AFD529-4B98-4811-819C-9A83AB894D90}" srcOrd="0" destOrd="0" presId="urn:microsoft.com/office/officeart/2005/8/layout/vList2"/>
    <dgm:cxn modelId="{E91C0E66-ED94-4C76-8DCF-5F213258099F}" type="presParOf" srcId="{3BB34C57-7F06-4B9D-A908-A2B788CD753A}" destId="{E2954752-C00F-412C-BB35-E88796AA8FFD}" srcOrd="1" destOrd="0" presId="urn:microsoft.com/office/officeart/2005/8/layout/vList2"/>
    <dgm:cxn modelId="{7515E11B-E73D-4982-A5DA-9C412FDCB42D}" type="presParOf" srcId="{3BB34C57-7F06-4B9D-A908-A2B788CD753A}" destId="{AECA65C0-9EA3-46E5-ACD5-2CDF8AEF9A49}" srcOrd="2" destOrd="0" presId="urn:microsoft.com/office/officeart/2005/8/layout/vList2"/>
    <dgm:cxn modelId="{27CB5940-177F-4BE6-AB49-D2B7BC0670F4}" type="presParOf" srcId="{3BB34C57-7F06-4B9D-A908-A2B788CD753A}" destId="{AD2A2ABA-F87C-4734-8E26-D6969B344F63}" srcOrd="3" destOrd="0" presId="urn:microsoft.com/office/officeart/2005/8/layout/vList2"/>
    <dgm:cxn modelId="{7E4BDC14-AB54-4FFB-8500-1232F587B9E7}" type="presParOf" srcId="{3BB34C57-7F06-4B9D-A908-A2B788CD753A}" destId="{0875E0F1-72DE-4008-8B60-F79748A97EA4}" srcOrd="4" destOrd="0" presId="urn:microsoft.com/office/officeart/2005/8/layout/vList2"/>
    <dgm:cxn modelId="{5695B96E-5476-437C-83D4-965D1E2D0EFA}" type="presParOf" srcId="{3BB34C57-7F06-4B9D-A908-A2B788CD753A}" destId="{F8EE7859-5472-4641-9A63-60253F5D6B0D}"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7C13BF9-DB17-4658-8A2A-7D0D3851E6F7}"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n-US"/>
        </a:p>
      </dgm:t>
    </dgm:pt>
    <dgm:pt modelId="{C8BE1E77-912B-463F-8F6A-2DDB51516A83}">
      <dgm:prSet phldrT="[Text]" custT="1"/>
      <dgm:spPr/>
      <dgm:t>
        <a:bodyPr/>
        <a:lstStyle/>
        <a:p>
          <a:r>
            <a:rPr lang="ro-RO" sz="2300" dirty="0" smtClean="0">
              <a:latin typeface="Palatino Linotype" panose="02040502050505030304" pitchFamily="18" charset="0"/>
            </a:rPr>
            <a:t>SCAS</a:t>
          </a:r>
          <a:r>
            <a:rPr lang="ro-RO" sz="2300" b="1" dirty="0" smtClean="0">
              <a:latin typeface="Palatino Linotype" panose="02040502050505030304" pitchFamily="18" charset="0"/>
            </a:rPr>
            <a:t>B</a:t>
          </a:r>
          <a:r>
            <a:rPr lang="ro-RO" sz="2300" dirty="0" smtClean="0">
              <a:latin typeface="Palatino Linotype" panose="02040502050505030304" pitchFamily="18" charset="0"/>
            </a:rPr>
            <a:t>	- Compare AL with a byte from &lt;ES:EDI&gt;</a:t>
          </a:r>
          <a:endParaRPr lang="en-US" sz="2300" dirty="0"/>
        </a:p>
      </dgm:t>
    </dgm:pt>
    <dgm:pt modelId="{753BC4A8-6E56-4B44-A877-25F8819DF52E}" type="parTrans" cxnId="{5141A732-4D80-445C-9EED-31C70D798BE0}">
      <dgm:prSet/>
      <dgm:spPr/>
      <dgm:t>
        <a:bodyPr/>
        <a:lstStyle/>
        <a:p>
          <a:endParaRPr lang="en-US"/>
        </a:p>
      </dgm:t>
    </dgm:pt>
    <dgm:pt modelId="{A92C7F02-8501-4213-B05A-BE0311D2337C}" type="sibTrans" cxnId="{5141A732-4D80-445C-9EED-31C70D798BE0}">
      <dgm:prSet/>
      <dgm:spPr/>
      <dgm:t>
        <a:bodyPr/>
        <a:lstStyle/>
        <a:p>
          <a:endParaRPr lang="en-US"/>
        </a:p>
      </dgm:t>
    </dgm:pt>
    <dgm:pt modelId="{B48064E1-89BD-4AAE-BC4C-E1E4F798E1E9}">
      <dgm:prSet custT="1"/>
      <dgm:spPr/>
      <dgm:t>
        <a:bodyPr/>
        <a:lstStyle/>
        <a:p>
          <a:r>
            <a:rPr lang="ro-RO" sz="2300" dirty="0" smtClean="0">
              <a:latin typeface="Palatino Linotype" panose="02040502050505030304" pitchFamily="18" charset="0"/>
            </a:rPr>
            <a:t>If DF=0 then inc(EDI), else dec(EDI)</a:t>
          </a:r>
          <a:endParaRPr lang="ro-RO" sz="2300" dirty="0">
            <a:latin typeface="Palatino Linotype" panose="02040502050505030304" pitchFamily="18" charset="0"/>
          </a:endParaRPr>
        </a:p>
      </dgm:t>
    </dgm:pt>
    <dgm:pt modelId="{5FF0B912-70CE-4F35-9943-5BDE088EFB80}" type="parTrans" cxnId="{4567022C-F27B-42E4-B33C-C45A7BE7991E}">
      <dgm:prSet/>
      <dgm:spPr/>
      <dgm:t>
        <a:bodyPr/>
        <a:lstStyle/>
        <a:p>
          <a:endParaRPr lang="en-US"/>
        </a:p>
      </dgm:t>
    </dgm:pt>
    <dgm:pt modelId="{3227CA50-5047-4D73-952C-231264E99C98}" type="sibTrans" cxnId="{4567022C-F27B-42E4-B33C-C45A7BE7991E}">
      <dgm:prSet/>
      <dgm:spPr/>
      <dgm:t>
        <a:bodyPr/>
        <a:lstStyle/>
        <a:p>
          <a:endParaRPr lang="en-US"/>
        </a:p>
      </dgm:t>
    </dgm:pt>
    <dgm:pt modelId="{E5A65391-84A4-410E-848C-D7139117FDAB}">
      <dgm:prSet custT="1"/>
      <dgm:spPr/>
      <dgm:t>
        <a:bodyPr/>
        <a:lstStyle/>
        <a:p>
          <a:r>
            <a:rPr lang="ro-RO" sz="2300" dirty="0" smtClean="0">
              <a:latin typeface="Palatino Linotype" panose="02040502050505030304" pitchFamily="18" charset="0"/>
            </a:rPr>
            <a:t>SCAS</a:t>
          </a:r>
          <a:r>
            <a:rPr lang="ro-RO" sz="2300" b="1" dirty="0" smtClean="0">
              <a:latin typeface="Palatino Linotype" panose="02040502050505030304" pitchFamily="18" charset="0"/>
            </a:rPr>
            <a:t>W</a:t>
          </a:r>
          <a:r>
            <a:rPr lang="ro-RO" sz="2300" dirty="0" smtClean="0">
              <a:latin typeface="Palatino Linotype" panose="02040502050505030304" pitchFamily="18" charset="0"/>
            </a:rPr>
            <a:t> - Compare AX with a word from &lt;ES:EDI&gt;</a:t>
          </a:r>
          <a:endParaRPr lang="ro-RO" sz="2300" dirty="0">
            <a:latin typeface="Palatino Linotype" panose="02040502050505030304" pitchFamily="18" charset="0"/>
          </a:endParaRPr>
        </a:p>
      </dgm:t>
    </dgm:pt>
    <dgm:pt modelId="{51B1D3B8-BC41-4F21-817A-EEEEDF420094}" type="parTrans" cxnId="{517D0C18-6AB0-426D-B35F-5A6140C325F5}">
      <dgm:prSet/>
      <dgm:spPr/>
      <dgm:t>
        <a:bodyPr/>
        <a:lstStyle/>
        <a:p>
          <a:endParaRPr lang="en-US"/>
        </a:p>
      </dgm:t>
    </dgm:pt>
    <dgm:pt modelId="{5CD929A2-8FA0-4557-BE76-03C8A618E81C}" type="sibTrans" cxnId="{517D0C18-6AB0-426D-B35F-5A6140C325F5}">
      <dgm:prSet/>
      <dgm:spPr/>
      <dgm:t>
        <a:bodyPr/>
        <a:lstStyle/>
        <a:p>
          <a:endParaRPr lang="en-US"/>
        </a:p>
      </dgm:t>
    </dgm:pt>
    <dgm:pt modelId="{73E620EE-10F0-4737-AA92-F245CFA81C06}">
      <dgm:prSet custT="1"/>
      <dgm:spPr/>
      <dgm:t>
        <a:bodyPr/>
        <a:lstStyle/>
        <a:p>
          <a:r>
            <a:rPr lang="ro-RO" sz="2300" dirty="0" smtClean="0">
              <a:latin typeface="Palatino Linotype" panose="02040502050505030304" pitchFamily="18" charset="0"/>
            </a:rPr>
            <a:t>If DF=0 then EDI:= EDI+2, tlse EDI:= EDI-2</a:t>
          </a:r>
          <a:endParaRPr lang="ro-RO" sz="2300" dirty="0">
            <a:latin typeface="Palatino Linotype" panose="02040502050505030304" pitchFamily="18" charset="0"/>
          </a:endParaRPr>
        </a:p>
      </dgm:t>
    </dgm:pt>
    <dgm:pt modelId="{17EAD0C2-F024-4E87-AFBD-2C9EB046DEEF}" type="parTrans" cxnId="{A5DB5286-7609-4FB4-8EF4-37B15AD93A08}">
      <dgm:prSet/>
      <dgm:spPr/>
      <dgm:t>
        <a:bodyPr/>
        <a:lstStyle/>
        <a:p>
          <a:endParaRPr lang="en-US"/>
        </a:p>
      </dgm:t>
    </dgm:pt>
    <dgm:pt modelId="{CE9B66E1-1057-4B69-A32B-28B0374E1AC8}" type="sibTrans" cxnId="{A5DB5286-7609-4FB4-8EF4-37B15AD93A08}">
      <dgm:prSet/>
      <dgm:spPr/>
      <dgm:t>
        <a:bodyPr/>
        <a:lstStyle/>
        <a:p>
          <a:endParaRPr lang="en-US"/>
        </a:p>
      </dgm:t>
    </dgm:pt>
    <dgm:pt modelId="{4A6C42F0-2B27-471D-B08D-EF258B021324}">
      <dgm:prSet custT="1"/>
      <dgm:spPr/>
      <dgm:t>
        <a:bodyPr/>
        <a:lstStyle/>
        <a:p>
          <a:r>
            <a:rPr lang="ro-RO" sz="2300" dirty="0" smtClean="0">
              <a:latin typeface="Palatino Linotype" panose="02040502050505030304" pitchFamily="18" charset="0"/>
            </a:rPr>
            <a:t>SCAS</a:t>
          </a:r>
          <a:r>
            <a:rPr lang="ro-RO" sz="2300" b="1" dirty="0" smtClean="0">
              <a:latin typeface="Palatino Linotype" panose="02040502050505030304" pitchFamily="18" charset="0"/>
            </a:rPr>
            <a:t>D</a:t>
          </a:r>
          <a:r>
            <a:rPr lang="ro-RO" sz="2300" dirty="0" smtClean="0">
              <a:latin typeface="Palatino Linotype" panose="02040502050505030304" pitchFamily="18" charset="0"/>
            </a:rPr>
            <a:t>	- Compare EAX with a doubleword from &lt;ES:EDI&gt;</a:t>
          </a:r>
          <a:endParaRPr lang="ro-RO" sz="2300" dirty="0">
            <a:latin typeface="Palatino Linotype" panose="02040502050505030304" pitchFamily="18" charset="0"/>
          </a:endParaRPr>
        </a:p>
      </dgm:t>
    </dgm:pt>
    <dgm:pt modelId="{03F2052E-ABD8-41F2-BE2D-E4E358FD84C8}" type="parTrans" cxnId="{69275DF3-9012-42EE-BC74-B1CE2230EDE1}">
      <dgm:prSet/>
      <dgm:spPr/>
      <dgm:t>
        <a:bodyPr/>
        <a:lstStyle/>
        <a:p>
          <a:endParaRPr lang="en-US"/>
        </a:p>
      </dgm:t>
    </dgm:pt>
    <dgm:pt modelId="{E9E97C7B-8395-4CFD-9C79-9F2DA5699485}" type="sibTrans" cxnId="{69275DF3-9012-42EE-BC74-B1CE2230EDE1}">
      <dgm:prSet/>
      <dgm:spPr/>
      <dgm:t>
        <a:bodyPr/>
        <a:lstStyle/>
        <a:p>
          <a:endParaRPr lang="en-US"/>
        </a:p>
      </dgm:t>
    </dgm:pt>
    <dgm:pt modelId="{2796D47B-91AA-4254-B993-A860FA71E09C}">
      <dgm:prSet custT="1"/>
      <dgm:spPr/>
      <dgm:t>
        <a:bodyPr/>
        <a:lstStyle/>
        <a:p>
          <a:r>
            <a:rPr lang="ro-RO" sz="2300" dirty="0" smtClean="0">
              <a:latin typeface="Palatino Linotype" panose="02040502050505030304" pitchFamily="18" charset="0"/>
            </a:rPr>
            <a:t>If DF=0 then EDI:= EDI+4, else EDI:= EDI-4</a:t>
          </a:r>
          <a:endParaRPr lang="ro-RO" sz="2300" dirty="0">
            <a:latin typeface="Palatino Linotype" panose="02040502050505030304" pitchFamily="18" charset="0"/>
          </a:endParaRPr>
        </a:p>
      </dgm:t>
    </dgm:pt>
    <dgm:pt modelId="{11EF3028-4650-4783-9002-21E9ABB2139C}" type="parTrans" cxnId="{F7DAEEE6-88CD-4438-917D-2FF50BBFE63E}">
      <dgm:prSet/>
      <dgm:spPr/>
      <dgm:t>
        <a:bodyPr/>
        <a:lstStyle/>
        <a:p>
          <a:endParaRPr lang="en-US"/>
        </a:p>
      </dgm:t>
    </dgm:pt>
    <dgm:pt modelId="{1EAE71E3-76F8-4435-8C61-FCDD841CC8A8}" type="sibTrans" cxnId="{F7DAEEE6-88CD-4438-917D-2FF50BBFE63E}">
      <dgm:prSet/>
      <dgm:spPr/>
      <dgm:t>
        <a:bodyPr/>
        <a:lstStyle/>
        <a:p>
          <a:endParaRPr lang="en-US"/>
        </a:p>
      </dgm:t>
    </dgm:pt>
    <dgm:pt modelId="{4493EB7F-15A5-49E3-B829-AA2D5371E943}" type="pres">
      <dgm:prSet presAssocID="{B7C13BF9-DB17-4658-8A2A-7D0D3851E6F7}" presName="linear" presStyleCnt="0">
        <dgm:presLayoutVars>
          <dgm:animLvl val="lvl"/>
          <dgm:resizeHandles val="exact"/>
        </dgm:presLayoutVars>
      </dgm:prSet>
      <dgm:spPr/>
      <dgm:t>
        <a:bodyPr/>
        <a:lstStyle/>
        <a:p>
          <a:endParaRPr lang="en-US"/>
        </a:p>
      </dgm:t>
    </dgm:pt>
    <dgm:pt modelId="{778C136A-0FFC-43B0-951D-AB6AFB048F64}" type="pres">
      <dgm:prSet presAssocID="{C8BE1E77-912B-463F-8F6A-2DDB51516A83}" presName="parentText" presStyleLbl="node1" presStyleIdx="0" presStyleCnt="3">
        <dgm:presLayoutVars>
          <dgm:chMax val="0"/>
          <dgm:bulletEnabled val="1"/>
        </dgm:presLayoutVars>
      </dgm:prSet>
      <dgm:spPr/>
      <dgm:t>
        <a:bodyPr/>
        <a:lstStyle/>
        <a:p>
          <a:endParaRPr lang="en-US"/>
        </a:p>
      </dgm:t>
    </dgm:pt>
    <dgm:pt modelId="{BBAD529D-5BC8-4D33-91D6-8B2A0CE758F2}" type="pres">
      <dgm:prSet presAssocID="{C8BE1E77-912B-463F-8F6A-2DDB51516A83}" presName="childText" presStyleLbl="revTx" presStyleIdx="0" presStyleCnt="3">
        <dgm:presLayoutVars>
          <dgm:bulletEnabled val="1"/>
        </dgm:presLayoutVars>
      </dgm:prSet>
      <dgm:spPr/>
      <dgm:t>
        <a:bodyPr/>
        <a:lstStyle/>
        <a:p>
          <a:endParaRPr lang="en-US"/>
        </a:p>
      </dgm:t>
    </dgm:pt>
    <dgm:pt modelId="{0F25D23D-CE38-4859-B1AA-07A056117338}" type="pres">
      <dgm:prSet presAssocID="{E5A65391-84A4-410E-848C-D7139117FDAB}" presName="parentText" presStyleLbl="node1" presStyleIdx="1" presStyleCnt="3">
        <dgm:presLayoutVars>
          <dgm:chMax val="0"/>
          <dgm:bulletEnabled val="1"/>
        </dgm:presLayoutVars>
      </dgm:prSet>
      <dgm:spPr/>
      <dgm:t>
        <a:bodyPr/>
        <a:lstStyle/>
        <a:p>
          <a:endParaRPr lang="en-US"/>
        </a:p>
      </dgm:t>
    </dgm:pt>
    <dgm:pt modelId="{FBE503DD-CE79-4286-B445-F77BA8EF60D1}" type="pres">
      <dgm:prSet presAssocID="{E5A65391-84A4-410E-848C-D7139117FDAB}" presName="childText" presStyleLbl="revTx" presStyleIdx="1" presStyleCnt="3">
        <dgm:presLayoutVars>
          <dgm:bulletEnabled val="1"/>
        </dgm:presLayoutVars>
      </dgm:prSet>
      <dgm:spPr/>
      <dgm:t>
        <a:bodyPr/>
        <a:lstStyle/>
        <a:p>
          <a:endParaRPr lang="en-US"/>
        </a:p>
      </dgm:t>
    </dgm:pt>
    <dgm:pt modelId="{41F72F3F-BDA5-4FBC-8604-D0135590B05C}" type="pres">
      <dgm:prSet presAssocID="{4A6C42F0-2B27-471D-B08D-EF258B021324}" presName="parentText" presStyleLbl="node1" presStyleIdx="2" presStyleCnt="3">
        <dgm:presLayoutVars>
          <dgm:chMax val="0"/>
          <dgm:bulletEnabled val="1"/>
        </dgm:presLayoutVars>
      </dgm:prSet>
      <dgm:spPr/>
      <dgm:t>
        <a:bodyPr/>
        <a:lstStyle/>
        <a:p>
          <a:endParaRPr lang="en-US"/>
        </a:p>
      </dgm:t>
    </dgm:pt>
    <dgm:pt modelId="{AE00523D-4035-4B0C-9D2E-DEC95121539C}" type="pres">
      <dgm:prSet presAssocID="{4A6C42F0-2B27-471D-B08D-EF258B021324}" presName="childText" presStyleLbl="revTx" presStyleIdx="2" presStyleCnt="3">
        <dgm:presLayoutVars>
          <dgm:bulletEnabled val="1"/>
        </dgm:presLayoutVars>
      </dgm:prSet>
      <dgm:spPr/>
      <dgm:t>
        <a:bodyPr/>
        <a:lstStyle/>
        <a:p>
          <a:endParaRPr lang="en-US"/>
        </a:p>
      </dgm:t>
    </dgm:pt>
  </dgm:ptLst>
  <dgm:cxnLst>
    <dgm:cxn modelId="{A5DB5286-7609-4FB4-8EF4-37B15AD93A08}" srcId="{E5A65391-84A4-410E-848C-D7139117FDAB}" destId="{73E620EE-10F0-4737-AA92-F245CFA81C06}" srcOrd="0" destOrd="0" parTransId="{17EAD0C2-F024-4E87-AFBD-2C9EB046DEEF}" sibTransId="{CE9B66E1-1057-4B69-A32B-28B0374E1AC8}"/>
    <dgm:cxn modelId="{789BF312-57FB-4631-A903-923B0E753653}" type="presOf" srcId="{B7C13BF9-DB17-4658-8A2A-7D0D3851E6F7}" destId="{4493EB7F-15A5-49E3-B829-AA2D5371E943}" srcOrd="0" destOrd="0" presId="urn:microsoft.com/office/officeart/2005/8/layout/vList2"/>
    <dgm:cxn modelId="{F7DAEEE6-88CD-4438-917D-2FF50BBFE63E}" srcId="{4A6C42F0-2B27-471D-B08D-EF258B021324}" destId="{2796D47B-91AA-4254-B993-A860FA71E09C}" srcOrd="0" destOrd="0" parTransId="{11EF3028-4650-4783-9002-21E9ABB2139C}" sibTransId="{1EAE71E3-76F8-4435-8C61-FCDD841CC8A8}"/>
    <dgm:cxn modelId="{25EDB1E6-089F-4DEC-83D3-728A91F277D8}" type="presOf" srcId="{C8BE1E77-912B-463F-8F6A-2DDB51516A83}" destId="{778C136A-0FFC-43B0-951D-AB6AFB048F64}" srcOrd="0" destOrd="0" presId="urn:microsoft.com/office/officeart/2005/8/layout/vList2"/>
    <dgm:cxn modelId="{D54D0039-E884-44FA-BB14-607F119AD976}" type="presOf" srcId="{B48064E1-89BD-4AAE-BC4C-E1E4F798E1E9}" destId="{BBAD529D-5BC8-4D33-91D6-8B2A0CE758F2}" srcOrd="0" destOrd="0" presId="urn:microsoft.com/office/officeart/2005/8/layout/vList2"/>
    <dgm:cxn modelId="{69275DF3-9012-42EE-BC74-B1CE2230EDE1}" srcId="{B7C13BF9-DB17-4658-8A2A-7D0D3851E6F7}" destId="{4A6C42F0-2B27-471D-B08D-EF258B021324}" srcOrd="2" destOrd="0" parTransId="{03F2052E-ABD8-41F2-BE2D-E4E358FD84C8}" sibTransId="{E9E97C7B-8395-4CFD-9C79-9F2DA5699485}"/>
    <dgm:cxn modelId="{517D0C18-6AB0-426D-B35F-5A6140C325F5}" srcId="{B7C13BF9-DB17-4658-8A2A-7D0D3851E6F7}" destId="{E5A65391-84A4-410E-848C-D7139117FDAB}" srcOrd="1" destOrd="0" parTransId="{51B1D3B8-BC41-4F21-817A-EEEEDF420094}" sibTransId="{5CD929A2-8FA0-4557-BE76-03C8A618E81C}"/>
    <dgm:cxn modelId="{78216514-BC35-478F-BE3C-46C5DA3F8073}" type="presOf" srcId="{4A6C42F0-2B27-471D-B08D-EF258B021324}" destId="{41F72F3F-BDA5-4FBC-8604-D0135590B05C}" srcOrd="0" destOrd="0" presId="urn:microsoft.com/office/officeart/2005/8/layout/vList2"/>
    <dgm:cxn modelId="{AE2F86B1-93A8-4534-A904-A0673C904424}" type="presOf" srcId="{E5A65391-84A4-410E-848C-D7139117FDAB}" destId="{0F25D23D-CE38-4859-B1AA-07A056117338}" srcOrd="0" destOrd="0" presId="urn:microsoft.com/office/officeart/2005/8/layout/vList2"/>
    <dgm:cxn modelId="{C9AA412E-0CCE-4DF8-9F2A-7FB060909106}" type="presOf" srcId="{2796D47B-91AA-4254-B993-A860FA71E09C}" destId="{AE00523D-4035-4B0C-9D2E-DEC95121539C}" srcOrd="0" destOrd="0" presId="urn:microsoft.com/office/officeart/2005/8/layout/vList2"/>
    <dgm:cxn modelId="{4567022C-F27B-42E4-B33C-C45A7BE7991E}" srcId="{C8BE1E77-912B-463F-8F6A-2DDB51516A83}" destId="{B48064E1-89BD-4AAE-BC4C-E1E4F798E1E9}" srcOrd="0" destOrd="0" parTransId="{5FF0B912-70CE-4F35-9943-5BDE088EFB80}" sibTransId="{3227CA50-5047-4D73-952C-231264E99C98}"/>
    <dgm:cxn modelId="{6F1CF439-B74D-4C24-84C8-E710D5920965}" type="presOf" srcId="{73E620EE-10F0-4737-AA92-F245CFA81C06}" destId="{FBE503DD-CE79-4286-B445-F77BA8EF60D1}" srcOrd="0" destOrd="0" presId="urn:microsoft.com/office/officeart/2005/8/layout/vList2"/>
    <dgm:cxn modelId="{5141A732-4D80-445C-9EED-31C70D798BE0}" srcId="{B7C13BF9-DB17-4658-8A2A-7D0D3851E6F7}" destId="{C8BE1E77-912B-463F-8F6A-2DDB51516A83}" srcOrd="0" destOrd="0" parTransId="{753BC4A8-6E56-4B44-A877-25F8819DF52E}" sibTransId="{A92C7F02-8501-4213-B05A-BE0311D2337C}"/>
    <dgm:cxn modelId="{423F5DD5-2DEF-4AD0-B3CC-304C2719BD50}" type="presParOf" srcId="{4493EB7F-15A5-49E3-B829-AA2D5371E943}" destId="{778C136A-0FFC-43B0-951D-AB6AFB048F64}" srcOrd="0" destOrd="0" presId="urn:microsoft.com/office/officeart/2005/8/layout/vList2"/>
    <dgm:cxn modelId="{EE3D7E38-B482-4162-BAFE-BD6AB2B662B5}" type="presParOf" srcId="{4493EB7F-15A5-49E3-B829-AA2D5371E943}" destId="{BBAD529D-5BC8-4D33-91D6-8B2A0CE758F2}" srcOrd="1" destOrd="0" presId="urn:microsoft.com/office/officeart/2005/8/layout/vList2"/>
    <dgm:cxn modelId="{EFE7A3FB-9FB4-46D6-92F8-C5DAA6F934E8}" type="presParOf" srcId="{4493EB7F-15A5-49E3-B829-AA2D5371E943}" destId="{0F25D23D-CE38-4859-B1AA-07A056117338}" srcOrd="2" destOrd="0" presId="urn:microsoft.com/office/officeart/2005/8/layout/vList2"/>
    <dgm:cxn modelId="{201004DB-E515-4B8D-A5A4-03E850C3AED0}" type="presParOf" srcId="{4493EB7F-15A5-49E3-B829-AA2D5371E943}" destId="{FBE503DD-CE79-4286-B445-F77BA8EF60D1}" srcOrd="3" destOrd="0" presId="urn:microsoft.com/office/officeart/2005/8/layout/vList2"/>
    <dgm:cxn modelId="{EC0C632C-616D-4695-8382-6FB625A38E38}" type="presParOf" srcId="{4493EB7F-15A5-49E3-B829-AA2D5371E943}" destId="{41F72F3F-BDA5-4FBC-8604-D0135590B05C}" srcOrd="4" destOrd="0" presId="urn:microsoft.com/office/officeart/2005/8/layout/vList2"/>
    <dgm:cxn modelId="{B91B9CA1-8118-412D-B09F-5E447F785FC1}" type="presParOf" srcId="{4493EB7F-15A5-49E3-B829-AA2D5371E943}" destId="{AE00523D-4035-4B0C-9D2E-DEC95121539C}"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01F464A-BF91-461C-A75D-5233365DF199}" type="doc">
      <dgm:prSet loTypeId="urn:microsoft.com/office/officeart/2011/layout/TabList" loCatId="list" qsTypeId="urn:microsoft.com/office/officeart/2005/8/quickstyle/3d2" qsCatId="3D" csTypeId="urn:microsoft.com/office/officeart/2005/8/colors/accent2_1" csCatId="accent2" phldr="1"/>
      <dgm:spPr/>
      <dgm:t>
        <a:bodyPr/>
        <a:lstStyle/>
        <a:p>
          <a:endParaRPr lang="en-US"/>
        </a:p>
      </dgm:t>
    </dgm:pt>
    <dgm:pt modelId="{D274D50E-CA87-461E-97CE-DD2AAF5F8F8F}">
      <dgm:prSet phldrT="[Text]" custT="1"/>
      <dgm:spPr/>
      <dgm:t>
        <a:bodyPr/>
        <a:lstStyle/>
        <a:p>
          <a:pPr algn="l"/>
          <a:r>
            <a:rPr lang="ro-RO" sz="2500" b="1" dirty="0" smtClean="0">
              <a:latin typeface="Palatino Linotype" panose="02040502050505030304" pitchFamily="18" charset="0"/>
            </a:rPr>
            <a:t>REP	 </a:t>
          </a:r>
          <a:endParaRPr lang="en-US" sz="2500" b="1" dirty="0">
            <a:latin typeface="Palatino Linotype" panose="02040502050505030304" pitchFamily="18" charset="0"/>
          </a:endParaRPr>
        </a:p>
      </dgm:t>
    </dgm:pt>
    <dgm:pt modelId="{2A65C918-8706-4661-AE3B-42390730E289}" type="parTrans" cxnId="{AA43BC37-7868-456A-8D48-B7626052F4A5}">
      <dgm:prSet/>
      <dgm:spPr/>
      <dgm:t>
        <a:bodyPr/>
        <a:lstStyle/>
        <a:p>
          <a:endParaRPr lang="en-US"/>
        </a:p>
      </dgm:t>
    </dgm:pt>
    <dgm:pt modelId="{805CF21A-3CB6-459D-A5D6-6B5DF5B3813D}" type="sibTrans" cxnId="{AA43BC37-7868-456A-8D48-B7626052F4A5}">
      <dgm:prSet/>
      <dgm:spPr/>
      <dgm:t>
        <a:bodyPr/>
        <a:lstStyle/>
        <a:p>
          <a:endParaRPr lang="en-US"/>
        </a:p>
      </dgm:t>
    </dgm:pt>
    <dgm:pt modelId="{8468D132-FDD1-432C-9594-E102A8B18469}">
      <dgm:prSet custT="1"/>
      <dgm:spPr/>
      <dgm:t>
        <a:bodyPr anchor="ctr" anchorCtr="0"/>
        <a:lstStyle/>
        <a:p>
          <a:pPr algn="l"/>
          <a:r>
            <a:rPr lang="ro-RO" sz="2500" dirty="0" smtClean="0">
              <a:latin typeface="Palatino Linotype" panose="02040502050505030304" pitchFamily="18" charset="0"/>
            </a:rPr>
            <a:t>Repeat while ECX &gt; 0</a:t>
          </a:r>
          <a:endParaRPr lang="ro-RO" sz="2500" dirty="0">
            <a:latin typeface="Palatino Linotype" panose="02040502050505030304" pitchFamily="18" charset="0"/>
          </a:endParaRPr>
        </a:p>
      </dgm:t>
    </dgm:pt>
    <dgm:pt modelId="{29872C3A-5723-4AFE-BB45-5BE12FCEF837}" type="parTrans" cxnId="{5B30E4D1-C135-42C4-BA5F-55F6E2DDE7F0}">
      <dgm:prSet/>
      <dgm:spPr/>
      <dgm:t>
        <a:bodyPr/>
        <a:lstStyle/>
        <a:p>
          <a:endParaRPr lang="en-US"/>
        </a:p>
      </dgm:t>
    </dgm:pt>
    <dgm:pt modelId="{9AD398F2-1D21-4728-884B-43FF6D13516A}" type="sibTrans" cxnId="{5B30E4D1-C135-42C4-BA5F-55F6E2DDE7F0}">
      <dgm:prSet/>
      <dgm:spPr/>
      <dgm:t>
        <a:bodyPr/>
        <a:lstStyle/>
        <a:p>
          <a:endParaRPr lang="en-US"/>
        </a:p>
      </dgm:t>
    </dgm:pt>
    <dgm:pt modelId="{85D8C50D-534A-4217-8E6F-9348F4595D4A}">
      <dgm:prSet custT="1"/>
      <dgm:spPr/>
      <dgm:t>
        <a:bodyPr/>
        <a:lstStyle/>
        <a:p>
          <a:pPr algn="l"/>
          <a:r>
            <a:rPr lang="ro-RO" sz="2500" b="1" dirty="0" smtClean="0">
              <a:latin typeface="Palatino Linotype" panose="02040502050505030304" pitchFamily="18" charset="0"/>
            </a:rPr>
            <a:t>REPZ, REPE</a:t>
          </a:r>
          <a:r>
            <a:rPr lang="ro-RO" sz="2500" dirty="0" smtClean="0">
              <a:latin typeface="Palatino Linotype" panose="02040502050505030304" pitchFamily="18" charset="0"/>
            </a:rPr>
            <a:t>	 </a:t>
          </a:r>
          <a:endParaRPr lang="ro-RO" sz="2500" dirty="0">
            <a:latin typeface="Palatino Linotype" panose="02040502050505030304" pitchFamily="18" charset="0"/>
          </a:endParaRPr>
        </a:p>
      </dgm:t>
    </dgm:pt>
    <dgm:pt modelId="{EC8DD2C1-EDD1-407C-B5BA-868B8ABB817F}" type="parTrans" cxnId="{7BD239C4-F9F3-4897-BCFA-BA99445A2C6C}">
      <dgm:prSet/>
      <dgm:spPr/>
      <dgm:t>
        <a:bodyPr/>
        <a:lstStyle/>
        <a:p>
          <a:endParaRPr lang="en-US"/>
        </a:p>
      </dgm:t>
    </dgm:pt>
    <dgm:pt modelId="{8CE10C35-032F-46C0-BC59-82BB9338C413}" type="sibTrans" cxnId="{7BD239C4-F9F3-4897-BCFA-BA99445A2C6C}">
      <dgm:prSet/>
      <dgm:spPr/>
      <dgm:t>
        <a:bodyPr/>
        <a:lstStyle/>
        <a:p>
          <a:endParaRPr lang="en-US"/>
        </a:p>
      </dgm:t>
    </dgm:pt>
    <dgm:pt modelId="{6F0A3870-D3C1-4B21-AF32-127A99E07907}">
      <dgm:prSet custT="1"/>
      <dgm:spPr/>
      <dgm:t>
        <a:bodyPr anchor="ctr" anchorCtr="0"/>
        <a:lstStyle/>
        <a:p>
          <a:pPr algn="l"/>
          <a:r>
            <a:rPr lang="ro-RO" sz="2500" dirty="0" smtClean="0">
              <a:latin typeface="Palatino Linotype" panose="02040502050505030304" pitchFamily="18" charset="0"/>
            </a:rPr>
            <a:t>Repeat while the ZF=1 and ECX &gt; 0</a:t>
          </a:r>
          <a:endParaRPr lang="ro-RO" sz="2500" dirty="0">
            <a:latin typeface="Palatino Linotype" panose="02040502050505030304" pitchFamily="18" charset="0"/>
          </a:endParaRPr>
        </a:p>
      </dgm:t>
    </dgm:pt>
    <dgm:pt modelId="{E2085AB2-8A28-4B0D-8725-7AC329B0B54F}" type="parTrans" cxnId="{876F6A86-07F7-486A-BABB-83EF549AA7DD}">
      <dgm:prSet/>
      <dgm:spPr/>
      <dgm:t>
        <a:bodyPr/>
        <a:lstStyle/>
        <a:p>
          <a:endParaRPr lang="en-US"/>
        </a:p>
      </dgm:t>
    </dgm:pt>
    <dgm:pt modelId="{1DE2C0BE-C980-442F-9DA5-9F30193E2649}" type="sibTrans" cxnId="{876F6A86-07F7-486A-BABB-83EF549AA7DD}">
      <dgm:prSet/>
      <dgm:spPr/>
      <dgm:t>
        <a:bodyPr/>
        <a:lstStyle/>
        <a:p>
          <a:endParaRPr lang="en-US"/>
        </a:p>
      </dgm:t>
    </dgm:pt>
    <dgm:pt modelId="{5B8CB56C-326F-4629-A966-C9998598EB5B}">
      <dgm:prSet custT="1"/>
      <dgm:spPr/>
      <dgm:t>
        <a:bodyPr/>
        <a:lstStyle/>
        <a:p>
          <a:pPr algn="l"/>
          <a:r>
            <a:rPr lang="ro-RO" sz="2500" b="1" dirty="0" smtClean="0">
              <a:latin typeface="Palatino Linotype" panose="02040502050505030304" pitchFamily="18" charset="0"/>
            </a:rPr>
            <a:t>REPNZ, REPNE	 </a:t>
          </a:r>
          <a:endParaRPr lang="ro-RO" sz="2500" b="1" dirty="0">
            <a:latin typeface="Palatino Linotype" panose="02040502050505030304" pitchFamily="18" charset="0"/>
          </a:endParaRPr>
        </a:p>
      </dgm:t>
    </dgm:pt>
    <dgm:pt modelId="{BEDAC905-F19B-471D-9AAE-8292DDCC5506}" type="parTrans" cxnId="{EFBD112B-5DE2-4B2F-AFC2-16CEF35E66E2}">
      <dgm:prSet/>
      <dgm:spPr/>
      <dgm:t>
        <a:bodyPr/>
        <a:lstStyle/>
        <a:p>
          <a:endParaRPr lang="en-US"/>
        </a:p>
      </dgm:t>
    </dgm:pt>
    <dgm:pt modelId="{DA18C114-A150-4256-BA14-CDB1A4E57281}" type="sibTrans" cxnId="{EFBD112B-5DE2-4B2F-AFC2-16CEF35E66E2}">
      <dgm:prSet/>
      <dgm:spPr/>
      <dgm:t>
        <a:bodyPr/>
        <a:lstStyle/>
        <a:p>
          <a:endParaRPr lang="en-US"/>
        </a:p>
      </dgm:t>
    </dgm:pt>
    <dgm:pt modelId="{26EF17E2-02DD-4008-B06D-B1BD6C8656DA}">
      <dgm:prSet custT="1"/>
      <dgm:spPr/>
      <dgm:t>
        <a:bodyPr anchor="ctr" anchorCtr="0"/>
        <a:lstStyle/>
        <a:p>
          <a:pPr algn="l"/>
          <a:r>
            <a:rPr lang="ro-RO" sz="2500" dirty="0" smtClean="0">
              <a:latin typeface="Palatino Linotype" panose="02040502050505030304" pitchFamily="18" charset="0"/>
            </a:rPr>
            <a:t>Repeat while the ZF=0 and ECX &gt; 0</a:t>
          </a:r>
          <a:endParaRPr lang="ro-RO" sz="2500" dirty="0">
            <a:latin typeface="Palatino Linotype" panose="02040502050505030304" pitchFamily="18" charset="0"/>
          </a:endParaRPr>
        </a:p>
      </dgm:t>
    </dgm:pt>
    <dgm:pt modelId="{EFA7EC59-8A36-4DA7-BFF8-AEA4B0FBF9C0}" type="parTrans" cxnId="{3FBCE247-719B-446B-B4C9-4665A53C50DF}">
      <dgm:prSet/>
      <dgm:spPr/>
      <dgm:t>
        <a:bodyPr/>
        <a:lstStyle/>
        <a:p>
          <a:endParaRPr lang="en-US"/>
        </a:p>
      </dgm:t>
    </dgm:pt>
    <dgm:pt modelId="{13CE6BD0-8E1A-452D-A6FB-E4230D80990B}" type="sibTrans" cxnId="{3FBCE247-719B-446B-B4C9-4665A53C50DF}">
      <dgm:prSet/>
      <dgm:spPr/>
      <dgm:t>
        <a:bodyPr/>
        <a:lstStyle/>
        <a:p>
          <a:endParaRPr lang="en-US"/>
        </a:p>
      </dgm:t>
    </dgm:pt>
    <dgm:pt modelId="{A40179B6-6AF5-455E-ADF7-2BEF5AF03AD0}" type="pres">
      <dgm:prSet presAssocID="{201F464A-BF91-461C-A75D-5233365DF199}" presName="Name0" presStyleCnt="0">
        <dgm:presLayoutVars>
          <dgm:chMax/>
          <dgm:chPref val="3"/>
          <dgm:dir/>
          <dgm:animOne val="branch"/>
          <dgm:animLvl val="lvl"/>
        </dgm:presLayoutVars>
      </dgm:prSet>
      <dgm:spPr/>
      <dgm:t>
        <a:bodyPr/>
        <a:lstStyle/>
        <a:p>
          <a:endParaRPr lang="en-US"/>
        </a:p>
      </dgm:t>
    </dgm:pt>
    <dgm:pt modelId="{0855BCA2-E78D-4BCF-8A31-F2F94FC6636E}" type="pres">
      <dgm:prSet presAssocID="{D274D50E-CA87-461E-97CE-DD2AAF5F8F8F}" presName="composite" presStyleCnt="0"/>
      <dgm:spPr/>
    </dgm:pt>
    <dgm:pt modelId="{218D1CFD-73D5-49A8-95B5-6F3DE0E2ABDC}" type="pres">
      <dgm:prSet presAssocID="{D274D50E-CA87-461E-97CE-DD2AAF5F8F8F}" presName="FirstChild" presStyleLbl="revTx" presStyleIdx="0" presStyleCnt="3">
        <dgm:presLayoutVars>
          <dgm:chMax val="0"/>
          <dgm:chPref val="0"/>
          <dgm:bulletEnabled val="1"/>
        </dgm:presLayoutVars>
      </dgm:prSet>
      <dgm:spPr/>
      <dgm:t>
        <a:bodyPr/>
        <a:lstStyle/>
        <a:p>
          <a:endParaRPr lang="en-US"/>
        </a:p>
      </dgm:t>
    </dgm:pt>
    <dgm:pt modelId="{C762BF05-7703-48A9-BC2E-C11A8E00BAF9}" type="pres">
      <dgm:prSet presAssocID="{D274D50E-CA87-461E-97CE-DD2AAF5F8F8F}" presName="Parent" presStyleLbl="alignNode1" presStyleIdx="0" presStyleCnt="3">
        <dgm:presLayoutVars>
          <dgm:chMax val="3"/>
          <dgm:chPref val="3"/>
          <dgm:bulletEnabled val="1"/>
        </dgm:presLayoutVars>
      </dgm:prSet>
      <dgm:spPr/>
      <dgm:t>
        <a:bodyPr/>
        <a:lstStyle/>
        <a:p>
          <a:endParaRPr lang="en-US"/>
        </a:p>
      </dgm:t>
    </dgm:pt>
    <dgm:pt modelId="{8D914B34-AF5C-4964-8338-55ABCF7C84DB}" type="pres">
      <dgm:prSet presAssocID="{D274D50E-CA87-461E-97CE-DD2AAF5F8F8F}" presName="Accent" presStyleLbl="parChTrans1D1" presStyleIdx="0" presStyleCnt="3"/>
      <dgm:spPr/>
    </dgm:pt>
    <dgm:pt modelId="{0A38EC02-8647-4375-8028-B1CE167A1ACB}" type="pres">
      <dgm:prSet presAssocID="{805CF21A-3CB6-459D-A5D6-6B5DF5B3813D}" presName="sibTrans" presStyleCnt="0"/>
      <dgm:spPr/>
    </dgm:pt>
    <dgm:pt modelId="{FB28D392-B79F-4353-A710-236FF379EC9C}" type="pres">
      <dgm:prSet presAssocID="{85D8C50D-534A-4217-8E6F-9348F4595D4A}" presName="composite" presStyleCnt="0"/>
      <dgm:spPr/>
    </dgm:pt>
    <dgm:pt modelId="{F5669DC4-6DCF-4304-9F66-090F0D17834A}" type="pres">
      <dgm:prSet presAssocID="{85D8C50D-534A-4217-8E6F-9348F4595D4A}" presName="FirstChild" presStyleLbl="revTx" presStyleIdx="1" presStyleCnt="3">
        <dgm:presLayoutVars>
          <dgm:chMax val="0"/>
          <dgm:chPref val="0"/>
          <dgm:bulletEnabled val="1"/>
        </dgm:presLayoutVars>
      </dgm:prSet>
      <dgm:spPr/>
      <dgm:t>
        <a:bodyPr/>
        <a:lstStyle/>
        <a:p>
          <a:endParaRPr lang="en-US"/>
        </a:p>
      </dgm:t>
    </dgm:pt>
    <dgm:pt modelId="{82CF5454-FBB5-44A4-B65F-5D967A5BB793}" type="pres">
      <dgm:prSet presAssocID="{85D8C50D-534A-4217-8E6F-9348F4595D4A}" presName="Parent" presStyleLbl="alignNode1" presStyleIdx="1" presStyleCnt="3">
        <dgm:presLayoutVars>
          <dgm:chMax val="3"/>
          <dgm:chPref val="3"/>
          <dgm:bulletEnabled val="1"/>
        </dgm:presLayoutVars>
      </dgm:prSet>
      <dgm:spPr/>
      <dgm:t>
        <a:bodyPr/>
        <a:lstStyle/>
        <a:p>
          <a:endParaRPr lang="en-US"/>
        </a:p>
      </dgm:t>
    </dgm:pt>
    <dgm:pt modelId="{F04B865F-34C5-49D9-894F-278E6CCA872C}" type="pres">
      <dgm:prSet presAssocID="{85D8C50D-534A-4217-8E6F-9348F4595D4A}" presName="Accent" presStyleLbl="parChTrans1D1" presStyleIdx="1" presStyleCnt="3"/>
      <dgm:spPr/>
    </dgm:pt>
    <dgm:pt modelId="{9E674213-DBAC-4269-A233-5F39E7E792B4}" type="pres">
      <dgm:prSet presAssocID="{8CE10C35-032F-46C0-BC59-82BB9338C413}" presName="sibTrans" presStyleCnt="0"/>
      <dgm:spPr/>
    </dgm:pt>
    <dgm:pt modelId="{6FD33918-920D-4630-9086-1CA4E791617B}" type="pres">
      <dgm:prSet presAssocID="{5B8CB56C-326F-4629-A966-C9998598EB5B}" presName="composite" presStyleCnt="0"/>
      <dgm:spPr/>
    </dgm:pt>
    <dgm:pt modelId="{CB13FF45-C910-4F48-8F05-1FDF201BCE29}" type="pres">
      <dgm:prSet presAssocID="{5B8CB56C-326F-4629-A966-C9998598EB5B}" presName="FirstChild" presStyleLbl="revTx" presStyleIdx="2" presStyleCnt="3">
        <dgm:presLayoutVars>
          <dgm:chMax val="0"/>
          <dgm:chPref val="0"/>
          <dgm:bulletEnabled val="1"/>
        </dgm:presLayoutVars>
      </dgm:prSet>
      <dgm:spPr/>
      <dgm:t>
        <a:bodyPr/>
        <a:lstStyle/>
        <a:p>
          <a:endParaRPr lang="en-US"/>
        </a:p>
      </dgm:t>
    </dgm:pt>
    <dgm:pt modelId="{22268312-A613-4201-82FC-BE40F0FF640D}" type="pres">
      <dgm:prSet presAssocID="{5B8CB56C-326F-4629-A966-C9998598EB5B}" presName="Parent" presStyleLbl="alignNode1" presStyleIdx="2" presStyleCnt="3">
        <dgm:presLayoutVars>
          <dgm:chMax val="3"/>
          <dgm:chPref val="3"/>
          <dgm:bulletEnabled val="1"/>
        </dgm:presLayoutVars>
      </dgm:prSet>
      <dgm:spPr/>
      <dgm:t>
        <a:bodyPr/>
        <a:lstStyle/>
        <a:p>
          <a:endParaRPr lang="en-US"/>
        </a:p>
      </dgm:t>
    </dgm:pt>
    <dgm:pt modelId="{21B11C11-1594-4601-B7C0-75B23738271B}" type="pres">
      <dgm:prSet presAssocID="{5B8CB56C-326F-4629-A966-C9998598EB5B}" presName="Accent" presStyleLbl="parChTrans1D1" presStyleIdx="2" presStyleCnt="3"/>
      <dgm:spPr/>
    </dgm:pt>
  </dgm:ptLst>
  <dgm:cxnLst>
    <dgm:cxn modelId="{B16D9249-CACE-4539-984F-41C547DBADD6}" type="presOf" srcId="{201F464A-BF91-461C-A75D-5233365DF199}" destId="{A40179B6-6AF5-455E-ADF7-2BEF5AF03AD0}" srcOrd="0" destOrd="0" presId="urn:microsoft.com/office/officeart/2011/layout/TabList"/>
    <dgm:cxn modelId="{AA43BC37-7868-456A-8D48-B7626052F4A5}" srcId="{201F464A-BF91-461C-A75D-5233365DF199}" destId="{D274D50E-CA87-461E-97CE-DD2AAF5F8F8F}" srcOrd="0" destOrd="0" parTransId="{2A65C918-8706-4661-AE3B-42390730E289}" sibTransId="{805CF21A-3CB6-459D-A5D6-6B5DF5B3813D}"/>
    <dgm:cxn modelId="{DD6D80B5-9611-437A-8CDC-62BB3BF4A7F3}" type="presOf" srcId="{8468D132-FDD1-432C-9594-E102A8B18469}" destId="{218D1CFD-73D5-49A8-95B5-6F3DE0E2ABDC}" srcOrd="0" destOrd="0" presId="urn:microsoft.com/office/officeart/2011/layout/TabList"/>
    <dgm:cxn modelId="{D5AB03B2-30CC-48AA-B357-D27163B16C88}" type="presOf" srcId="{5B8CB56C-326F-4629-A966-C9998598EB5B}" destId="{22268312-A613-4201-82FC-BE40F0FF640D}" srcOrd="0" destOrd="0" presId="urn:microsoft.com/office/officeart/2011/layout/TabList"/>
    <dgm:cxn modelId="{331A2F18-2019-4D1F-B2CA-ED0191C864F0}" type="presOf" srcId="{D274D50E-CA87-461E-97CE-DD2AAF5F8F8F}" destId="{C762BF05-7703-48A9-BC2E-C11A8E00BAF9}" srcOrd="0" destOrd="0" presId="urn:microsoft.com/office/officeart/2011/layout/TabList"/>
    <dgm:cxn modelId="{EFBD112B-5DE2-4B2F-AFC2-16CEF35E66E2}" srcId="{201F464A-BF91-461C-A75D-5233365DF199}" destId="{5B8CB56C-326F-4629-A966-C9998598EB5B}" srcOrd="2" destOrd="0" parTransId="{BEDAC905-F19B-471D-9AAE-8292DDCC5506}" sibTransId="{DA18C114-A150-4256-BA14-CDB1A4E57281}"/>
    <dgm:cxn modelId="{876F6A86-07F7-486A-BABB-83EF549AA7DD}" srcId="{85D8C50D-534A-4217-8E6F-9348F4595D4A}" destId="{6F0A3870-D3C1-4B21-AF32-127A99E07907}" srcOrd="0" destOrd="0" parTransId="{E2085AB2-8A28-4B0D-8725-7AC329B0B54F}" sibTransId="{1DE2C0BE-C980-442F-9DA5-9F30193E2649}"/>
    <dgm:cxn modelId="{7BD239C4-F9F3-4897-BCFA-BA99445A2C6C}" srcId="{201F464A-BF91-461C-A75D-5233365DF199}" destId="{85D8C50D-534A-4217-8E6F-9348F4595D4A}" srcOrd="1" destOrd="0" parTransId="{EC8DD2C1-EDD1-407C-B5BA-868B8ABB817F}" sibTransId="{8CE10C35-032F-46C0-BC59-82BB9338C413}"/>
    <dgm:cxn modelId="{55E2F477-FFDB-4795-817E-5418BE8FBEB5}" type="presOf" srcId="{85D8C50D-534A-4217-8E6F-9348F4595D4A}" destId="{82CF5454-FBB5-44A4-B65F-5D967A5BB793}" srcOrd="0" destOrd="0" presId="urn:microsoft.com/office/officeart/2011/layout/TabList"/>
    <dgm:cxn modelId="{5B30E4D1-C135-42C4-BA5F-55F6E2DDE7F0}" srcId="{D274D50E-CA87-461E-97CE-DD2AAF5F8F8F}" destId="{8468D132-FDD1-432C-9594-E102A8B18469}" srcOrd="0" destOrd="0" parTransId="{29872C3A-5723-4AFE-BB45-5BE12FCEF837}" sibTransId="{9AD398F2-1D21-4728-884B-43FF6D13516A}"/>
    <dgm:cxn modelId="{70771F82-B237-487A-BA2B-9A5BEEA83694}" type="presOf" srcId="{6F0A3870-D3C1-4B21-AF32-127A99E07907}" destId="{F5669DC4-6DCF-4304-9F66-090F0D17834A}" srcOrd="0" destOrd="0" presId="urn:microsoft.com/office/officeart/2011/layout/TabList"/>
    <dgm:cxn modelId="{3FBCE247-719B-446B-B4C9-4665A53C50DF}" srcId="{5B8CB56C-326F-4629-A966-C9998598EB5B}" destId="{26EF17E2-02DD-4008-B06D-B1BD6C8656DA}" srcOrd="0" destOrd="0" parTransId="{EFA7EC59-8A36-4DA7-BFF8-AEA4B0FBF9C0}" sibTransId="{13CE6BD0-8E1A-452D-A6FB-E4230D80990B}"/>
    <dgm:cxn modelId="{92E619D2-A68B-43CF-BB87-6F836CE18FA5}" type="presOf" srcId="{26EF17E2-02DD-4008-B06D-B1BD6C8656DA}" destId="{CB13FF45-C910-4F48-8F05-1FDF201BCE29}" srcOrd="0" destOrd="0" presId="urn:microsoft.com/office/officeart/2011/layout/TabList"/>
    <dgm:cxn modelId="{5D509413-7DE3-4FCD-A2FC-519861F68318}" type="presParOf" srcId="{A40179B6-6AF5-455E-ADF7-2BEF5AF03AD0}" destId="{0855BCA2-E78D-4BCF-8A31-F2F94FC6636E}" srcOrd="0" destOrd="0" presId="urn:microsoft.com/office/officeart/2011/layout/TabList"/>
    <dgm:cxn modelId="{292CA40E-0214-486F-97F4-5620E61C5A6C}" type="presParOf" srcId="{0855BCA2-E78D-4BCF-8A31-F2F94FC6636E}" destId="{218D1CFD-73D5-49A8-95B5-6F3DE0E2ABDC}" srcOrd="0" destOrd="0" presId="urn:microsoft.com/office/officeart/2011/layout/TabList"/>
    <dgm:cxn modelId="{CF6476AD-7985-4CF0-A2B4-7CBD95E64DC7}" type="presParOf" srcId="{0855BCA2-E78D-4BCF-8A31-F2F94FC6636E}" destId="{C762BF05-7703-48A9-BC2E-C11A8E00BAF9}" srcOrd="1" destOrd="0" presId="urn:microsoft.com/office/officeart/2011/layout/TabList"/>
    <dgm:cxn modelId="{64E7A832-3B0D-4503-B44F-30B075151B67}" type="presParOf" srcId="{0855BCA2-E78D-4BCF-8A31-F2F94FC6636E}" destId="{8D914B34-AF5C-4964-8338-55ABCF7C84DB}" srcOrd="2" destOrd="0" presId="urn:microsoft.com/office/officeart/2011/layout/TabList"/>
    <dgm:cxn modelId="{EF0C0AD2-8A44-430F-B5E2-EE610CF30F59}" type="presParOf" srcId="{A40179B6-6AF5-455E-ADF7-2BEF5AF03AD0}" destId="{0A38EC02-8647-4375-8028-B1CE167A1ACB}" srcOrd="1" destOrd="0" presId="urn:microsoft.com/office/officeart/2011/layout/TabList"/>
    <dgm:cxn modelId="{E36470DB-E38E-4570-8C0A-D32BE1FA3F19}" type="presParOf" srcId="{A40179B6-6AF5-455E-ADF7-2BEF5AF03AD0}" destId="{FB28D392-B79F-4353-A710-236FF379EC9C}" srcOrd="2" destOrd="0" presId="urn:microsoft.com/office/officeart/2011/layout/TabList"/>
    <dgm:cxn modelId="{A0158505-AFEB-48E1-A4D9-8619B1982653}" type="presParOf" srcId="{FB28D392-B79F-4353-A710-236FF379EC9C}" destId="{F5669DC4-6DCF-4304-9F66-090F0D17834A}" srcOrd="0" destOrd="0" presId="urn:microsoft.com/office/officeart/2011/layout/TabList"/>
    <dgm:cxn modelId="{49B3F9F3-35ED-42C0-A1C5-0E4CA0DAF1A1}" type="presParOf" srcId="{FB28D392-B79F-4353-A710-236FF379EC9C}" destId="{82CF5454-FBB5-44A4-B65F-5D967A5BB793}" srcOrd="1" destOrd="0" presId="urn:microsoft.com/office/officeart/2011/layout/TabList"/>
    <dgm:cxn modelId="{946B9EBB-92EB-44BD-9AE2-85F36EA5E8BD}" type="presParOf" srcId="{FB28D392-B79F-4353-A710-236FF379EC9C}" destId="{F04B865F-34C5-49D9-894F-278E6CCA872C}" srcOrd="2" destOrd="0" presId="urn:microsoft.com/office/officeart/2011/layout/TabList"/>
    <dgm:cxn modelId="{314224D5-EB02-49F5-8D05-9F41194A6D30}" type="presParOf" srcId="{A40179B6-6AF5-455E-ADF7-2BEF5AF03AD0}" destId="{9E674213-DBAC-4269-A233-5F39E7E792B4}" srcOrd="3" destOrd="0" presId="urn:microsoft.com/office/officeart/2011/layout/TabList"/>
    <dgm:cxn modelId="{73F2F819-840E-4993-8C27-F355BE723BEE}" type="presParOf" srcId="{A40179B6-6AF5-455E-ADF7-2BEF5AF03AD0}" destId="{6FD33918-920D-4630-9086-1CA4E791617B}" srcOrd="4" destOrd="0" presId="urn:microsoft.com/office/officeart/2011/layout/TabList"/>
    <dgm:cxn modelId="{AC5A9995-2FE3-4CCD-85C2-E9E6A675C6B5}" type="presParOf" srcId="{6FD33918-920D-4630-9086-1CA4E791617B}" destId="{CB13FF45-C910-4F48-8F05-1FDF201BCE29}" srcOrd="0" destOrd="0" presId="urn:microsoft.com/office/officeart/2011/layout/TabList"/>
    <dgm:cxn modelId="{8ADD190C-019A-4E14-9409-BFCE82364D0C}" type="presParOf" srcId="{6FD33918-920D-4630-9086-1CA4E791617B}" destId="{22268312-A613-4201-82FC-BE40F0FF640D}" srcOrd="1" destOrd="0" presId="urn:microsoft.com/office/officeart/2011/layout/TabList"/>
    <dgm:cxn modelId="{84458272-5904-4219-95ED-3D68C2900A1C}" type="presParOf" srcId="{6FD33918-920D-4630-9086-1CA4E791617B}" destId="{21B11C11-1594-4601-B7C0-75B23738271B}" srcOrd="2"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ADB62F0-F627-4C0A-A8E5-6444763FF67E}"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6B9EB2F6-1A2F-4CD0-B9A1-CE101F2C8876}">
      <dgm:prSet phldrT="[Text]" custT="1"/>
      <dgm:spPr/>
      <dgm:t>
        <a:bodyPr anchor="ctr"/>
        <a:lstStyle/>
        <a:p>
          <a:pPr algn="just"/>
          <a:r>
            <a:rPr lang="ro-RO" sz="2300" dirty="0" smtClean="0">
              <a:latin typeface="Palatino Linotype" panose="02040502050505030304" pitchFamily="18" charset="0"/>
            </a:rPr>
            <a:t>2. Which instruction compares a 32-bit integer in the accumulator to the contents of memory, pointed to by EDI?</a:t>
          </a:r>
          <a:endParaRPr lang="en-US" sz="2300" dirty="0">
            <a:latin typeface="Palatino Linotype" panose="02040502050505030304" pitchFamily="18" charset="0"/>
          </a:endParaRPr>
        </a:p>
      </dgm:t>
    </dgm:pt>
    <dgm:pt modelId="{19FC019E-0122-4445-840B-F9E6F16E341B}" type="parTrans" cxnId="{16A5BCA3-EA65-418A-A954-647003DF8434}">
      <dgm:prSet/>
      <dgm:spPr/>
      <dgm:t>
        <a:bodyPr/>
        <a:lstStyle/>
        <a:p>
          <a:endParaRPr lang="en-US"/>
        </a:p>
      </dgm:t>
    </dgm:pt>
    <dgm:pt modelId="{FF22F8CB-AF93-4BA1-B4AE-4A37B4E2762C}" type="sibTrans" cxnId="{16A5BCA3-EA65-418A-A954-647003DF8434}">
      <dgm:prSet/>
      <dgm:spPr/>
      <dgm:t>
        <a:bodyPr/>
        <a:lstStyle/>
        <a:p>
          <a:endParaRPr lang="en-US"/>
        </a:p>
      </dgm:t>
    </dgm:pt>
    <dgm:pt modelId="{A1B9FFF2-5389-4BAF-8EA8-9A34EB6458AA}">
      <dgm:prSet custT="1"/>
      <dgm:spPr/>
      <dgm:t>
        <a:bodyPr anchor="ctr"/>
        <a:lstStyle/>
        <a:p>
          <a:pPr algn="just"/>
          <a:r>
            <a:rPr lang="ro-RO" sz="2300" dirty="0" smtClean="0">
              <a:latin typeface="Palatino Linotype" panose="02040502050505030304" pitchFamily="18" charset="0"/>
            </a:rPr>
            <a:t>3. Which index register is used by the STOSD instruction?</a:t>
          </a:r>
          <a:endParaRPr lang="ro-RO" sz="2300" dirty="0">
            <a:latin typeface="Palatino Linotype" panose="02040502050505030304" pitchFamily="18" charset="0"/>
          </a:endParaRPr>
        </a:p>
      </dgm:t>
    </dgm:pt>
    <dgm:pt modelId="{139659A3-E276-4D93-80C6-765B6C8D1271}" type="parTrans" cxnId="{96728674-89EC-4113-851E-36335EAB0BB4}">
      <dgm:prSet/>
      <dgm:spPr/>
      <dgm:t>
        <a:bodyPr/>
        <a:lstStyle/>
        <a:p>
          <a:endParaRPr lang="en-US"/>
        </a:p>
      </dgm:t>
    </dgm:pt>
    <dgm:pt modelId="{531F2570-0AF7-4B6E-94DB-9AD84D7B8D56}" type="sibTrans" cxnId="{96728674-89EC-4113-851E-36335EAB0BB4}">
      <dgm:prSet/>
      <dgm:spPr/>
      <dgm:t>
        <a:bodyPr/>
        <a:lstStyle/>
        <a:p>
          <a:endParaRPr lang="en-US"/>
        </a:p>
      </dgm:t>
    </dgm:pt>
    <dgm:pt modelId="{23495F46-B7B3-4820-95F7-2A27C4871E88}">
      <dgm:prSet custT="1"/>
      <dgm:spPr/>
      <dgm:t>
        <a:bodyPr anchor="ctr"/>
        <a:lstStyle/>
        <a:p>
          <a:pPr algn="just"/>
          <a:r>
            <a:rPr lang="ro-RO" sz="2300" dirty="0" smtClean="0">
              <a:latin typeface="Palatino Linotype" panose="02040502050505030304" pitchFamily="18" charset="0"/>
            </a:rPr>
            <a:t>4. What does the REPZ prefix do for a CMPSB instruction?</a:t>
          </a:r>
          <a:endParaRPr lang="ro-RO" sz="2300" dirty="0">
            <a:latin typeface="Palatino Linotype" panose="02040502050505030304" pitchFamily="18" charset="0"/>
          </a:endParaRPr>
        </a:p>
      </dgm:t>
    </dgm:pt>
    <dgm:pt modelId="{892AB9B2-B6FF-4342-A696-782CB3B0974F}" type="parTrans" cxnId="{D90A514E-1AC9-48F0-9674-BEFB8C8D6CD1}">
      <dgm:prSet/>
      <dgm:spPr/>
      <dgm:t>
        <a:bodyPr/>
        <a:lstStyle/>
        <a:p>
          <a:endParaRPr lang="en-US"/>
        </a:p>
      </dgm:t>
    </dgm:pt>
    <dgm:pt modelId="{EC3A5CA9-4FB3-4156-80F7-0272C1105D75}" type="sibTrans" cxnId="{D90A514E-1AC9-48F0-9674-BEFB8C8D6CD1}">
      <dgm:prSet/>
      <dgm:spPr/>
      <dgm:t>
        <a:bodyPr/>
        <a:lstStyle/>
        <a:p>
          <a:endParaRPr lang="en-US"/>
        </a:p>
      </dgm:t>
    </dgm:pt>
    <dgm:pt modelId="{3C73B933-C398-4F27-8FBE-F36662185C13}">
      <dgm:prSet custT="1"/>
      <dgm:spPr/>
      <dgm:t>
        <a:bodyPr anchor="ctr"/>
        <a:lstStyle/>
        <a:p>
          <a:pPr algn="just"/>
          <a:r>
            <a:rPr lang="ro-RO" sz="2300" dirty="0" smtClean="0">
              <a:latin typeface="Palatino Linotype" panose="02040502050505030304" pitchFamily="18" charset="0"/>
            </a:rPr>
            <a:t>1. Which instruction copies data from the memory location addressed by ESI into AX?</a:t>
          </a:r>
          <a:endParaRPr lang="en-US" sz="2300" dirty="0">
            <a:latin typeface="Palatino Linotype" panose="02040502050505030304" pitchFamily="18" charset="0"/>
          </a:endParaRPr>
        </a:p>
      </dgm:t>
    </dgm:pt>
    <dgm:pt modelId="{D137353C-13E0-4700-A1E8-67A67F3F7CE8}" type="parTrans" cxnId="{93CB178E-8500-42A1-9EB0-8D400F4D8504}">
      <dgm:prSet/>
      <dgm:spPr/>
      <dgm:t>
        <a:bodyPr/>
        <a:lstStyle/>
        <a:p>
          <a:endParaRPr lang="en-US"/>
        </a:p>
      </dgm:t>
    </dgm:pt>
    <dgm:pt modelId="{F74404E2-C395-455A-9CB6-E20167B28956}" type="sibTrans" cxnId="{93CB178E-8500-42A1-9EB0-8D400F4D8504}">
      <dgm:prSet/>
      <dgm:spPr/>
      <dgm:t>
        <a:bodyPr/>
        <a:lstStyle/>
        <a:p>
          <a:endParaRPr lang="en-US"/>
        </a:p>
      </dgm:t>
    </dgm:pt>
    <dgm:pt modelId="{ADC8340A-D02E-4E43-8963-741144D1E786}" type="pres">
      <dgm:prSet presAssocID="{0ADB62F0-F627-4C0A-A8E5-6444763FF67E}" presName="vert0" presStyleCnt="0">
        <dgm:presLayoutVars>
          <dgm:dir/>
          <dgm:animOne val="branch"/>
          <dgm:animLvl val="lvl"/>
        </dgm:presLayoutVars>
      </dgm:prSet>
      <dgm:spPr/>
      <dgm:t>
        <a:bodyPr/>
        <a:lstStyle/>
        <a:p>
          <a:endParaRPr lang="en-US"/>
        </a:p>
      </dgm:t>
    </dgm:pt>
    <dgm:pt modelId="{B4A73648-259B-4080-A031-641D531666AA}" type="pres">
      <dgm:prSet presAssocID="{3C73B933-C398-4F27-8FBE-F36662185C13}" presName="thickLine" presStyleLbl="alignNode1" presStyleIdx="0" presStyleCnt="4"/>
      <dgm:spPr/>
    </dgm:pt>
    <dgm:pt modelId="{A4DD6718-A66D-4181-BD78-F76703260AAC}" type="pres">
      <dgm:prSet presAssocID="{3C73B933-C398-4F27-8FBE-F36662185C13}" presName="horz1" presStyleCnt="0"/>
      <dgm:spPr/>
    </dgm:pt>
    <dgm:pt modelId="{38B59E6F-EBB9-496E-AC62-9147E772403B}" type="pres">
      <dgm:prSet presAssocID="{3C73B933-C398-4F27-8FBE-F36662185C13}" presName="tx1" presStyleLbl="revTx" presStyleIdx="0" presStyleCnt="4"/>
      <dgm:spPr/>
      <dgm:t>
        <a:bodyPr/>
        <a:lstStyle/>
        <a:p>
          <a:endParaRPr lang="en-US"/>
        </a:p>
      </dgm:t>
    </dgm:pt>
    <dgm:pt modelId="{0F50EA15-AE92-4414-867F-8CD3C4697D56}" type="pres">
      <dgm:prSet presAssocID="{3C73B933-C398-4F27-8FBE-F36662185C13}" presName="vert1" presStyleCnt="0"/>
      <dgm:spPr/>
    </dgm:pt>
    <dgm:pt modelId="{ED1E9C44-93AB-49AD-ABA3-7C67B3152104}" type="pres">
      <dgm:prSet presAssocID="{6B9EB2F6-1A2F-4CD0-B9A1-CE101F2C8876}" presName="thickLine" presStyleLbl="alignNode1" presStyleIdx="1" presStyleCnt="4"/>
      <dgm:spPr/>
    </dgm:pt>
    <dgm:pt modelId="{BCAAE982-4743-4AFF-9C32-B915FD47BC21}" type="pres">
      <dgm:prSet presAssocID="{6B9EB2F6-1A2F-4CD0-B9A1-CE101F2C8876}" presName="horz1" presStyleCnt="0"/>
      <dgm:spPr/>
    </dgm:pt>
    <dgm:pt modelId="{663A1D25-DBD0-4329-90BA-BF69FE97252C}" type="pres">
      <dgm:prSet presAssocID="{6B9EB2F6-1A2F-4CD0-B9A1-CE101F2C8876}" presName="tx1" presStyleLbl="revTx" presStyleIdx="1" presStyleCnt="4"/>
      <dgm:spPr/>
      <dgm:t>
        <a:bodyPr/>
        <a:lstStyle/>
        <a:p>
          <a:endParaRPr lang="en-US"/>
        </a:p>
      </dgm:t>
    </dgm:pt>
    <dgm:pt modelId="{7D450327-F041-4418-96CF-5695AECBBFEA}" type="pres">
      <dgm:prSet presAssocID="{6B9EB2F6-1A2F-4CD0-B9A1-CE101F2C8876}" presName="vert1" presStyleCnt="0"/>
      <dgm:spPr/>
    </dgm:pt>
    <dgm:pt modelId="{043F6E19-A6DB-4FB3-9525-006A61CAD059}" type="pres">
      <dgm:prSet presAssocID="{A1B9FFF2-5389-4BAF-8EA8-9A34EB6458AA}" presName="thickLine" presStyleLbl="alignNode1" presStyleIdx="2" presStyleCnt="4"/>
      <dgm:spPr/>
    </dgm:pt>
    <dgm:pt modelId="{BC5336A7-6B9C-4B5E-862A-CEEA4D0D7773}" type="pres">
      <dgm:prSet presAssocID="{A1B9FFF2-5389-4BAF-8EA8-9A34EB6458AA}" presName="horz1" presStyleCnt="0"/>
      <dgm:spPr/>
    </dgm:pt>
    <dgm:pt modelId="{EEB60361-9FE9-4A61-95E9-C44943F04FD5}" type="pres">
      <dgm:prSet presAssocID="{A1B9FFF2-5389-4BAF-8EA8-9A34EB6458AA}" presName="tx1" presStyleLbl="revTx" presStyleIdx="2" presStyleCnt="4"/>
      <dgm:spPr/>
      <dgm:t>
        <a:bodyPr/>
        <a:lstStyle/>
        <a:p>
          <a:endParaRPr lang="en-US"/>
        </a:p>
      </dgm:t>
    </dgm:pt>
    <dgm:pt modelId="{C63226C6-BE09-4B48-8E06-45C1CC500877}" type="pres">
      <dgm:prSet presAssocID="{A1B9FFF2-5389-4BAF-8EA8-9A34EB6458AA}" presName="vert1" presStyleCnt="0"/>
      <dgm:spPr/>
    </dgm:pt>
    <dgm:pt modelId="{32D6BB76-A650-4108-B528-B66717F21D1B}" type="pres">
      <dgm:prSet presAssocID="{23495F46-B7B3-4820-95F7-2A27C4871E88}" presName="thickLine" presStyleLbl="alignNode1" presStyleIdx="3" presStyleCnt="4"/>
      <dgm:spPr/>
    </dgm:pt>
    <dgm:pt modelId="{30A8B27F-F1F9-475C-893B-7F8E09C60CDE}" type="pres">
      <dgm:prSet presAssocID="{23495F46-B7B3-4820-95F7-2A27C4871E88}" presName="horz1" presStyleCnt="0"/>
      <dgm:spPr/>
    </dgm:pt>
    <dgm:pt modelId="{B77B5F9C-1917-47A8-B35A-89FCE4B65B78}" type="pres">
      <dgm:prSet presAssocID="{23495F46-B7B3-4820-95F7-2A27C4871E88}" presName="tx1" presStyleLbl="revTx" presStyleIdx="3" presStyleCnt="4"/>
      <dgm:spPr/>
      <dgm:t>
        <a:bodyPr/>
        <a:lstStyle/>
        <a:p>
          <a:endParaRPr lang="en-US"/>
        </a:p>
      </dgm:t>
    </dgm:pt>
    <dgm:pt modelId="{2F265D2E-D03A-4075-8838-95E28BF1C356}" type="pres">
      <dgm:prSet presAssocID="{23495F46-B7B3-4820-95F7-2A27C4871E88}" presName="vert1" presStyleCnt="0"/>
      <dgm:spPr/>
    </dgm:pt>
  </dgm:ptLst>
  <dgm:cxnLst>
    <dgm:cxn modelId="{96728674-89EC-4113-851E-36335EAB0BB4}" srcId="{0ADB62F0-F627-4C0A-A8E5-6444763FF67E}" destId="{A1B9FFF2-5389-4BAF-8EA8-9A34EB6458AA}" srcOrd="2" destOrd="0" parTransId="{139659A3-E276-4D93-80C6-765B6C8D1271}" sibTransId="{531F2570-0AF7-4B6E-94DB-9AD84D7B8D56}"/>
    <dgm:cxn modelId="{16A5BCA3-EA65-418A-A954-647003DF8434}" srcId="{0ADB62F0-F627-4C0A-A8E5-6444763FF67E}" destId="{6B9EB2F6-1A2F-4CD0-B9A1-CE101F2C8876}" srcOrd="1" destOrd="0" parTransId="{19FC019E-0122-4445-840B-F9E6F16E341B}" sibTransId="{FF22F8CB-AF93-4BA1-B4AE-4A37B4E2762C}"/>
    <dgm:cxn modelId="{3ACF4CBE-E681-4AA6-9761-04E2241DBA7E}" type="presOf" srcId="{A1B9FFF2-5389-4BAF-8EA8-9A34EB6458AA}" destId="{EEB60361-9FE9-4A61-95E9-C44943F04FD5}" srcOrd="0" destOrd="0" presId="urn:microsoft.com/office/officeart/2008/layout/LinedList"/>
    <dgm:cxn modelId="{28D9638C-CCD2-40E2-891E-A31B064979D5}" type="presOf" srcId="{23495F46-B7B3-4820-95F7-2A27C4871E88}" destId="{B77B5F9C-1917-47A8-B35A-89FCE4B65B78}" srcOrd="0" destOrd="0" presId="urn:microsoft.com/office/officeart/2008/layout/LinedList"/>
    <dgm:cxn modelId="{D90A514E-1AC9-48F0-9674-BEFB8C8D6CD1}" srcId="{0ADB62F0-F627-4C0A-A8E5-6444763FF67E}" destId="{23495F46-B7B3-4820-95F7-2A27C4871E88}" srcOrd="3" destOrd="0" parTransId="{892AB9B2-B6FF-4342-A696-782CB3B0974F}" sibTransId="{EC3A5CA9-4FB3-4156-80F7-0272C1105D75}"/>
    <dgm:cxn modelId="{8A0EB6C0-7D9C-4763-BD1A-6FD567961441}" type="presOf" srcId="{0ADB62F0-F627-4C0A-A8E5-6444763FF67E}" destId="{ADC8340A-D02E-4E43-8963-741144D1E786}" srcOrd="0" destOrd="0" presId="urn:microsoft.com/office/officeart/2008/layout/LinedList"/>
    <dgm:cxn modelId="{93CB178E-8500-42A1-9EB0-8D400F4D8504}" srcId="{0ADB62F0-F627-4C0A-A8E5-6444763FF67E}" destId="{3C73B933-C398-4F27-8FBE-F36662185C13}" srcOrd="0" destOrd="0" parTransId="{D137353C-13E0-4700-A1E8-67A67F3F7CE8}" sibTransId="{F74404E2-C395-455A-9CB6-E20167B28956}"/>
    <dgm:cxn modelId="{25EA2AAB-F7DB-4701-B093-25526AE8CB2F}" type="presOf" srcId="{3C73B933-C398-4F27-8FBE-F36662185C13}" destId="{38B59E6F-EBB9-496E-AC62-9147E772403B}" srcOrd="0" destOrd="0" presId="urn:microsoft.com/office/officeart/2008/layout/LinedList"/>
    <dgm:cxn modelId="{9B1EEAD2-2767-4963-8540-5E52A9FA4C28}" type="presOf" srcId="{6B9EB2F6-1A2F-4CD0-B9A1-CE101F2C8876}" destId="{663A1D25-DBD0-4329-90BA-BF69FE97252C}" srcOrd="0" destOrd="0" presId="urn:microsoft.com/office/officeart/2008/layout/LinedList"/>
    <dgm:cxn modelId="{91FEE085-96EE-499C-B6D7-A1A77CF83FF2}" type="presParOf" srcId="{ADC8340A-D02E-4E43-8963-741144D1E786}" destId="{B4A73648-259B-4080-A031-641D531666AA}" srcOrd="0" destOrd="0" presId="urn:microsoft.com/office/officeart/2008/layout/LinedList"/>
    <dgm:cxn modelId="{7DC7F4B0-47CC-4D1A-A13F-B18CC732C467}" type="presParOf" srcId="{ADC8340A-D02E-4E43-8963-741144D1E786}" destId="{A4DD6718-A66D-4181-BD78-F76703260AAC}" srcOrd="1" destOrd="0" presId="urn:microsoft.com/office/officeart/2008/layout/LinedList"/>
    <dgm:cxn modelId="{8C62D7E2-ABC6-4CF4-AEEE-B709963D1DC4}" type="presParOf" srcId="{A4DD6718-A66D-4181-BD78-F76703260AAC}" destId="{38B59E6F-EBB9-496E-AC62-9147E772403B}" srcOrd="0" destOrd="0" presId="urn:microsoft.com/office/officeart/2008/layout/LinedList"/>
    <dgm:cxn modelId="{686FD562-4DDB-4CE6-ACE5-034285127842}" type="presParOf" srcId="{A4DD6718-A66D-4181-BD78-F76703260AAC}" destId="{0F50EA15-AE92-4414-867F-8CD3C4697D56}" srcOrd="1" destOrd="0" presId="urn:microsoft.com/office/officeart/2008/layout/LinedList"/>
    <dgm:cxn modelId="{74FADF88-EC7F-4C2A-BFCB-F643B344431D}" type="presParOf" srcId="{ADC8340A-D02E-4E43-8963-741144D1E786}" destId="{ED1E9C44-93AB-49AD-ABA3-7C67B3152104}" srcOrd="2" destOrd="0" presId="urn:microsoft.com/office/officeart/2008/layout/LinedList"/>
    <dgm:cxn modelId="{33FEF51D-A4DB-4C13-A581-BE1190D61C37}" type="presParOf" srcId="{ADC8340A-D02E-4E43-8963-741144D1E786}" destId="{BCAAE982-4743-4AFF-9C32-B915FD47BC21}" srcOrd="3" destOrd="0" presId="urn:microsoft.com/office/officeart/2008/layout/LinedList"/>
    <dgm:cxn modelId="{AD081C19-82E3-404F-85ED-F06CEE069D15}" type="presParOf" srcId="{BCAAE982-4743-4AFF-9C32-B915FD47BC21}" destId="{663A1D25-DBD0-4329-90BA-BF69FE97252C}" srcOrd="0" destOrd="0" presId="urn:microsoft.com/office/officeart/2008/layout/LinedList"/>
    <dgm:cxn modelId="{4D688A5D-E5BD-4070-9AA6-CB402DB5A990}" type="presParOf" srcId="{BCAAE982-4743-4AFF-9C32-B915FD47BC21}" destId="{7D450327-F041-4418-96CF-5695AECBBFEA}" srcOrd="1" destOrd="0" presId="urn:microsoft.com/office/officeart/2008/layout/LinedList"/>
    <dgm:cxn modelId="{41AAF758-30A9-419B-9237-9330AC7E0981}" type="presParOf" srcId="{ADC8340A-D02E-4E43-8963-741144D1E786}" destId="{043F6E19-A6DB-4FB3-9525-006A61CAD059}" srcOrd="4" destOrd="0" presId="urn:microsoft.com/office/officeart/2008/layout/LinedList"/>
    <dgm:cxn modelId="{5F26E47A-8F64-42E4-8D79-0B9C94E8A80C}" type="presParOf" srcId="{ADC8340A-D02E-4E43-8963-741144D1E786}" destId="{BC5336A7-6B9C-4B5E-862A-CEEA4D0D7773}" srcOrd="5" destOrd="0" presId="urn:microsoft.com/office/officeart/2008/layout/LinedList"/>
    <dgm:cxn modelId="{FE546339-A602-4CE0-A097-65BB11A8F829}" type="presParOf" srcId="{BC5336A7-6B9C-4B5E-862A-CEEA4D0D7773}" destId="{EEB60361-9FE9-4A61-95E9-C44943F04FD5}" srcOrd="0" destOrd="0" presId="urn:microsoft.com/office/officeart/2008/layout/LinedList"/>
    <dgm:cxn modelId="{5959F40E-F23E-4707-9366-90E1C16D9A4F}" type="presParOf" srcId="{BC5336A7-6B9C-4B5E-862A-CEEA4D0D7773}" destId="{C63226C6-BE09-4B48-8E06-45C1CC500877}" srcOrd="1" destOrd="0" presId="urn:microsoft.com/office/officeart/2008/layout/LinedList"/>
    <dgm:cxn modelId="{E9CC6F6D-1F71-4231-99AF-77C338526D2D}" type="presParOf" srcId="{ADC8340A-D02E-4E43-8963-741144D1E786}" destId="{32D6BB76-A650-4108-B528-B66717F21D1B}" srcOrd="6" destOrd="0" presId="urn:microsoft.com/office/officeart/2008/layout/LinedList"/>
    <dgm:cxn modelId="{D79F2038-B4DE-43A4-AB58-A396F5E03CE0}" type="presParOf" srcId="{ADC8340A-D02E-4E43-8963-741144D1E786}" destId="{30A8B27F-F1F9-475C-893B-7F8E09C60CDE}" srcOrd="7" destOrd="0" presId="urn:microsoft.com/office/officeart/2008/layout/LinedList"/>
    <dgm:cxn modelId="{24E563EF-7957-45B1-BCE5-D79E4E0D62BC}" type="presParOf" srcId="{30A8B27F-F1F9-475C-893B-7F8E09C60CDE}" destId="{B77B5F9C-1917-47A8-B35A-89FCE4B65B78}" srcOrd="0" destOrd="0" presId="urn:microsoft.com/office/officeart/2008/layout/LinedList"/>
    <dgm:cxn modelId="{7A78CC0E-E662-4DD5-AC6A-9BCECC31DFB9}" type="presParOf" srcId="{30A8B27F-F1F9-475C-893B-7F8E09C60CDE}" destId="{2F265D2E-D03A-4075-8838-95E28BF1C35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577FD8-4ED7-47BD-BE37-3FC3AD2F01C1}">
      <dsp:nvSpPr>
        <dsp:cNvPr id="0" name=""/>
        <dsp:cNvSpPr/>
      </dsp:nvSpPr>
      <dsp:spPr>
        <a:xfrm>
          <a:off x="0" y="164261"/>
          <a:ext cx="10177834" cy="1593900"/>
        </a:xfrm>
        <a:prstGeom prst="rect">
          <a:avLst/>
        </a:prstGeom>
        <a:solidFill>
          <a:schemeClr val="lt1">
            <a:alpha val="90000"/>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9913" tIns="229108" rIns="789913" bIns="163576" numCol="1" spcCol="1270" anchor="t" anchorCtr="0">
          <a:noAutofit/>
        </a:bodyPr>
        <a:lstStyle/>
        <a:p>
          <a:pPr marL="228600" lvl="1" indent="-228600" algn="l" defTabSz="1022350">
            <a:lnSpc>
              <a:spcPct val="90000"/>
            </a:lnSpc>
            <a:spcBef>
              <a:spcPct val="0"/>
            </a:spcBef>
            <a:spcAft>
              <a:spcPct val="15000"/>
            </a:spcAft>
            <a:buChar char="••"/>
          </a:pPr>
          <a:r>
            <a:rPr lang="ro-RO" sz="2300" kern="1200" dirty="0" smtClean="0">
              <a:latin typeface="Palatino Linotype" panose="02040502050505030304" pitchFamily="18" charset="0"/>
            </a:rPr>
            <a:t>Bytes (B)</a:t>
          </a:r>
          <a:endParaRPr lang="en-US" sz="2300" kern="1200" dirty="0">
            <a:latin typeface="Palatino Linotype" panose="02040502050505030304" pitchFamily="18" charset="0"/>
          </a:endParaRPr>
        </a:p>
        <a:p>
          <a:pPr marL="228600" lvl="1" indent="-228600" algn="l" defTabSz="1022350">
            <a:lnSpc>
              <a:spcPct val="90000"/>
            </a:lnSpc>
            <a:spcBef>
              <a:spcPct val="0"/>
            </a:spcBef>
            <a:spcAft>
              <a:spcPct val="15000"/>
            </a:spcAft>
            <a:buChar char="••"/>
          </a:pPr>
          <a:r>
            <a:rPr lang="ro-RO" sz="2300" kern="1200" dirty="0" smtClean="0">
              <a:latin typeface="Palatino Linotype" panose="02040502050505030304" pitchFamily="18" charset="0"/>
            </a:rPr>
            <a:t>Words (W)</a:t>
          </a:r>
          <a:endParaRPr lang="en-US" sz="2300" kern="1200" dirty="0">
            <a:latin typeface="Palatino Linotype" panose="02040502050505030304" pitchFamily="18" charset="0"/>
          </a:endParaRPr>
        </a:p>
        <a:p>
          <a:pPr marL="228600" lvl="1" indent="-228600" algn="l" defTabSz="1022350">
            <a:lnSpc>
              <a:spcPct val="90000"/>
            </a:lnSpc>
            <a:spcBef>
              <a:spcPct val="0"/>
            </a:spcBef>
            <a:spcAft>
              <a:spcPct val="15000"/>
            </a:spcAft>
            <a:buChar char="••"/>
          </a:pPr>
          <a:r>
            <a:rPr lang="ro-RO" sz="2300" kern="1200" dirty="0" smtClean="0">
              <a:latin typeface="Palatino Linotype" panose="02040502050505030304" pitchFamily="18" charset="0"/>
            </a:rPr>
            <a:t>Doublewords (D)</a:t>
          </a:r>
          <a:endParaRPr lang="en-US" sz="2300" kern="1200" dirty="0">
            <a:latin typeface="Palatino Linotype" panose="02040502050505030304" pitchFamily="18" charset="0"/>
          </a:endParaRPr>
        </a:p>
      </dsp:txBody>
      <dsp:txXfrm>
        <a:off x="0" y="164261"/>
        <a:ext cx="10177834" cy="1593900"/>
      </dsp:txXfrm>
    </dsp:sp>
    <dsp:sp modelId="{69CC39B1-AA08-4D72-863F-BF67886828F3}">
      <dsp:nvSpPr>
        <dsp:cNvPr id="0" name=""/>
        <dsp:cNvSpPr/>
      </dsp:nvSpPr>
      <dsp:spPr>
        <a:xfrm>
          <a:off x="508891" y="1901"/>
          <a:ext cx="7124483" cy="324720"/>
        </a:xfrm>
        <a:prstGeom prst="round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9289" tIns="0" rIns="269289" bIns="0" numCol="1" spcCol="1270" anchor="ctr" anchorCtr="0">
          <a:noAutofit/>
        </a:bodyPr>
        <a:lstStyle/>
        <a:p>
          <a:pPr lvl="0" algn="l" defTabSz="1022350">
            <a:lnSpc>
              <a:spcPct val="90000"/>
            </a:lnSpc>
            <a:spcBef>
              <a:spcPct val="0"/>
            </a:spcBef>
            <a:spcAft>
              <a:spcPct val="35000"/>
            </a:spcAft>
          </a:pPr>
          <a:r>
            <a:rPr lang="ro-RO" sz="2300" b="1" i="0" kern="1200" dirty="0" smtClean="0">
              <a:latin typeface="Palatino Linotype" panose="02040502050505030304" pitchFamily="18" charset="0"/>
            </a:rPr>
            <a:t>Type of the elements</a:t>
          </a:r>
          <a:endParaRPr lang="en-US" sz="2300" b="1" i="0" kern="1200" dirty="0">
            <a:latin typeface="Palatino Linotype" panose="02040502050505030304" pitchFamily="18" charset="0"/>
          </a:endParaRPr>
        </a:p>
      </dsp:txBody>
      <dsp:txXfrm>
        <a:off x="524743" y="17753"/>
        <a:ext cx="7092779" cy="293016"/>
      </dsp:txXfrm>
    </dsp:sp>
    <dsp:sp modelId="{593B9D31-C9FE-42B6-97A8-B85DA9827DC0}">
      <dsp:nvSpPr>
        <dsp:cNvPr id="0" name=""/>
        <dsp:cNvSpPr/>
      </dsp:nvSpPr>
      <dsp:spPr>
        <a:xfrm>
          <a:off x="0" y="1979921"/>
          <a:ext cx="10177834" cy="1178100"/>
        </a:xfrm>
        <a:prstGeom prst="rect">
          <a:avLst/>
        </a:prstGeom>
        <a:solidFill>
          <a:schemeClr val="lt1">
            <a:alpha val="90000"/>
            <a:hueOff val="0"/>
            <a:satOff val="0"/>
            <a:lumOff val="0"/>
            <a:alphaOff val="0"/>
          </a:schemeClr>
        </a:solidFill>
        <a:ln w="12700" cap="flat" cmpd="sng" algn="ctr">
          <a:solidFill>
            <a:schemeClr val="accent2">
              <a:shade val="80000"/>
              <a:hueOff val="-160472"/>
              <a:satOff val="3389"/>
              <a:lumOff val="902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9913" tIns="229108" rIns="789913" bIns="163576" numCol="1" spcCol="1270" anchor="t" anchorCtr="0">
          <a:noAutofit/>
        </a:bodyPr>
        <a:lstStyle/>
        <a:p>
          <a:pPr marL="228600" lvl="1" indent="-228600" algn="l" defTabSz="1022350">
            <a:lnSpc>
              <a:spcPct val="90000"/>
            </a:lnSpc>
            <a:spcBef>
              <a:spcPct val="0"/>
            </a:spcBef>
            <a:spcAft>
              <a:spcPct val="15000"/>
            </a:spcAft>
            <a:buChar char="••"/>
          </a:pPr>
          <a:r>
            <a:rPr lang="ro-RO" sz="2300" kern="1200" dirty="0" smtClean="0">
              <a:latin typeface="Palatino Linotype" panose="02040502050505030304" pitchFamily="18" charset="0"/>
            </a:rPr>
            <a:t>in DS:ESI - for the source string </a:t>
          </a:r>
          <a:endParaRPr lang="en-US" sz="2300" kern="1200" dirty="0">
            <a:latin typeface="Palatino Linotype" panose="02040502050505030304" pitchFamily="18" charset="0"/>
          </a:endParaRPr>
        </a:p>
        <a:p>
          <a:pPr marL="228600" lvl="1" indent="-228600" algn="l" defTabSz="1022350">
            <a:lnSpc>
              <a:spcPct val="90000"/>
            </a:lnSpc>
            <a:spcBef>
              <a:spcPct val="0"/>
            </a:spcBef>
            <a:spcAft>
              <a:spcPct val="15000"/>
            </a:spcAft>
            <a:buChar char="••"/>
          </a:pPr>
          <a:r>
            <a:rPr lang="ro-RO" sz="2300" kern="1200" dirty="0" smtClean="0">
              <a:latin typeface="Palatino Linotype" panose="02040502050505030304" pitchFamily="18" charset="0"/>
            </a:rPr>
            <a:t>in ES:EDI - for the destination string </a:t>
          </a:r>
        </a:p>
      </dsp:txBody>
      <dsp:txXfrm>
        <a:off x="0" y="1979921"/>
        <a:ext cx="10177834" cy="1178100"/>
      </dsp:txXfrm>
    </dsp:sp>
    <dsp:sp modelId="{5BA37FFA-1258-4598-B1FF-7CF36EB207E2}">
      <dsp:nvSpPr>
        <dsp:cNvPr id="0" name=""/>
        <dsp:cNvSpPr/>
      </dsp:nvSpPr>
      <dsp:spPr>
        <a:xfrm>
          <a:off x="508891" y="1817561"/>
          <a:ext cx="7124483" cy="324720"/>
        </a:xfrm>
        <a:prstGeom prst="roundRect">
          <a:avLst/>
        </a:prstGeom>
        <a:solidFill>
          <a:schemeClr val="accent2">
            <a:shade val="80000"/>
            <a:hueOff val="-160472"/>
            <a:satOff val="3389"/>
            <a:lumOff val="90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9289" tIns="0" rIns="269289" bIns="0" numCol="1" spcCol="1270" anchor="ctr" anchorCtr="0">
          <a:noAutofit/>
        </a:bodyPr>
        <a:lstStyle/>
        <a:p>
          <a:pPr lvl="0" algn="l" defTabSz="1022350">
            <a:lnSpc>
              <a:spcPct val="90000"/>
            </a:lnSpc>
            <a:spcBef>
              <a:spcPct val="0"/>
            </a:spcBef>
            <a:spcAft>
              <a:spcPct val="35000"/>
            </a:spcAft>
          </a:pPr>
          <a:r>
            <a:rPr lang="ro-RO" sz="2300" b="1" i="0" kern="1200" dirty="0" smtClean="0">
              <a:latin typeface="Palatino Linotype" panose="02040502050505030304" pitchFamily="18" charset="0"/>
            </a:rPr>
            <a:t>Address of the first element </a:t>
          </a:r>
          <a:endParaRPr lang="en-US" sz="2300" b="1" i="0" kern="1200" dirty="0">
            <a:latin typeface="Palatino Linotype" panose="02040502050505030304" pitchFamily="18" charset="0"/>
          </a:endParaRPr>
        </a:p>
      </dsp:txBody>
      <dsp:txXfrm>
        <a:off x="524743" y="1833413"/>
        <a:ext cx="7092779" cy="293016"/>
      </dsp:txXfrm>
    </dsp:sp>
    <dsp:sp modelId="{7B5ECFE7-B1B8-416F-991D-FFC8409B8FA8}">
      <dsp:nvSpPr>
        <dsp:cNvPr id="0" name=""/>
        <dsp:cNvSpPr/>
      </dsp:nvSpPr>
      <dsp:spPr>
        <a:xfrm>
          <a:off x="0" y="3379782"/>
          <a:ext cx="10177834" cy="1178100"/>
        </a:xfrm>
        <a:prstGeom prst="rect">
          <a:avLst/>
        </a:prstGeom>
        <a:solidFill>
          <a:schemeClr val="lt1">
            <a:alpha val="90000"/>
            <a:hueOff val="0"/>
            <a:satOff val="0"/>
            <a:lumOff val="0"/>
            <a:alphaOff val="0"/>
          </a:schemeClr>
        </a:solidFill>
        <a:ln w="12700" cap="flat" cmpd="sng" algn="ctr">
          <a:solidFill>
            <a:schemeClr val="accent2">
              <a:shade val="80000"/>
              <a:hueOff val="-320943"/>
              <a:satOff val="6777"/>
              <a:lumOff val="180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9913" tIns="229108" rIns="789913" bIns="163576" numCol="1" spcCol="1270" anchor="t" anchorCtr="0">
          <a:noAutofit/>
        </a:bodyPr>
        <a:lstStyle/>
        <a:p>
          <a:pPr marL="228600" lvl="1" indent="-228600" algn="l" defTabSz="1022350">
            <a:lnSpc>
              <a:spcPct val="90000"/>
            </a:lnSpc>
            <a:spcBef>
              <a:spcPct val="0"/>
            </a:spcBef>
            <a:spcAft>
              <a:spcPct val="15000"/>
            </a:spcAft>
            <a:buChar char="••"/>
          </a:pPr>
          <a:r>
            <a:rPr lang="ro-RO" sz="2300" kern="1200" dirty="0" smtClean="0">
              <a:latin typeface="Palatino Linotype" panose="02040502050505030304" pitchFamily="18" charset="0"/>
            </a:rPr>
            <a:t>from small addresses to large addresses -&gt; DF=0 &lt;-&gt; CLD</a:t>
          </a:r>
          <a:endParaRPr lang="en-US" sz="2300" kern="1200" dirty="0">
            <a:latin typeface="Palatino Linotype" panose="02040502050505030304" pitchFamily="18" charset="0"/>
          </a:endParaRPr>
        </a:p>
        <a:p>
          <a:pPr marL="228600" lvl="1" indent="-228600" algn="l" defTabSz="1022350">
            <a:lnSpc>
              <a:spcPct val="90000"/>
            </a:lnSpc>
            <a:spcBef>
              <a:spcPct val="0"/>
            </a:spcBef>
            <a:spcAft>
              <a:spcPct val="15000"/>
            </a:spcAft>
            <a:buChar char="••"/>
          </a:pPr>
          <a:r>
            <a:rPr lang="ro-RO" sz="2300" kern="1200" dirty="0" smtClean="0">
              <a:latin typeface="Palatino Linotype" panose="02040502050505030304" pitchFamily="18" charset="0"/>
            </a:rPr>
            <a:t>from large addresses to small addresses -&gt; DF=1 &lt;-&gt; STD</a:t>
          </a:r>
          <a:endParaRPr lang="en-US" sz="2300" kern="1200" dirty="0">
            <a:latin typeface="Palatino Linotype" panose="02040502050505030304" pitchFamily="18" charset="0"/>
          </a:endParaRPr>
        </a:p>
      </dsp:txBody>
      <dsp:txXfrm>
        <a:off x="0" y="3379782"/>
        <a:ext cx="10177834" cy="1178100"/>
      </dsp:txXfrm>
    </dsp:sp>
    <dsp:sp modelId="{822C1B8B-D437-4E9D-9D3A-CC1EFAB6C9AA}">
      <dsp:nvSpPr>
        <dsp:cNvPr id="0" name=""/>
        <dsp:cNvSpPr/>
      </dsp:nvSpPr>
      <dsp:spPr>
        <a:xfrm>
          <a:off x="508891" y="3217422"/>
          <a:ext cx="7124483" cy="324720"/>
        </a:xfrm>
        <a:prstGeom prst="roundRect">
          <a:avLst/>
        </a:prstGeom>
        <a:solidFill>
          <a:schemeClr val="accent2">
            <a:shade val="80000"/>
            <a:hueOff val="-320943"/>
            <a:satOff val="6777"/>
            <a:lumOff val="180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9289" tIns="0" rIns="269289" bIns="0" numCol="1" spcCol="1270" anchor="ctr" anchorCtr="0">
          <a:noAutofit/>
        </a:bodyPr>
        <a:lstStyle/>
        <a:p>
          <a:pPr lvl="0" algn="l" defTabSz="1022350">
            <a:lnSpc>
              <a:spcPct val="90000"/>
            </a:lnSpc>
            <a:spcBef>
              <a:spcPct val="0"/>
            </a:spcBef>
            <a:spcAft>
              <a:spcPct val="35000"/>
            </a:spcAft>
          </a:pPr>
          <a:r>
            <a:rPr lang="ro-RO" sz="2300" b="1" i="0" kern="1200" dirty="0" smtClean="0">
              <a:latin typeface="Palatino Linotype" panose="02040502050505030304" pitchFamily="18" charset="0"/>
            </a:rPr>
            <a:t>The parsing direction </a:t>
          </a:r>
          <a:endParaRPr lang="en-US" sz="2300" b="1" i="0" kern="1200" dirty="0">
            <a:latin typeface="Palatino Linotype" panose="02040502050505030304" pitchFamily="18" charset="0"/>
          </a:endParaRPr>
        </a:p>
      </dsp:txBody>
      <dsp:txXfrm>
        <a:off x="524743" y="3233274"/>
        <a:ext cx="7092779" cy="293016"/>
      </dsp:txXfrm>
    </dsp:sp>
    <dsp:sp modelId="{FC3F9F4F-3BF0-43F3-9908-41DC89510945}">
      <dsp:nvSpPr>
        <dsp:cNvPr id="0" name=""/>
        <dsp:cNvSpPr/>
      </dsp:nvSpPr>
      <dsp:spPr>
        <a:xfrm>
          <a:off x="0" y="4779642"/>
          <a:ext cx="10177834" cy="277200"/>
        </a:xfrm>
        <a:prstGeom prst="rect">
          <a:avLst/>
        </a:prstGeom>
        <a:solidFill>
          <a:schemeClr val="lt1">
            <a:alpha val="90000"/>
            <a:hueOff val="0"/>
            <a:satOff val="0"/>
            <a:lumOff val="0"/>
            <a:alphaOff val="0"/>
          </a:schemeClr>
        </a:solidFill>
        <a:ln w="12700" cap="flat" cmpd="sng" algn="ctr">
          <a:solidFill>
            <a:schemeClr val="accent2">
              <a:shade val="80000"/>
              <a:hueOff val="-481415"/>
              <a:satOff val="10166"/>
              <a:lumOff val="27081"/>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272253-3A7A-4D9F-A239-831F79CC64E4}">
      <dsp:nvSpPr>
        <dsp:cNvPr id="0" name=""/>
        <dsp:cNvSpPr/>
      </dsp:nvSpPr>
      <dsp:spPr>
        <a:xfrm>
          <a:off x="508891" y="4617282"/>
          <a:ext cx="7124483" cy="324720"/>
        </a:xfrm>
        <a:prstGeom prst="roundRect">
          <a:avLst/>
        </a:prstGeom>
        <a:solidFill>
          <a:schemeClr val="accent2">
            <a:shade val="80000"/>
            <a:hueOff val="-481415"/>
            <a:satOff val="10166"/>
            <a:lumOff val="27081"/>
            <a:alphaOff val="0"/>
          </a:schemeClr>
        </a:solidFill>
        <a:ln w="12700" cap="flat" cmpd="sng" algn="ctr">
          <a:solidFill>
            <a:schemeClr val="lt1">
              <a:hueOff val="0"/>
              <a:satOff val="0"/>
              <a:lumOff val="0"/>
              <a:alpha val="97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9289" tIns="0" rIns="269289" bIns="0" numCol="1" spcCol="1270" anchor="ctr" anchorCtr="0">
          <a:noAutofit/>
        </a:bodyPr>
        <a:lstStyle/>
        <a:p>
          <a:pPr lvl="0" algn="l" defTabSz="1022350">
            <a:lnSpc>
              <a:spcPct val="90000"/>
            </a:lnSpc>
            <a:spcBef>
              <a:spcPct val="0"/>
            </a:spcBef>
            <a:spcAft>
              <a:spcPct val="35000"/>
            </a:spcAft>
          </a:pPr>
          <a:r>
            <a:rPr lang="ro-RO" sz="2300" b="1" i="0" kern="1200" dirty="0" smtClean="0">
              <a:latin typeface="Palatino Linotype" panose="02040502050505030304" pitchFamily="18" charset="0"/>
            </a:rPr>
            <a:t>The number of elements </a:t>
          </a:r>
          <a:endParaRPr lang="en-US" sz="2300" b="1" i="0" kern="1200" dirty="0">
            <a:latin typeface="Palatino Linotype" panose="02040502050505030304" pitchFamily="18" charset="0"/>
          </a:endParaRPr>
        </a:p>
      </dsp:txBody>
      <dsp:txXfrm>
        <a:off x="524743" y="4633134"/>
        <a:ext cx="7092779" cy="29301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C7B043-3570-407B-939A-6106CD160A01}">
      <dsp:nvSpPr>
        <dsp:cNvPr id="0" name=""/>
        <dsp:cNvSpPr/>
      </dsp:nvSpPr>
      <dsp:spPr>
        <a:xfrm>
          <a:off x="757133" y="0"/>
          <a:ext cx="475487" cy="47548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D4DF52-80C3-485F-A5F0-9653D585AEB2}">
      <dsp:nvSpPr>
        <dsp:cNvPr id="0" name=""/>
        <dsp:cNvSpPr/>
      </dsp:nvSpPr>
      <dsp:spPr>
        <a:xfrm>
          <a:off x="804682" y="47548"/>
          <a:ext cx="380390" cy="380390"/>
        </a:xfrm>
        <a:prstGeom prst="chord">
          <a:avLst>
            <a:gd name="adj1" fmla="val 0"/>
            <a:gd name="adj2" fmla="val 1080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291AEA-0722-491D-9D63-532C9C9D05A0}">
      <dsp:nvSpPr>
        <dsp:cNvPr id="0" name=""/>
        <dsp:cNvSpPr/>
      </dsp:nvSpPr>
      <dsp:spPr>
        <a:xfrm>
          <a:off x="1040997" y="28983"/>
          <a:ext cx="1988020" cy="417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endParaRPr lang="en-US" sz="3000" kern="1200" dirty="0">
            <a:latin typeface="Palatino Linotype" panose="02040502050505030304" pitchFamily="18" charset="0"/>
          </a:endParaRPr>
        </a:p>
      </dsp:txBody>
      <dsp:txXfrm>
        <a:off x="1040997" y="28983"/>
        <a:ext cx="1988020" cy="417521"/>
      </dsp:txXfrm>
    </dsp:sp>
    <dsp:sp modelId="{A2D2FB31-8C02-4C20-8FD1-799EE984BF53}">
      <dsp:nvSpPr>
        <dsp:cNvPr id="0" name=""/>
        <dsp:cNvSpPr/>
      </dsp:nvSpPr>
      <dsp:spPr>
        <a:xfrm>
          <a:off x="5457498" y="0"/>
          <a:ext cx="475487" cy="47548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81CBEA-A9BF-4823-91AB-3C7B6BACA059}">
      <dsp:nvSpPr>
        <dsp:cNvPr id="0" name=""/>
        <dsp:cNvSpPr/>
      </dsp:nvSpPr>
      <dsp:spPr>
        <a:xfrm>
          <a:off x="5505047" y="47548"/>
          <a:ext cx="380390" cy="380390"/>
        </a:xfrm>
        <a:prstGeom prst="chord">
          <a:avLst>
            <a:gd name="adj1" fmla="val 16200000"/>
            <a:gd name="adj2" fmla="val 1620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D9C11D-8C95-4B59-9461-B31ABF162353}">
      <dsp:nvSpPr>
        <dsp:cNvPr id="0" name=""/>
        <dsp:cNvSpPr/>
      </dsp:nvSpPr>
      <dsp:spPr>
        <a:xfrm>
          <a:off x="3128077" y="0"/>
          <a:ext cx="7214588" cy="475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endParaRPr lang="en-US" sz="3000" kern="1200" dirty="0">
            <a:latin typeface="Palatino Linotype" panose="02040502050505030304" pitchFamily="18" charset="0"/>
          </a:endParaRPr>
        </a:p>
      </dsp:txBody>
      <dsp:txXfrm>
        <a:off x="3128077" y="0"/>
        <a:ext cx="7214588" cy="4754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6C451C-71B9-44BD-983B-765683554DB1}">
      <dsp:nvSpPr>
        <dsp:cNvPr id="0" name=""/>
        <dsp:cNvSpPr/>
      </dsp:nvSpPr>
      <dsp:spPr>
        <a:xfrm>
          <a:off x="0" y="4656181"/>
          <a:ext cx="10515600" cy="0"/>
        </a:xfrm>
        <a:prstGeom prst="line">
          <a:avLst/>
        </a:prstGeom>
        <a:noFill/>
        <a:ln w="12700" cap="flat" cmpd="sng" algn="ctr">
          <a:solidFill>
            <a:schemeClr val="accent2">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AF04D6C-5567-46A9-8293-AE393057A1A9}">
      <dsp:nvSpPr>
        <dsp:cNvPr id="0" name=""/>
        <dsp:cNvSpPr/>
      </dsp:nvSpPr>
      <dsp:spPr>
        <a:xfrm>
          <a:off x="0" y="3716650"/>
          <a:ext cx="10515600" cy="0"/>
        </a:xfrm>
        <a:prstGeom prst="line">
          <a:avLst/>
        </a:prstGeom>
        <a:noFill/>
        <a:ln w="12700" cap="flat" cmpd="sng" algn="ctr">
          <a:solidFill>
            <a:schemeClr val="accent2">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C3E2721-2FD0-4281-B80B-5D7C50A87023}">
      <dsp:nvSpPr>
        <dsp:cNvPr id="0" name=""/>
        <dsp:cNvSpPr/>
      </dsp:nvSpPr>
      <dsp:spPr>
        <a:xfrm>
          <a:off x="0" y="2777119"/>
          <a:ext cx="10515600" cy="0"/>
        </a:xfrm>
        <a:prstGeom prst="line">
          <a:avLst/>
        </a:prstGeom>
        <a:noFill/>
        <a:ln w="12700" cap="flat" cmpd="sng" algn="ctr">
          <a:solidFill>
            <a:schemeClr val="accent2">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20AFEB07-35C6-4755-901D-33C394535EC6}">
      <dsp:nvSpPr>
        <dsp:cNvPr id="0" name=""/>
        <dsp:cNvSpPr/>
      </dsp:nvSpPr>
      <dsp:spPr>
        <a:xfrm>
          <a:off x="0" y="1837588"/>
          <a:ext cx="10515600" cy="0"/>
        </a:xfrm>
        <a:prstGeom prst="line">
          <a:avLst/>
        </a:prstGeom>
        <a:noFill/>
        <a:ln w="12700" cap="flat" cmpd="sng" algn="ctr">
          <a:solidFill>
            <a:schemeClr val="accent2">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F686715-1F7B-44D7-9D55-E30428162452}">
      <dsp:nvSpPr>
        <dsp:cNvPr id="0" name=""/>
        <dsp:cNvSpPr/>
      </dsp:nvSpPr>
      <dsp:spPr>
        <a:xfrm>
          <a:off x="0" y="898057"/>
          <a:ext cx="10515600" cy="0"/>
        </a:xfrm>
        <a:prstGeom prst="line">
          <a:avLst/>
        </a:prstGeom>
        <a:noFill/>
        <a:ln w="12700" cap="flat" cmpd="sng" algn="ctr">
          <a:solidFill>
            <a:schemeClr val="accent2">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ECEC7C8-68D1-446E-8219-F4EA7888BD82}">
      <dsp:nvSpPr>
        <dsp:cNvPr id="0" name=""/>
        <dsp:cNvSpPr/>
      </dsp:nvSpPr>
      <dsp:spPr>
        <a:xfrm>
          <a:off x="2734055" y="3266"/>
          <a:ext cx="7781544" cy="894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43815" rIns="43815" bIns="43815" numCol="1" spcCol="1270" anchor="ctr" anchorCtr="0">
          <a:noAutofit/>
        </a:bodyPr>
        <a:lstStyle/>
        <a:p>
          <a:pPr lvl="0" algn="just" defTabSz="1022350">
            <a:lnSpc>
              <a:spcPct val="90000"/>
            </a:lnSpc>
            <a:spcBef>
              <a:spcPct val="0"/>
            </a:spcBef>
            <a:spcAft>
              <a:spcPct val="35000"/>
            </a:spcAft>
          </a:pPr>
          <a:r>
            <a:rPr lang="ro-RO" sz="2300" kern="1200" dirty="0" smtClean="0">
              <a:latin typeface="Palatino Linotype" panose="02040502050505030304" pitchFamily="18" charset="0"/>
            </a:rPr>
            <a:t>Load memory addressed by ESI into the register</a:t>
          </a:r>
          <a:endParaRPr lang="en-US" sz="2300" kern="1200" dirty="0">
            <a:latin typeface="Palatino Linotype" panose="02040502050505030304" pitchFamily="18" charset="0"/>
          </a:endParaRPr>
        </a:p>
      </dsp:txBody>
      <dsp:txXfrm>
        <a:off x="2734055" y="3266"/>
        <a:ext cx="7781544" cy="894791"/>
      </dsp:txXfrm>
    </dsp:sp>
    <dsp:sp modelId="{E774A041-FB10-4F27-BE74-AD811077619F}">
      <dsp:nvSpPr>
        <dsp:cNvPr id="0" name=""/>
        <dsp:cNvSpPr/>
      </dsp:nvSpPr>
      <dsp:spPr>
        <a:xfrm>
          <a:off x="0" y="3266"/>
          <a:ext cx="2734056" cy="894791"/>
        </a:xfrm>
        <a:prstGeom prst="round2SameRect">
          <a:avLst>
            <a:gd name="adj1" fmla="val 16670"/>
            <a:gd name="adj2" fmla="val 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0005" tIns="40005" rIns="40005" bIns="40005" numCol="1" spcCol="1270" anchor="ctr" anchorCtr="0">
          <a:noAutofit/>
        </a:bodyPr>
        <a:lstStyle/>
        <a:p>
          <a:pPr lvl="0" algn="l" defTabSz="933450">
            <a:lnSpc>
              <a:spcPct val="90000"/>
            </a:lnSpc>
            <a:spcBef>
              <a:spcPct val="0"/>
            </a:spcBef>
            <a:spcAft>
              <a:spcPct val="35000"/>
            </a:spcAft>
          </a:pPr>
          <a:r>
            <a:rPr lang="ro-RO" sz="2100" b="1" kern="1200" dirty="0" smtClean="0">
              <a:latin typeface="Palatino Linotype" panose="02040502050505030304" pitchFamily="18" charset="0"/>
            </a:rPr>
            <a:t>LODS </a:t>
          </a:r>
          <a:r>
            <a:rPr lang="ro-RO" sz="2100" b="0" kern="1200" dirty="0" smtClean="0">
              <a:latin typeface="Palatino Linotype" panose="02040502050505030304" pitchFamily="18" charset="0"/>
            </a:rPr>
            <a:t>(Load from string)</a:t>
          </a:r>
          <a:endParaRPr lang="en-US" sz="2100" b="0" kern="1200" dirty="0">
            <a:latin typeface="Palatino Linotype" panose="02040502050505030304" pitchFamily="18" charset="0"/>
          </a:endParaRPr>
        </a:p>
      </dsp:txBody>
      <dsp:txXfrm>
        <a:off x="43688" y="46954"/>
        <a:ext cx="2646680" cy="851103"/>
      </dsp:txXfrm>
    </dsp:sp>
    <dsp:sp modelId="{5937A449-5444-419D-B17A-0ACB670B5F96}">
      <dsp:nvSpPr>
        <dsp:cNvPr id="0" name=""/>
        <dsp:cNvSpPr/>
      </dsp:nvSpPr>
      <dsp:spPr>
        <a:xfrm>
          <a:off x="2734055" y="942797"/>
          <a:ext cx="7781544" cy="894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43815" rIns="43815" bIns="43815" numCol="1" spcCol="1270" anchor="ctr" anchorCtr="0">
          <a:noAutofit/>
        </a:bodyPr>
        <a:lstStyle/>
        <a:p>
          <a:pPr lvl="0" algn="just" defTabSz="1022350">
            <a:lnSpc>
              <a:spcPct val="90000"/>
            </a:lnSpc>
            <a:spcBef>
              <a:spcPct val="0"/>
            </a:spcBef>
            <a:spcAft>
              <a:spcPct val="35000"/>
            </a:spcAft>
          </a:pPr>
          <a:r>
            <a:rPr lang="ro-RO" sz="2300" kern="1200" dirty="0" smtClean="0">
              <a:latin typeface="Palatino Linotype" panose="02040502050505030304" pitchFamily="18" charset="0"/>
            </a:rPr>
            <a:t> Store the register contents into memory addressed by EDI</a:t>
          </a:r>
          <a:endParaRPr lang="ro-RO" sz="2300" kern="1200" dirty="0">
            <a:latin typeface="Palatino Linotype" panose="02040502050505030304" pitchFamily="18" charset="0"/>
          </a:endParaRPr>
        </a:p>
      </dsp:txBody>
      <dsp:txXfrm>
        <a:off x="2734055" y="942797"/>
        <a:ext cx="7781544" cy="894791"/>
      </dsp:txXfrm>
    </dsp:sp>
    <dsp:sp modelId="{229E8F74-E476-4E04-9D89-2D93330ACC8D}">
      <dsp:nvSpPr>
        <dsp:cNvPr id="0" name=""/>
        <dsp:cNvSpPr/>
      </dsp:nvSpPr>
      <dsp:spPr>
        <a:xfrm>
          <a:off x="0" y="942797"/>
          <a:ext cx="2734056" cy="894791"/>
        </a:xfrm>
        <a:prstGeom prst="round2SameRect">
          <a:avLst>
            <a:gd name="adj1" fmla="val 16670"/>
            <a:gd name="adj2" fmla="val 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0005" tIns="40005" rIns="40005" bIns="40005" numCol="1" spcCol="1270" anchor="ctr" anchorCtr="0">
          <a:noAutofit/>
        </a:bodyPr>
        <a:lstStyle/>
        <a:p>
          <a:pPr lvl="0" algn="l" defTabSz="933450">
            <a:lnSpc>
              <a:spcPct val="90000"/>
            </a:lnSpc>
            <a:spcBef>
              <a:spcPct val="0"/>
            </a:spcBef>
            <a:spcAft>
              <a:spcPct val="35000"/>
            </a:spcAft>
          </a:pPr>
          <a:r>
            <a:rPr lang="ro-RO" sz="2100" b="1" kern="1200" dirty="0" smtClean="0">
              <a:latin typeface="Palatino Linotype" panose="02040502050505030304" pitchFamily="18" charset="0"/>
            </a:rPr>
            <a:t>STOS </a:t>
          </a:r>
          <a:r>
            <a:rPr lang="ro-RO" sz="2100" b="0" kern="1200" dirty="0" smtClean="0">
              <a:latin typeface="Palatino Linotype" panose="02040502050505030304" pitchFamily="18" charset="0"/>
            </a:rPr>
            <a:t>(Store string data)</a:t>
          </a:r>
          <a:endParaRPr lang="ro-RO" sz="2100" b="0" kern="1200" dirty="0">
            <a:latin typeface="Palatino Linotype" panose="02040502050505030304" pitchFamily="18" charset="0"/>
          </a:endParaRPr>
        </a:p>
      </dsp:txBody>
      <dsp:txXfrm>
        <a:off x="43688" y="986485"/>
        <a:ext cx="2646680" cy="851103"/>
      </dsp:txXfrm>
    </dsp:sp>
    <dsp:sp modelId="{1F0D42D1-B4A9-450F-98DD-98933AA314F8}">
      <dsp:nvSpPr>
        <dsp:cNvPr id="0" name=""/>
        <dsp:cNvSpPr/>
      </dsp:nvSpPr>
      <dsp:spPr>
        <a:xfrm>
          <a:off x="2734055" y="1882328"/>
          <a:ext cx="7781544" cy="894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43815" rIns="43815" bIns="43815" numCol="1" spcCol="1270" anchor="ctr" anchorCtr="0">
          <a:noAutofit/>
        </a:bodyPr>
        <a:lstStyle/>
        <a:p>
          <a:pPr lvl="0" algn="just" defTabSz="1022350">
            <a:lnSpc>
              <a:spcPct val="90000"/>
            </a:lnSpc>
            <a:spcBef>
              <a:spcPct val="0"/>
            </a:spcBef>
            <a:spcAft>
              <a:spcPct val="35000"/>
            </a:spcAft>
          </a:pPr>
          <a:r>
            <a:rPr lang="ro-RO" sz="2300" kern="1200" dirty="0" smtClean="0">
              <a:latin typeface="Palatino Linotype" panose="02040502050505030304" pitchFamily="18" charset="0"/>
            </a:rPr>
            <a:t>Copy data from memory addressed by ESI to memory addressed by EDI</a:t>
          </a:r>
          <a:endParaRPr lang="ro-RO" sz="2300" kern="1200" dirty="0">
            <a:latin typeface="Palatino Linotype" panose="02040502050505030304" pitchFamily="18" charset="0"/>
          </a:endParaRPr>
        </a:p>
      </dsp:txBody>
      <dsp:txXfrm>
        <a:off x="2734055" y="1882328"/>
        <a:ext cx="7781544" cy="894791"/>
      </dsp:txXfrm>
    </dsp:sp>
    <dsp:sp modelId="{D11D846B-680C-4D23-B681-6B67812B2633}">
      <dsp:nvSpPr>
        <dsp:cNvPr id="0" name=""/>
        <dsp:cNvSpPr/>
      </dsp:nvSpPr>
      <dsp:spPr>
        <a:xfrm>
          <a:off x="0" y="1882328"/>
          <a:ext cx="2734056" cy="894791"/>
        </a:xfrm>
        <a:prstGeom prst="round2SameRect">
          <a:avLst>
            <a:gd name="adj1" fmla="val 16670"/>
            <a:gd name="adj2" fmla="val 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0005" tIns="40005" rIns="40005" bIns="40005" numCol="1" spcCol="1270" anchor="ctr" anchorCtr="0">
          <a:noAutofit/>
        </a:bodyPr>
        <a:lstStyle/>
        <a:p>
          <a:pPr lvl="0" algn="l" defTabSz="933450">
            <a:lnSpc>
              <a:spcPct val="90000"/>
            </a:lnSpc>
            <a:spcBef>
              <a:spcPct val="0"/>
            </a:spcBef>
            <a:spcAft>
              <a:spcPct val="35000"/>
            </a:spcAft>
          </a:pPr>
          <a:r>
            <a:rPr lang="ro-RO" sz="2100" b="1" kern="1200" dirty="0" smtClean="0">
              <a:latin typeface="Palatino Linotype" panose="02040502050505030304" pitchFamily="18" charset="0"/>
            </a:rPr>
            <a:t>MOVS </a:t>
          </a:r>
          <a:r>
            <a:rPr lang="ro-RO" sz="2100" b="0" kern="1200" dirty="0" smtClean="0">
              <a:latin typeface="Palatino Linotype" panose="02040502050505030304" pitchFamily="18" charset="0"/>
            </a:rPr>
            <a:t>(Move string data)</a:t>
          </a:r>
          <a:endParaRPr lang="ro-RO" sz="2100" b="0" kern="1200" dirty="0">
            <a:latin typeface="Palatino Linotype" panose="02040502050505030304" pitchFamily="18" charset="0"/>
          </a:endParaRPr>
        </a:p>
      </dsp:txBody>
      <dsp:txXfrm>
        <a:off x="43688" y="1926016"/>
        <a:ext cx="2646680" cy="851103"/>
      </dsp:txXfrm>
    </dsp:sp>
    <dsp:sp modelId="{42429364-22D0-4502-9803-CCBE0844D72B}">
      <dsp:nvSpPr>
        <dsp:cNvPr id="0" name=""/>
        <dsp:cNvSpPr/>
      </dsp:nvSpPr>
      <dsp:spPr>
        <a:xfrm>
          <a:off x="2734055" y="2821859"/>
          <a:ext cx="7781544" cy="894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43815" rIns="43815" bIns="43815" numCol="1" spcCol="1270" anchor="ctr" anchorCtr="0">
          <a:noAutofit/>
        </a:bodyPr>
        <a:lstStyle/>
        <a:p>
          <a:pPr lvl="0" algn="just" defTabSz="1022350">
            <a:lnSpc>
              <a:spcPct val="90000"/>
            </a:lnSpc>
            <a:spcBef>
              <a:spcPct val="0"/>
            </a:spcBef>
            <a:spcAft>
              <a:spcPct val="35000"/>
            </a:spcAft>
          </a:pPr>
          <a:r>
            <a:rPr lang="ro-RO" sz="2300" kern="1200" dirty="0" smtClean="0">
              <a:latin typeface="Palatino Linotype" panose="02040502050505030304" pitchFamily="18" charset="0"/>
            </a:rPr>
            <a:t>Compare the contents of two memory locations addressed by ESI and EDI</a:t>
          </a:r>
          <a:endParaRPr lang="ro-RO" sz="2300" kern="1200" dirty="0">
            <a:latin typeface="Palatino Linotype" panose="02040502050505030304" pitchFamily="18" charset="0"/>
          </a:endParaRPr>
        </a:p>
      </dsp:txBody>
      <dsp:txXfrm>
        <a:off x="2734055" y="2821859"/>
        <a:ext cx="7781544" cy="894791"/>
      </dsp:txXfrm>
    </dsp:sp>
    <dsp:sp modelId="{C152BBE1-3E39-4A6E-B835-5DA3E53034A7}">
      <dsp:nvSpPr>
        <dsp:cNvPr id="0" name=""/>
        <dsp:cNvSpPr/>
      </dsp:nvSpPr>
      <dsp:spPr>
        <a:xfrm>
          <a:off x="0" y="2821859"/>
          <a:ext cx="2734056" cy="894791"/>
        </a:xfrm>
        <a:prstGeom prst="round2SameRect">
          <a:avLst>
            <a:gd name="adj1" fmla="val 16670"/>
            <a:gd name="adj2" fmla="val 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0005" tIns="40005" rIns="40005" bIns="40005" numCol="1" spcCol="1270" anchor="ctr" anchorCtr="0">
          <a:noAutofit/>
        </a:bodyPr>
        <a:lstStyle/>
        <a:p>
          <a:pPr lvl="0" algn="l" defTabSz="933450">
            <a:lnSpc>
              <a:spcPct val="90000"/>
            </a:lnSpc>
            <a:spcBef>
              <a:spcPct val="0"/>
            </a:spcBef>
            <a:spcAft>
              <a:spcPct val="35000"/>
            </a:spcAft>
          </a:pPr>
          <a:r>
            <a:rPr lang="ro-RO" sz="2100" b="1" kern="1200" dirty="0" smtClean="0">
              <a:latin typeface="Palatino Linotype" panose="02040502050505030304" pitchFamily="18" charset="0"/>
            </a:rPr>
            <a:t>CMPS </a:t>
          </a:r>
          <a:r>
            <a:rPr lang="ro-RO" sz="2100" b="0" kern="1200" dirty="0" smtClean="0">
              <a:latin typeface="Palatino Linotype" panose="02040502050505030304" pitchFamily="18" charset="0"/>
            </a:rPr>
            <a:t>(Compare strings)</a:t>
          </a:r>
          <a:endParaRPr lang="ro-RO" sz="2100" b="0" kern="1200" dirty="0">
            <a:latin typeface="Palatino Linotype" panose="02040502050505030304" pitchFamily="18" charset="0"/>
          </a:endParaRPr>
        </a:p>
      </dsp:txBody>
      <dsp:txXfrm>
        <a:off x="43688" y="2865547"/>
        <a:ext cx="2646680" cy="851103"/>
      </dsp:txXfrm>
    </dsp:sp>
    <dsp:sp modelId="{2D52FDA6-97DE-4B93-8C82-13A64D3605C7}">
      <dsp:nvSpPr>
        <dsp:cNvPr id="0" name=""/>
        <dsp:cNvSpPr/>
      </dsp:nvSpPr>
      <dsp:spPr>
        <a:xfrm>
          <a:off x="2734055" y="3761390"/>
          <a:ext cx="7781544" cy="894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43815" rIns="43815" bIns="43815" numCol="1" spcCol="1270" anchor="ctr" anchorCtr="0">
          <a:noAutofit/>
        </a:bodyPr>
        <a:lstStyle/>
        <a:p>
          <a:pPr lvl="0" algn="just" defTabSz="1022350">
            <a:lnSpc>
              <a:spcPct val="90000"/>
            </a:lnSpc>
            <a:spcBef>
              <a:spcPct val="0"/>
            </a:spcBef>
            <a:spcAft>
              <a:spcPct val="35000"/>
            </a:spcAft>
          </a:pPr>
          <a:r>
            <a:rPr lang="ro-RO" sz="2300" kern="1200" dirty="0" smtClean="0">
              <a:latin typeface="Palatino Linotype" panose="02040502050505030304" pitchFamily="18" charset="0"/>
            </a:rPr>
            <a:t> Compare the register to the contents of memory addressed by EDI</a:t>
          </a:r>
          <a:endParaRPr lang="ro-RO" sz="2300" kern="1200" dirty="0">
            <a:latin typeface="Palatino Linotype" panose="02040502050505030304" pitchFamily="18" charset="0"/>
          </a:endParaRPr>
        </a:p>
      </dsp:txBody>
      <dsp:txXfrm>
        <a:off x="2734055" y="3761390"/>
        <a:ext cx="7781544" cy="894791"/>
      </dsp:txXfrm>
    </dsp:sp>
    <dsp:sp modelId="{CEE59F61-8AC1-42C9-9360-2782173CA0DA}">
      <dsp:nvSpPr>
        <dsp:cNvPr id="0" name=""/>
        <dsp:cNvSpPr/>
      </dsp:nvSpPr>
      <dsp:spPr>
        <a:xfrm>
          <a:off x="0" y="3761390"/>
          <a:ext cx="2734056" cy="894791"/>
        </a:xfrm>
        <a:prstGeom prst="round2SameRect">
          <a:avLst>
            <a:gd name="adj1" fmla="val 16670"/>
            <a:gd name="adj2" fmla="val 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0005" tIns="40005" rIns="40005" bIns="40005" numCol="1" spcCol="1270" anchor="ctr" anchorCtr="0">
          <a:noAutofit/>
        </a:bodyPr>
        <a:lstStyle/>
        <a:p>
          <a:pPr lvl="0" algn="l" defTabSz="933450">
            <a:lnSpc>
              <a:spcPct val="90000"/>
            </a:lnSpc>
            <a:spcBef>
              <a:spcPct val="0"/>
            </a:spcBef>
            <a:spcAft>
              <a:spcPct val="35000"/>
            </a:spcAft>
          </a:pPr>
          <a:r>
            <a:rPr lang="ro-RO" sz="2100" b="1" kern="1200" dirty="0" smtClean="0">
              <a:latin typeface="Palatino Linotype" panose="02040502050505030304" pitchFamily="18" charset="0"/>
            </a:rPr>
            <a:t>SCAS </a:t>
          </a:r>
          <a:r>
            <a:rPr lang="ro-RO" sz="2100" b="0" kern="1200" dirty="0" smtClean="0">
              <a:latin typeface="Palatino Linotype" panose="02040502050505030304" pitchFamily="18" charset="0"/>
            </a:rPr>
            <a:t>(Scan string)</a:t>
          </a:r>
          <a:endParaRPr lang="ro-RO" sz="2100" b="0" kern="1200" dirty="0">
            <a:latin typeface="Palatino Linotype" panose="02040502050505030304" pitchFamily="18" charset="0"/>
          </a:endParaRPr>
        </a:p>
      </dsp:txBody>
      <dsp:txXfrm>
        <a:off x="43688" y="3805078"/>
        <a:ext cx="2646680" cy="8511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79797B-365F-43CF-84A6-C1AA295FCB36}">
      <dsp:nvSpPr>
        <dsp:cNvPr id="0" name=""/>
        <dsp:cNvSpPr/>
      </dsp:nvSpPr>
      <dsp:spPr>
        <a:xfrm>
          <a:off x="0" y="5460"/>
          <a:ext cx="10329152" cy="954720"/>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a:lnSpc>
              <a:spcPct val="90000"/>
            </a:lnSpc>
            <a:spcBef>
              <a:spcPct val="0"/>
            </a:spcBef>
            <a:spcAft>
              <a:spcPct val="35000"/>
            </a:spcAft>
          </a:pPr>
          <a:r>
            <a:rPr lang="ro-RO" sz="2400" kern="1200" dirty="0" smtClean="0">
              <a:latin typeface="Palatino Linotype" panose="02040502050505030304" pitchFamily="18" charset="0"/>
            </a:rPr>
            <a:t>LODS</a:t>
          </a:r>
          <a:r>
            <a:rPr lang="ro-RO" sz="2400" b="1" kern="1200" dirty="0" smtClean="0">
              <a:latin typeface="Palatino Linotype" panose="02040502050505030304" pitchFamily="18" charset="0"/>
            </a:rPr>
            <a:t>B </a:t>
          </a:r>
          <a:r>
            <a:rPr lang="ro-RO" sz="2400" kern="1200" dirty="0" smtClean="0">
              <a:latin typeface="Palatino Linotype" panose="02040502050505030304" pitchFamily="18" charset="0"/>
            </a:rPr>
            <a:t>- The byte from the address &lt;DS:ESI&gt; is loaded in AL</a:t>
          </a:r>
          <a:endParaRPr lang="en-US" sz="2400" kern="1200" dirty="0"/>
        </a:p>
      </dsp:txBody>
      <dsp:txXfrm>
        <a:off x="46606" y="52066"/>
        <a:ext cx="10235940" cy="861508"/>
      </dsp:txXfrm>
    </dsp:sp>
    <dsp:sp modelId="{02B8DB04-60B6-4618-B998-8B69D9E4DB4F}">
      <dsp:nvSpPr>
        <dsp:cNvPr id="0" name=""/>
        <dsp:cNvSpPr/>
      </dsp:nvSpPr>
      <dsp:spPr>
        <a:xfrm>
          <a:off x="0" y="960180"/>
          <a:ext cx="10329152" cy="84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7951" tIns="30480" rIns="170688" bIns="30480" numCol="1" spcCol="1270" anchor="t" anchorCtr="0">
          <a:noAutofit/>
        </a:bodyPr>
        <a:lstStyle/>
        <a:p>
          <a:pPr marL="228600" lvl="1" indent="-228600" algn="just" defTabSz="1066800">
            <a:lnSpc>
              <a:spcPct val="90000"/>
            </a:lnSpc>
            <a:spcBef>
              <a:spcPct val="0"/>
            </a:spcBef>
            <a:spcAft>
              <a:spcPct val="20000"/>
            </a:spcAft>
            <a:buChar char="••"/>
          </a:pPr>
          <a:r>
            <a:rPr lang="ro-RO" sz="2400" kern="1200" dirty="0" smtClean="0">
              <a:latin typeface="Palatino Linotype" panose="02040502050505030304" pitchFamily="18" charset="0"/>
            </a:rPr>
            <a:t>If DF=0 then inc(ESI), else dec(ESI)</a:t>
          </a:r>
          <a:endParaRPr lang="ro-RO" sz="2400" kern="1200" dirty="0">
            <a:latin typeface="Palatino Linotype" panose="02040502050505030304" pitchFamily="18" charset="0"/>
          </a:endParaRPr>
        </a:p>
      </dsp:txBody>
      <dsp:txXfrm>
        <a:off x="0" y="960180"/>
        <a:ext cx="10329152" cy="844560"/>
      </dsp:txXfrm>
    </dsp:sp>
    <dsp:sp modelId="{5FDF649D-98D2-4011-8130-ED8830887211}">
      <dsp:nvSpPr>
        <dsp:cNvPr id="0" name=""/>
        <dsp:cNvSpPr/>
      </dsp:nvSpPr>
      <dsp:spPr>
        <a:xfrm>
          <a:off x="0" y="1804740"/>
          <a:ext cx="10329152" cy="954720"/>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a:lnSpc>
              <a:spcPct val="90000"/>
            </a:lnSpc>
            <a:spcBef>
              <a:spcPct val="0"/>
            </a:spcBef>
            <a:spcAft>
              <a:spcPct val="35000"/>
            </a:spcAft>
          </a:pPr>
          <a:r>
            <a:rPr lang="ro-RO" sz="2400" kern="1200" dirty="0" smtClean="0">
              <a:latin typeface="Palatino Linotype" panose="02040502050505030304" pitchFamily="18" charset="0"/>
            </a:rPr>
            <a:t>LODS</a:t>
          </a:r>
          <a:r>
            <a:rPr lang="ro-RO" sz="2400" b="1" kern="1200" dirty="0" smtClean="0">
              <a:latin typeface="Palatino Linotype" panose="02040502050505030304" pitchFamily="18" charset="0"/>
            </a:rPr>
            <a:t>W</a:t>
          </a:r>
          <a:r>
            <a:rPr lang="ro-RO" sz="2400" kern="1200" dirty="0" smtClean="0">
              <a:latin typeface="Palatino Linotype" panose="02040502050505030304" pitchFamily="18" charset="0"/>
            </a:rPr>
            <a:t> - The word from the address &lt;DS:ESI&gt; is loaded in AX</a:t>
          </a:r>
          <a:endParaRPr lang="ro-RO" sz="2400" kern="1200" dirty="0">
            <a:latin typeface="Palatino Linotype" panose="02040502050505030304" pitchFamily="18" charset="0"/>
          </a:endParaRPr>
        </a:p>
      </dsp:txBody>
      <dsp:txXfrm>
        <a:off x="46606" y="1851346"/>
        <a:ext cx="10235940" cy="861508"/>
      </dsp:txXfrm>
    </dsp:sp>
    <dsp:sp modelId="{B3284880-45AA-475B-8707-3E5BEE0392B7}">
      <dsp:nvSpPr>
        <dsp:cNvPr id="0" name=""/>
        <dsp:cNvSpPr/>
      </dsp:nvSpPr>
      <dsp:spPr>
        <a:xfrm>
          <a:off x="0" y="2759460"/>
          <a:ext cx="10329152" cy="84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7951" tIns="30480" rIns="170688" bIns="30480" numCol="1" spcCol="1270" anchor="t" anchorCtr="0">
          <a:noAutofit/>
        </a:bodyPr>
        <a:lstStyle/>
        <a:p>
          <a:pPr marL="228600" lvl="1" indent="-228600" algn="just" defTabSz="1066800">
            <a:lnSpc>
              <a:spcPct val="90000"/>
            </a:lnSpc>
            <a:spcBef>
              <a:spcPct val="0"/>
            </a:spcBef>
            <a:spcAft>
              <a:spcPct val="20000"/>
            </a:spcAft>
            <a:buChar char="••"/>
          </a:pPr>
          <a:r>
            <a:rPr lang="ro-RO" sz="2400" kern="1200" dirty="0" smtClean="0">
              <a:latin typeface="Palatino Linotype" panose="02040502050505030304" pitchFamily="18" charset="0"/>
            </a:rPr>
            <a:t>if DF=0 then ESI:=ESI+2, else ESI:=ESI-2</a:t>
          </a:r>
          <a:endParaRPr lang="ro-RO" sz="2400" kern="1200" dirty="0">
            <a:latin typeface="Palatino Linotype" panose="02040502050505030304" pitchFamily="18" charset="0"/>
          </a:endParaRPr>
        </a:p>
      </dsp:txBody>
      <dsp:txXfrm>
        <a:off x="0" y="2759460"/>
        <a:ext cx="10329152" cy="844560"/>
      </dsp:txXfrm>
    </dsp:sp>
    <dsp:sp modelId="{6B439F9A-F1F0-4E60-8EC6-01352E892D89}">
      <dsp:nvSpPr>
        <dsp:cNvPr id="0" name=""/>
        <dsp:cNvSpPr/>
      </dsp:nvSpPr>
      <dsp:spPr>
        <a:xfrm>
          <a:off x="0" y="3604020"/>
          <a:ext cx="10329152" cy="954720"/>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a:lnSpc>
              <a:spcPct val="90000"/>
            </a:lnSpc>
            <a:spcBef>
              <a:spcPct val="0"/>
            </a:spcBef>
            <a:spcAft>
              <a:spcPct val="35000"/>
            </a:spcAft>
          </a:pPr>
          <a:r>
            <a:rPr lang="ro-RO" sz="2400" kern="1200" dirty="0" smtClean="0">
              <a:latin typeface="Palatino Linotype" panose="02040502050505030304" pitchFamily="18" charset="0"/>
            </a:rPr>
            <a:t>LODS</a:t>
          </a:r>
          <a:r>
            <a:rPr lang="ro-RO" sz="2400" b="1" kern="1200" dirty="0" smtClean="0">
              <a:latin typeface="Palatino Linotype" panose="02040502050505030304" pitchFamily="18" charset="0"/>
            </a:rPr>
            <a:t>D</a:t>
          </a:r>
          <a:r>
            <a:rPr lang="ro-RO" sz="2400" kern="1200" dirty="0" smtClean="0">
              <a:latin typeface="Palatino Linotype" panose="02040502050505030304" pitchFamily="18" charset="0"/>
            </a:rPr>
            <a:t> - The double word from the address &lt;DS:ESI&gt; is loaded in EAX</a:t>
          </a:r>
          <a:endParaRPr lang="ro-RO" sz="2400" kern="1200" dirty="0">
            <a:latin typeface="Palatino Linotype" panose="02040502050505030304" pitchFamily="18" charset="0"/>
          </a:endParaRPr>
        </a:p>
      </dsp:txBody>
      <dsp:txXfrm>
        <a:off x="46606" y="3650626"/>
        <a:ext cx="10235940" cy="861508"/>
      </dsp:txXfrm>
    </dsp:sp>
    <dsp:sp modelId="{06C1A7B7-F9EF-480C-AF89-4DA8CE55C1F0}">
      <dsp:nvSpPr>
        <dsp:cNvPr id="0" name=""/>
        <dsp:cNvSpPr/>
      </dsp:nvSpPr>
      <dsp:spPr>
        <a:xfrm>
          <a:off x="0" y="4558740"/>
          <a:ext cx="10329152" cy="84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7951" tIns="30480" rIns="170688" bIns="30480" numCol="1" spcCol="1270" anchor="t" anchorCtr="0">
          <a:noAutofit/>
        </a:bodyPr>
        <a:lstStyle/>
        <a:p>
          <a:pPr marL="228600" lvl="1" indent="-228600" algn="just" defTabSz="1066800">
            <a:lnSpc>
              <a:spcPct val="90000"/>
            </a:lnSpc>
            <a:spcBef>
              <a:spcPct val="0"/>
            </a:spcBef>
            <a:spcAft>
              <a:spcPct val="20000"/>
            </a:spcAft>
            <a:buChar char="••"/>
          </a:pPr>
          <a:r>
            <a:rPr lang="ro-RO" sz="2400" kern="1200" dirty="0" smtClean="0">
              <a:latin typeface="Palatino Linotype" panose="02040502050505030304" pitchFamily="18" charset="0"/>
            </a:rPr>
            <a:t>If DF=0 then ESI:=ESI+4, else ESI:=ESI-4</a:t>
          </a:r>
          <a:endParaRPr lang="ro-RO" sz="2400" kern="1200" dirty="0">
            <a:latin typeface="Palatino Linotype" panose="02040502050505030304" pitchFamily="18" charset="0"/>
          </a:endParaRPr>
        </a:p>
      </dsp:txBody>
      <dsp:txXfrm>
        <a:off x="0" y="4558740"/>
        <a:ext cx="10329152" cy="8445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6B4555-ABD9-499C-A0B7-99E6E2F351FC}">
      <dsp:nvSpPr>
        <dsp:cNvPr id="0" name=""/>
        <dsp:cNvSpPr/>
      </dsp:nvSpPr>
      <dsp:spPr>
        <a:xfrm>
          <a:off x="0" y="10413"/>
          <a:ext cx="10515600" cy="954720"/>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a:lnSpc>
              <a:spcPct val="90000"/>
            </a:lnSpc>
            <a:spcBef>
              <a:spcPct val="0"/>
            </a:spcBef>
            <a:spcAft>
              <a:spcPct val="35000"/>
            </a:spcAft>
          </a:pPr>
          <a:r>
            <a:rPr lang="ro-RO" sz="2400" kern="1200" dirty="0" smtClean="0">
              <a:latin typeface="Palatino Linotype" panose="02040502050505030304" pitchFamily="18" charset="0"/>
            </a:rPr>
            <a:t>STOS</a:t>
          </a:r>
          <a:r>
            <a:rPr lang="ro-RO" sz="2400" b="1" kern="1200" dirty="0" smtClean="0">
              <a:latin typeface="Palatino Linotype" panose="02040502050505030304" pitchFamily="18" charset="0"/>
            </a:rPr>
            <a:t>B </a:t>
          </a:r>
          <a:r>
            <a:rPr lang="ro-RO" sz="2400" kern="1200" dirty="0" smtClean="0">
              <a:latin typeface="Palatino Linotype" panose="02040502050505030304" pitchFamily="18" charset="0"/>
            </a:rPr>
            <a:t>- Store AL into the byte from the address &lt;ES:EDI&gt;</a:t>
          </a:r>
          <a:endParaRPr lang="en-US" sz="2400" kern="1200" dirty="0"/>
        </a:p>
      </dsp:txBody>
      <dsp:txXfrm>
        <a:off x="46606" y="57019"/>
        <a:ext cx="10422388" cy="861508"/>
      </dsp:txXfrm>
    </dsp:sp>
    <dsp:sp modelId="{0464A176-FD4C-4EA8-BB05-D99570F3F672}">
      <dsp:nvSpPr>
        <dsp:cNvPr id="0" name=""/>
        <dsp:cNvSpPr/>
      </dsp:nvSpPr>
      <dsp:spPr>
        <a:xfrm>
          <a:off x="0" y="965133"/>
          <a:ext cx="10515600" cy="84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0480" rIns="170688" bIns="30480" numCol="1" spcCol="1270" anchor="t" anchorCtr="0">
          <a:noAutofit/>
        </a:bodyPr>
        <a:lstStyle/>
        <a:p>
          <a:pPr marL="228600" lvl="1" indent="-228600" algn="just" defTabSz="1066800">
            <a:lnSpc>
              <a:spcPct val="90000"/>
            </a:lnSpc>
            <a:spcBef>
              <a:spcPct val="0"/>
            </a:spcBef>
            <a:spcAft>
              <a:spcPct val="20000"/>
            </a:spcAft>
            <a:buChar char="••"/>
          </a:pPr>
          <a:r>
            <a:rPr lang="ro-RO" sz="2400" kern="1200" dirty="0" smtClean="0">
              <a:latin typeface="Palatino Linotype" panose="02040502050505030304" pitchFamily="18" charset="0"/>
            </a:rPr>
            <a:t>If DF=0 then inc(EDI), else dec(EDI)</a:t>
          </a:r>
          <a:endParaRPr lang="ro-RO" sz="2400" kern="1200" dirty="0">
            <a:latin typeface="Palatino Linotype" panose="02040502050505030304" pitchFamily="18" charset="0"/>
          </a:endParaRPr>
        </a:p>
      </dsp:txBody>
      <dsp:txXfrm>
        <a:off x="0" y="965133"/>
        <a:ext cx="10515600" cy="844560"/>
      </dsp:txXfrm>
    </dsp:sp>
    <dsp:sp modelId="{71B27564-99F5-4326-B31F-5FDF54F7E921}">
      <dsp:nvSpPr>
        <dsp:cNvPr id="0" name=""/>
        <dsp:cNvSpPr/>
      </dsp:nvSpPr>
      <dsp:spPr>
        <a:xfrm>
          <a:off x="0" y="1809693"/>
          <a:ext cx="10515600" cy="954720"/>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a:lnSpc>
              <a:spcPct val="90000"/>
            </a:lnSpc>
            <a:spcBef>
              <a:spcPct val="0"/>
            </a:spcBef>
            <a:spcAft>
              <a:spcPct val="35000"/>
            </a:spcAft>
          </a:pPr>
          <a:r>
            <a:rPr lang="ro-RO" sz="2400" kern="1200" dirty="0" smtClean="0">
              <a:latin typeface="Palatino Linotype" panose="02040502050505030304" pitchFamily="18" charset="0"/>
            </a:rPr>
            <a:t>STOS</a:t>
          </a:r>
          <a:r>
            <a:rPr lang="ro-RO" sz="2400" b="1" kern="1200" dirty="0" smtClean="0">
              <a:latin typeface="Palatino Linotype" panose="02040502050505030304" pitchFamily="18" charset="0"/>
            </a:rPr>
            <a:t>W</a:t>
          </a:r>
          <a:r>
            <a:rPr lang="ro-RO" sz="2400" kern="1200" dirty="0" smtClean="0">
              <a:latin typeface="Palatino Linotype" panose="02040502050505030304" pitchFamily="18" charset="0"/>
            </a:rPr>
            <a:t>	 - Store AX into the word from the address &lt;ES:EDI&gt;</a:t>
          </a:r>
          <a:endParaRPr lang="ro-RO" sz="2400" kern="1200" dirty="0">
            <a:latin typeface="Palatino Linotype" panose="02040502050505030304" pitchFamily="18" charset="0"/>
          </a:endParaRPr>
        </a:p>
      </dsp:txBody>
      <dsp:txXfrm>
        <a:off x="46606" y="1856299"/>
        <a:ext cx="10422388" cy="861508"/>
      </dsp:txXfrm>
    </dsp:sp>
    <dsp:sp modelId="{8CA88958-7171-4CB3-9C74-9088A4DD457F}">
      <dsp:nvSpPr>
        <dsp:cNvPr id="0" name=""/>
        <dsp:cNvSpPr/>
      </dsp:nvSpPr>
      <dsp:spPr>
        <a:xfrm>
          <a:off x="0" y="2764413"/>
          <a:ext cx="10515600" cy="84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0480" rIns="170688" bIns="30480" numCol="1" spcCol="1270" anchor="t" anchorCtr="0">
          <a:noAutofit/>
        </a:bodyPr>
        <a:lstStyle/>
        <a:p>
          <a:pPr marL="228600" lvl="1" indent="-228600" algn="just" defTabSz="1066800">
            <a:lnSpc>
              <a:spcPct val="90000"/>
            </a:lnSpc>
            <a:spcBef>
              <a:spcPct val="0"/>
            </a:spcBef>
            <a:spcAft>
              <a:spcPct val="20000"/>
            </a:spcAft>
            <a:buChar char="••"/>
          </a:pPr>
          <a:r>
            <a:rPr lang="ro-RO" sz="2400" kern="1200" smtClean="0">
              <a:latin typeface="Palatino Linotype" panose="02040502050505030304" pitchFamily="18" charset="0"/>
            </a:rPr>
            <a:t>If DF=0 then EDI:= EDI+2, else EDI:= EDI-2</a:t>
          </a:r>
          <a:endParaRPr lang="ro-RO" sz="2400" kern="1200" dirty="0">
            <a:latin typeface="Palatino Linotype" panose="02040502050505030304" pitchFamily="18" charset="0"/>
          </a:endParaRPr>
        </a:p>
      </dsp:txBody>
      <dsp:txXfrm>
        <a:off x="0" y="2764413"/>
        <a:ext cx="10515600" cy="844560"/>
      </dsp:txXfrm>
    </dsp:sp>
    <dsp:sp modelId="{A5EBCA02-B06C-40BD-BD37-2164185D6E2D}">
      <dsp:nvSpPr>
        <dsp:cNvPr id="0" name=""/>
        <dsp:cNvSpPr/>
      </dsp:nvSpPr>
      <dsp:spPr>
        <a:xfrm>
          <a:off x="0" y="3608973"/>
          <a:ext cx="10515600" cy="954720"/>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a:lnSpc>
              <a:spcPct val="90000"/>
            </a:lnSpc>
            <a:spcBef>
              <a:spcPct val="0"/>
            </a:spcBef>
            <a:spcAft>
              <a:spcPct val="35000"/>
            </a:spcAft>
          </a:pPr>
          <a:r>
            <a:rPr lang="ro-RO" sz="2400" kern="1200" dirty="0" smtClean="0">
              <a:latin typeface="Palatino Linotype" panose="02040502050505030304" pitchFamily="18" charset="0"/>
            </a:rPr>
            <a:t>STOS</a:t>
          </a:r>
          <a:r>
            <a:rPr lang="ro-RO" sz="2400" b="1" kern="1200" dirty="0" smtClean="0">
              <a:latin typeface="Palatino Linotype" panose="02040502050505030304" pitchFamily="18" charset="0"/>
            </a:rPr>
            <a:t>D</a:t>
          </a:r>
          <a:r>
            <a:rPr lang="ro-RO" sz="2400" kern="1200" dirty="0" smtClean="0">
              <a:latin typeface="Palatino Linotype" panose="02040502050505030304" pitchFamily="18" charset="0"/>
            </a:rPr>
            <a:t> - Store EAX into the double word from the address &lt;ES:EDI&gt;</a:t>
          </a:r>
          <a:endParaRPr lang="ro-RO" sz="2400" kern="1200" dirty="0">
            <a:latin typeface="Palatino Linotype" panose="02040502050505030304" pitchFamily="18" charset="0"/>
          </a:endParaRPr>
        </a:p>
      </dsp:txBody>
      <dsp:txXfrm>
        <a:off x="46606" y="3655579"/>
        <a:ext cx="10422388" cy="861508"/>
      </dsp:txXfrm>
    </dsp:sp>
    <dsp:sp modelId="{C5CA955E-5DEF-4918-B0A1-13FCBA57B528}">
      <dsp:nvSpPr>
        <dsp:cNvPr id="0" name=""/>
        <dsp:cNvSpPr/>
      </dsp:nvSpPr>
      <dsp:spPr>
        <a:xfrm>
          <a:off x="0" y="4563693"/>
          <a:ext cx="10515600" cy="84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0480" rIns="170688" bIns="30480" numCol="1" spcCol="1270" anchor="t" anchorCtr="0">
          <a:noAutofit/>
        </a:bodyPr>
        <a:lstStyle/>
        <a:p>
          <a:pPr marL="228600" lvl="1" indent="-228600" algn="just" defTabSz="1066800">
            <a:lnSpc>
              <a:spcPct val="90000"/>
            </a:lnSpc>
            <a:spcBef>
              <a:spcPct val="0"/>
            </a:spcBef>
            <a:spcAft>
              <a:spcPct val="20000"/>
            </a:spcAft>
            <a:buChar char="••"/>
          </a:pPr>
          <a:r>
            <a:rPr lang="ro-RO" sz="2400" kern="1200" dirty="0" smtClean="0">
              <a:latin typeface="Palatino Linotype" panose="02040502050505030304" pitchFamily="18" charset="0"/>
            </a:rPr>
            <a:t>If DF=0 then EDI:= EDI+4, else EDI:= EDI-4</a:t>
          </a:r>
          <a:endParaRPr lang="ro-RO" sz="2400" kern="1200" dirty="0">
            <a:latin typeface="Palatino Linotype" panose="02040502050505030304" pitchFamily="18" charset="0"/>
          </a:endParaRPr>
        </a:p>
      </dsp:txBody>
      <dsp:txXfrm>
        <a:off x="0" y="4563693"/>
        <a:ext cx="10515600" cy="8445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72B592-4CA3-4587-9E15-700BE19B6D5D}">
      <dsp:nvSpPr>
        <dsp:cNvPr id="0" name=""/>
        <dsp:cNvSpPr/>
      </dsp:nvSpPr>
      <dsp:spPr>
        <a:xfrm>
          <a:off x="0" y="42813"/>
          <a:ext cx="10515600" cy="982799"/>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ro-RO" sz="2300" kern="1200" dirty="0" smtClean="0">
              <a:latin typeface="Palatino Linotype" panose="02040502050505030304" pitchFamily="18" charset="0"/>
            </a:rPr>
            <a:t>MOVS</a:t>
          </a:r>
          <a:r>
            <a:rPr lang="ro-RO" sz="2300" b="1" kern="1200" dirty="0" smtClean="0">
              <a:latin typeface="Palatino Linotype" panose="02040502050505030304" pitchFamily="18" charset="0"/>
            </a:rPr>
            <a:t>B</a:t>
          </a:r>
          <a:r>
            <a:rPr lang="ro-RO" sz="2300" kern="1200" dirty="0" smtClean="0">
              <a:latin typeface="Palatino Linotype" panose="02040502050505030304" pitchFamily="18" charset="0"/>
            </a:rPr>
            <a:t> - </a:t>
          </a:r>
          <a:r>
            <a:rPr lang="ro-RO" sz="2300" b="0" kern="1200" dirty="0" smtClean="0">
              <a:latin typeface="Palatino Linotype" panose="02040502050505030304" pitchFamily="18" charset="0"/>
            </a:rPr>
            <a:t>Copy</a:t>
          </a:r>
          <a:r>
            <a:rPr lang="ro-RO" sz="2300" kern="1200" dirty="0" smtClean="0">
              <a:latin typeface="Palatino Linotype" panose="02040502050505030304" pitchFamily="18" charset="0"/>
            </a:rPr>
            <a:t> the byte from the address &lt;DS:ESI&gt; to the address &lt;ES:EDI&gt;</a:t>
          </a:r>
          <a:endParaRPr lang="en-US" sz="2300" kern="1200" dirty="0"/>
        </a:p>
      </dsp:txBody>
      <dsp:txXfrm>
        <a:off x="47976" y="90789"/>
        <a:ext cx="10419648" cy="886847"/>
      </dsp:txXfrm>
    </dsp:sp>
    <dsp:sp modelId="{7FCF2E90-173D-482F-8EA3-491D2B36CF08}">
      <dsp:nvSpPr>
        <dsp:cNvPr id="0" name=""/>
        <dsp:cNvSpPr/>
      </dsp:nvSpPr>
      <dsp:spPr>
        <a:xfrm>
          <a:off x="0" y="1025613"/>
          <a:ext cx="10515600" cy="794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9210" rIns="163576" bIns="29210" numCol="1" spcCol="1270" anchor="t" anchorCtr="0">
          <a:noAutofit/>
        </a:bodyPr>
        <a:lstStyle/>
        <a:p>
          <a:pPr marL="228600" lvl="1" indent="-228600" algn="l" defTabSz="1022350">
            <a:lnSpc>
              <a:spcPct val="90000"/>
            </a:lnSpc>
            <a:spcBef>
              <a:spcPct val="0"/>
            </a:spcBef>
            <a:spcAft>
              <a:spcPct val="20000"/>
            </a:spcAft>
            <a:buChar char="••"/>
          </a:pPr>
          <a:r>
            <a:rPr lang="ro-RO" sz="2300" kern="1200" dirty="0" smtClean="0">
              <a:latin typeface="Palatino Linotype" panose="02040502050505030304" pitchFamily="18" charset="0"/>
            </a:rPr>
            <a:t>If DF=0 then inc(ESI), inc(EDI), else dec(ESI), dec(EDI)</a:t>
          </a:r>
          <a:endParaRPr lang="ro-RO" sz="2300" kern="1200" dirty="0">
            <a:latin typeface="Palatino Linotype" panose="02040502050505030304" pitchFamily="18" charset="0"/>
          </a:endParaRPr>
        </a:p>
      </dsp:txBody>
      <dsp:txXfrm>
        <a:off x="0" y="1025613"/>
        <a:ext cx="10515600" cy="794880"/>
      </dsp:txXfrm>
    </dsp:sp>
    <dsp:sp modelId="{E75D0C6D-D0BF-4BA2-BFF9-A77662CA7651}">
      <dsp:nvSpPr>
        <dsp:cNvPr id="0" name=""/>
        <dsp:cNvSpPr/>
      </dsp:nvSpPr>
      <dsp:spPr>
        <a:xfrm>
          <a:off x="0" y="1820493"/>
          <a:ext cx="10515600" cy="982799"/>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ro-RO" sz="2300" kern="1200" dirty="0" smtClean="0">
              <a:latin typeface="Palatino Linotype" panose="02040502050505030304" pitchFamily="18" charset="0"/>
            </a:rPr>
            <a:t>MOVS</a:t>
          </a:r>
          <a:r>
            <a:rPr lang="ro-RO" sz="2300" b="1" kern="1200" dirty="0" smtClean="0">
              <a:latin typeface="Palatino Linotype" panose="02040502050505030304" pitchFamily="18" charset="0"/>
            </a:rPr>
            <a:t>W </a:t>
          </a:r>
          <a:r>
            <a:rPr lang="ro-RO" sz="2300" kern="1200" dirty="0" smtClean="0">
              <a:latin typeface="Palatino Linotype" panose="02040502050505030304" pitchFamily="18" charset="0"/>
            </a:rPr>
            <a:t>- </a:t>
          </a:r>
          <a:r>
            <a:rPr lang="ro-RO" sz="2300" b="0" kern="1200" dirty="0" smtClean="0">
              <a:latin typeface="Palatino Linotype" panose="02040502050505030304" pitchFamily="18" charset="0"/>
            </a:rPr>
            <a:t>Copy</a:t>
          </a:r>
          <a:r>
            <a:rPr lang="ro-RO" sz="2300" kern="1200" dirty="0" smtClean="0">
              <a:latin typeface="Palatino Linotype" panose="02040502050505030304" pitchFamily="18" charset="0"/>
            </a:rPr>
            <a:t> the word from the address &lt;DS:ESI&gt; to the address &lt;ES:EDI&gt;</a:t>
          </a:r>
          <a:endParaRPr lang="ro-RO" sz="2300" kern="1200" dirty="0">
            <a:latin typeface="Palatino Linotype" panose="02040502050505030304" pitchFamily="18" charset="0"/>
          </a:endParaRPr>
        </a:p>
      </dsp:txBody>
      <dsp:txXfrm>
        <a:off x="47976" y="1868469"/>
        <a:ext cx="10419648" cy="886847"/>
      </dsp:txXfrm>
    </dsp:sp>
    <dsp:sp modelId="{D020C522-61D4-4BE2-9C1E-BE7C27229882}">
      <dsp:nvSpPr>
        <dsp:cNvPr id="0" name=""/>
        <dsp:cNvSpPr/>
      </dsp:nvSpPr>
      <dsp:spPr>
        <a:xfrm>
          <a:off x="0" y="2803293"/>
          <a:ext cx="10515600" cy="794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9210" rIns="163576" bIns="29210" numCol="1" spcCol="1270" anchor="t" anchorCtr="0">
          <a:noAutofit/>
        </a:bodyPr>
        <a:lstStyle/>
        <a:p>
          <a:pPr marL="228600" lvl="1" indent="-228600" algn="l" defTabSz="1022350">
            <a:lnSpc>
              <a:spcPct val="90000"/>
            </a:lnSpc>
            <a:spcBef>
              <a:spcPct val="0"/>
            </a:spcBef>
            <a:spcAft>
              <a:spcPct val="20000"/>
            </a:spcAft>
            <a:buChar char="••"/>
          </a:pPr>
          <a:r>
            <a:rPr lang="ro-RO" sz="2300" kern="1200" smtClean="0">
              <a:latin typeface="Palatino Linotype" panose="02040502050505030304" pitchFamily="18" charset="0"/>
            </a:rPr>
            <a:t>If DF=0 then ESI:= ESI+2, EDI:= EDI+2, else ESI:= ESI-2, EDI:= EDI-2</a:t>
          </a:r>
          <a:endParaRPr lang="ro-RO" sz="2300" kern="1200" dirty="0">
            <a:latin typeface="Palatino Linotype" panose="02040502050505030304" pitchFamily="18" charset="0"/>
          </a:endParaRPr>
        </a:p>
      </dsp:txBody>
      <dsp:txXfrm>
        <a:off x="0" y="2803293"/>
        <a:ext cx="10515600" cy="794880"/>
      </dsp:txXfrm>
    </dsp:sp>
    <dsp:sp modelId="{769A9AE0-3DB9-459C-8359-BA432D3DA2B6}">
      <dsp:nvSpPr>
        <dsp:cNvPr id="0" name=""/>
        <dsp:cNvSpPr/>
      </dsp:nvSpPr>
      <dsp:spPr>
        <a:xfrm>
          <a:off x="0" y="3598173"/>
          <a:ext cx="10515600" cy="982799"/>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ro-RO" sz="2300" kern="1200" dirty="0" smtClean="0">
              <a:latin typeface="Palatino Linotype" panose="02040502050505030304" pitchFamily="18" charset="0"/>
            </a:rPr>
            <a:t>MOVS</a:t>
          </a:r>
          <a:r>
            <a:rPr lang="ro-RO" sz="2300" b="1" kern="1200" dirty="0" smtClean="0">
              <a:latin typeface="Palatino Linotype" panose="02040502050505030304" pitchFamily="18" charset="0"/>
            </a:rPr>
            <a:t>D</a:t>
          </a:r>
          <a:r>
            <a:rPr lang="ro-RO" sz="2300" kern="1200" dirty="0" smtClean="0">
              <a:latin typeface="Palatino Linotype" panose="02040502050505030304" pitchFamily="18" charset="0"/>
            </a:rPr>
            <a:t> - Copy the doubleword from the address &lt;DS:ESI&gt; to the address &lt;ES:EDI&gt;</a:t>
          </a:r>
          <a:endParaRPr lang="ro-RO" sz="2300" kern="1200" dirty="0">
            <a:latin typeface="Palatino Linotype" panose="02040502050505030304" pitchFamily="18" charset="0"/>
          </a:endParaRPr>
        </a:p>
      </dsp:txBody>
      <dsp:txXfrm>
        <a:off x="47976" y="3646149"/>
        <a:ext cx="10419648" cy="886847"/>
      </dsp:txXfrm>
    </dsp:sp>
    <dsp:sp modelId="{3F5415FF-47BB-474B-AC0C-8B69F4D9D659}">
      <dsp:nvSpPr>
        <dsp:cNvPr id="0" name=""/>
        <dsp:cNvSpPr/>
      </dsp:nvSpPr>
      <dsp:spPr>
        <a:xfrm>
          <a:off x="0" y="4580973"/>
          <a:ext cx="10515600" cy="794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9210" rIns="163576" bIns="29210" numCol="1" spcCol="1270" anchor="t" anchorCtr="0">
          <a:noAutofit/>
        </a:bodyPr>
        <a:lstStyle/>
        <a:p>
          <a:pPr marL="228600" lvl="1" indent="-228600" algn="l" defTabSz="1022350">
            <a:lnSpc>
              <a:spcPct val="90000"/>
            </a:lnSpc>
            <a:spcBef>
              <a:spcPct val="0"/>
            </a:spcBef>
            <a:spcAft>
              <a:spcPct val="20000"/>
            </a:spcAft>
            <a:buChar char="••"/>
          </a:pPr>
          <a:r>
            <a:rPr lang="ro-RO" sz="2300" kern="1200" dirty="0" smtClean="0">
              <a:latin typeface="Palatino Linotype" panose="02040502050505030304" pitchFamily="18" charset="0"/>
            </a:rPr>
            <a:t>If DF=0 then ESI:= ESI+4, EDI:= EDI+4, else ESI:= ESI-4, EDI:= EDI-4</a:t>
          </a:r>
          <a:endParaRPr lang="ro-RO" sz="2300" kern="1200" dirty="0">
            <a:latin typeface="Palatino Linotype" panose="02040502050505030304" pitchFamily="18" charset="0"/>
          </a:endParaRPr>
        </a:p>
      </dsp:txBody>
      <dsp:txXfrm>
        <a:off x="0" y="4580973"/>
        <a:ext cx="10515600" cy="7948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AFD529-4B98-4811-819C-9A83AB894D90}">
      <dsp:nvSpPr>
        <dsp:cNvPr id="0" name=""/>
        <dsp:cNvSpPr/>
      </dsp:nvSpPr>
      <dsp:spPr>
        <a:xfrm>
          <a:off x="0" y="34762"/>
          <a:ext cx="10515600" cy="982799"/>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ro-RO" sz="2300" kern="1200" dirty="0" smtClean="0">
              <a:latin typeface="Palatino Linotype" panose="02040502050505030304" pitchFamily="18" charset="0"/>
            </a:rPr>
            <a:t>CMPS</a:t>
          </a:r>
          <a:r>
            <a:rPr lang="ro-RO" sz="2300" b="1" kern="1200" dirty="0" smtClean="0">
              <a:latin typeface="Palatino Linotype" panose="02040502050505030304" pitchFamily="18" charset="0"/>
            </a:rPr>
            <a:t>B</a:t>
          </a:r>
          <a:r>
            <a:rPr lang="ro-RO" sz="2300" kern="1200" dirty="0" smtClean="0">
              <a:latin typeface="Palatino Linotype" panose="02040502050505030304" pitchFamily="18" charset="0"/>
            </a:rPr>
            <a:t>	 - Compare a byte from &lt;DS:ESI&gt; with a byte from &lt;ES:EDI&gt;</a:t>
          </a:r>
          <a:endParaRPr lang="ro-RO" sz="2300" kern="1200" dirty="0">
            <a:latin typeface="Palatino Linotype" panose="02040502050505030304" pitchFamily="18" charset="0"/>
          </a:endParaRPr>
        </a:p>
      </dsp:txBody>
      <dsp:txXfrm>
        <a:off x="47976" y="82738"/>
        <a:ext cx="10419648" cy="886847"/>
      </dsp:txXfrm>
    </dsp:sp>
    <dsp:sp modelId="{E2954752-C00F-412C-BB35-E88796AA8FFD}">
      <dsp:nvSpPr>
        <dsp:cNvPr id="0" name=""/>
        <dsp:cNvSpPr/>
      </dsp:nvSpPr>
      <dsp:spPr>
        <a:xfrm>
          <a:off x="0" y="1017562"/>
          <a:ext cx="10515600" cy="57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9210" rIns="163576" bIns="29210" numCol="1" spcCol="1270" anchor="t" anchorCtr="0">
          <a:noAutofit/>
        </a:bodyPr>
        <a:lstStyle/>
        <a:p>
          <a:pPr marL="228600" lvl="1" indent="-228600" algn="l" defTabSz="1022350">
            <a:lnSpc>
              <a:spcPct val="90000"/>
            </a:lnSpc>
            <a:spcBef>
              <a:spcPct val="0"/>
            </a:spcBef>
            <a:spcAft>
              <a:spcPct val="20000"/>
            </a:spcAft>
            <a:buChar char="••"/>
          </a:pPr>
          <a:r>
            <a:rPr lang="ro-RO" sz="2300" kern="1200" dirty="0" smtClean="0">
              <a:latin typeface="Palatino Linotype" panose="02040502050505030304" pitchFamily="18" charset="0"/>
            </a:rPr>
            <a:t>If DF=0 Then inc(ESI), inc(EDI), Else dec(ESI), dec(EDI)</a:t>
          </a:r>
          <a:endParaRPr lang="ro-RO" sz="2300" kern="1200" dirty="0">
            <a:latin typeface="Palatino Linotype" panose="02040502050505030304" pitchFamily="18" charset="0"/>
          </a:endParaRPr>
        </a:p>
      </dsp:txBody>
      <dsp:txXfrm>
        <a:off x="0" y="1017562"/>
        <a:ext cx="10515600" cy="579600"/>
      </dsp:txXfrm>
    </dsp:sp>
    <dsp:sp modelId="{AECA65C0-9EA3-46E5-ACD5-2CDF8AEF9A49}">
      <dsp:nvSpPr>
        <dsp:cNvPr id="0" name=""/>
        <dsp:cNvSpPr/>
      </dsp:nvSpPr>
      <dsp:spPr>
        <a:xfrm>
          <a:off x="0" y="1597162"/>
          <a:ext cx="10515600" cy="982799"/>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ro-RO" sz="2300" kern="1200" dirty="0" smtClean="0">
              <a:latin typeface="Palatino Linotype" panose="02040502050505030304" pitchFamily="18" charset="0"/>
            </a:rPr>
            <a:t>CMPS</a:t>
          </a:r>
          <a:r>
            <a:rPr lang="ro-RO" sz="2300" b="1" kern="1200" dirty="0" smtClean="0">
              <a:latin typeface="Palatino Linotype" panose="02040502050505030304" pitchFamily="18" charset="0"/>
            </a:rPr>
            <a:t>W</a:t>
          </a:r>
          <a:r>
            <a:rPr lang="ro-RO" sz="2300" kern="1200" dirty="0" smtClean="0">
              <a:latin typeface="Palatino Linotype" panose="02040502050505030304" pitchFamily="18" charset="0"/>
            </a:rPr>
            <a:t> - Compare a word from  &lt;DS:ESI&gt; with a word from &lt;ES:EDI&gt;</a:t>
          </a:r>
          <a:endParaRPr lang="ro-RO" sz="2300" kern="1200" dirty="0">
            <a:latin typeface="Palatino Linotype" panose="02040502050505030304" pitchFamily="18" charset="0"/>
          </a:endParaRPr>
        </a:p>
      </dsp:txBody>
      <dsp:txXfrm>
        <a:off x="47976" y="1645138"/>
        <a:ext cx="10419648" cy="886847"/>
      </dsp:txXfrm>
    </dsp:sp>
    <dsp:sp modelId="{AD2A2ABA-F87C-4734-8E26-D6969B344F63}">
      <dsp:nvSpPr>
        <dsp:cNvPr id="0" name=""/>
        <dsp:cNvSpPr/>
      </dsp:nvSpPr>
      <dsp:spPr>
        <a:xfrm>
          <a:off x="0" y="2579962"/>
          <a:ext cx="10515600" cy="57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9210" rIns="163576" bIns="29210" numCol="1" spcCol="1270" anchor="t" anchorCtr="0">
          <a:noAutofit/>
        </a:bodyPr>
        <a:lstStyle/>
        <a:p>
          <a:pPr marL="228600" lvl="1" indent="-228600" algn="l" defTabSz="1022350">
            <a:lnSpc>
              <a:spcPct val="90000"/>
            </a:lnSpc>
            <a:spcBef>
              <a:spcPct val="0"/>
            </a:spcBef>
            <a:spcAft>
              <a:spcPct val="20000"/>
            </a:spcAft>
            <a:buChar char="••"/>
          </a:pPr>
          <a:r>
            <a:rPr lang="ro-RO" sz="2300" kern="1200" smtClean="0">
              <a:latin typeface="Palatino Linotype" panose="02040502050505030304" pitchFamily="18" charset="0"/>
            </a:rPr>
            <a:t>If DF=0 Then ESI:= ESI+2, EDI:= EDI+2, Else ESI:= ESI-2, EDI:= EDI-2</a:t>
          </a:r>
          <a:endParaRPr lang="ro-RO" sz="2300" kern="1200" dirty="0">
            <a:latin typeface="Palatino Linotype" panose="02040502050505030304" pitchFamily="18" charset="0"/>
          </a:endParaRPr>
        </a:p>
      </dsp:txBody>
      <dsp:txXfrm>
        <a:off x="0" y="2579962"/>
        <a:ext cx="10515600" cy="579600"/>
      </dsp:txXfrm>
    </dsp:sp>
    <dsp:sp modelId="{0875E0F1-72DE-4008-8B60-F79748A97EA4}">
      <dsp:nvSpPr>
        <dsp:cNvPr id="0" name=""/>
        <dsp:cNvSpPr/>
      </dsp:nvSpPr>
      <dsp:spPr>
        <a:xfrm>
          <a:off x="0" y="3159562"/>
          <a:ext cx="10515600" cy="982799"/>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ro-RO" sz="2300" kern="1200" dirty="0" smtClean="0">
              <a:latin typeface="Palatino Linotype" panose="02040502050505030304" pitchFamily="18" charset="0"/>
            </a:rPr>
            <a:t>CMPS</a:t>
          </a:r>
          <a:r>
            <a:rPr lang="ro-RO" sz="2300" b="1" kern="1200" dirty="0" smtClean="0">
              <a:latin typeface="Palatino Linotype" panose="02040502050505030304" pitchFamily="18" charset="0"/>
            </a:rPr>
            <a:t>D</a:t>
          </a:r>
          <a:r>
            <a:rPr lang="ro-RO" sz="2300" kern="1200" dirty="0" smtClean="0">
              <a:latin typeface="Palatino Linotype" panose="02040502050505030304" pitchFamily="18" charset="0"/>
            </a:rPr>
            <a:t> - Compare a doubleword from  &lt;DS:ESI&gt; with a doubleword from &lt;ES:EDI&gt;</a:t>
          </a:r>
          <a:endParaRPr lang="ro-RO" sz="2300" kern="1200" dirty="0">
            <a:latin typeface="Palatino Linotype" panose="02040502050505030304" pitchFamily="18" charset="0"/>
          </a:endParaRPr>
        </a:p>
      </dsp:txBody>
      <dsp:txXfrm>
        <a:off x="47976" y="3207538"/>
        <a:ext cx="10419648" cy="886847"/>
      </dsp:txXfrm>
    </dsp:sp>
    <dsp:sp modelId="{F8EE7859-5472-4641-9A63-60253F5D6B0D}">
      <dsp:nvSpPr>
        <dsp:cNvPr id="0" name=""/>
        <dsp:cNvSpPr/>
      </dsp:nvSpPr>
      <dsp:spPr>
        <a:xfrm>
          <a:off x="0" y="4142362"/>
          <a:ext cx="10515600" cy="57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9210" rIns="163576" bIns="29210" numCol="1" spcCol="1270" anchor="t" anchorCtr="0">
          <a:noAutofit/>
        </a:bodyPr>
        <a:lstStyle/>
        <a:p>
          <a:pPr marL="228600" lvl="1" indent="-228600" algn="l" defTabSz="1022350">
            <a:lnSpc>
              <a:spcPct val="90000"/>
            </a:lnSpc>
            <a:spcBef>
              <a:spcPct val="0"/>
            </a:spcBef>
            <a:spcAft>
              <a:spcPct val="20000"/>
            </a:spcAft>
            <a:buChar char="••"/>
          </a:pPr>
          <a:r>
            <a:rPr lang="ro-RO" sz="2300" kern="1200" dirty="0" smtClean="0">
              <a:latin typeface="Palatino Linotype" panose="02040502050505030304" pitchFamily="18" charset="0"/>
            </a:rPr>
            <a:t>If DF=0 Then ESI:= ESI+4, EDI:= EDI+4, Else ESI:= ESI-4, EDI:= EDI-4</a:t>
          </a:r>
          <a:endParaRPr lang="ro-RO" sz="2300" kern="1200" dirty="0">
            <a:latin typeface="Palatino Linotype" panose="02040502050505030304" pitchFamily="18" charset="0"/>
          </a:endParaRPr>
        </a:p>
      </dsp:txBody>
      <dsp:txXfrm>
        <a:off x="0" y="4142362"/>
        <a:ext cx="10515600" cy="5796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8C136A-0FFC-43B0-951D-AB6AFB048F64}">
      <dsp:nvSpPr>
        <dsp:cNvPr id="0" name=""/>
        <dsp:cNvSpPr/>
      </dsp:nvSpPr>
      <dsp:spPr>
        <a:xfrm>
          <a:off x="0" y="10413"/>
          <a:ext cx="10515600" cy="9547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ro-RO" sz="2300" kern="1200" dirty="0" smtClean="0">
              <a:latin typeface="Palatino Linotype" panose="02040502050505030304" pitchFamily="18" charset="0"/>
            </a:rPr>
            <a:t>SCAS</a:t>
          </a:r>
          <a:r>
            <a:rPr lang="ro-RO" sz="2300" b="1" kern="1200" dirty="0" smtClean="0">
              <a:latin typeface="Palatino Linotype" panose="02040502050505030304" pitchFamily="18" charset="0"/>
            </a:rPr>
            <a:t>B</a:t>
          </a:r>
          <a:r>
            <a:rPr lang="ro-RO" sz="2300" kern="1200" dirty="0" smtClean="0">
              <a:latin typeface="Palatino Linotype" panose="02040502050505030304" pitchFamily="18" charset="0"/>
            </a:rPr>
            <a:t>	- Compare AL with a byte from &lt;ES:EDI&gt;</a:t>
          </a:r>
          <a:endParaRPr lang="en-US" sz="2300" kern="1200" dirty="0"/>
        </a:p>
      </dsp:txBody>
      <dsp:txXfrm>
        <a:off x="46606" y="57019"/>
        <a:ext cx="10422388" cy="861508"/>
      </dsp:txXfrm>
    </dsp:sp>
    <dsp:sp modelId="{BBAD529D-5BC8-4D33-91D6-8B2A0CE758F2}">
      <dsp:nvSpPr>
        <dsp:cNvPr id="0" name=""/>
        <dsp:cNvSpPr/>
      </dsp:nvSpPr>
      <dsp:spPr>
        <a:xfrm>
          <a:off x="0" y="965133"/>
          <a:ext cx="10515600" cy="84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9210" rIns="163576" bIns="29210" numCol="1" spcCol="1270" anchor="t" anchorCtr="0">
          <a:noAutofit/>
        </a:bodyPr>
        <a:lstStyle/>
        <a:p>
          <a:pPr marL="228600" lvl="1" indent="-228600" algn="l" defTabSz="1022350">
            <a:lnSpc>
              <a:spcPct val="90000"/>
            </a:lnSpc>
            <a:spcBef>
              <a:spcPct val="0"/>
            </a:spcBef>
            <a:spcAft>
              <a:spcPct val="20000"/>
            </a:spcAft>
            <a:buChar char="••"/>
          </a:pPr>
          <a:r>
            <a:rPr lang="ro-RO" sz="2300" kern="1200" dirty="0" smtClean="0">
              <a:latin typeface="Palatino Linotype" panose="02040502050505030304" pitchFamily="18" charset="0"/>
            </a:rPr>
            <a:t>If DF=0 then inc(EDI), else dec(EDI)</a:t>
          </a:r>
          <a:endParaRPr lang="ro-RO" sz="2300" kern="1200" dirty="0">
            <a:latin typeface="Palatino Linotype" panose="02040502050505030304" pitchFamily="18" charset="0"/>
          </a:endParaRPr>
        </a:p>
      </dsp:txBody>
      <dsp:txXfrm>
        <a:off x="0" y="965133"/>
        <a:ext cx="10515600" cy="844560"/>
      </dsp:txXfrm>
    </dsp:sp>
    <dsp:sp modelId="{0F25D23D-CE38-4859-B1AA-07A056117338}">
      <dsp:nvSpPr>
        <dsp:cNvPr id="0" name=""/>
        <dsp:cNvSpPr/>
      </dsp:nvSpPr>
      <dsp:spPr>
        <a:xfrm>
          <a:off x="0" y="1809693"/>
          <a:ext cx="10515600" cy="9547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ro-RO" sz="2300" kern="1200" dirty="0" smtClean="0">
              <a:latin typeface="Palatino Linotype" panose="02040502050505030304" pitchFamily="18" charset="0"/>
            </a:rPr>
            <a:t>SCAS</a:t>
          </a:r>
          <a:r>
            <a:rPr lang="ro-RO" sz="2300" b="1" kern="1200" dirty="0" smtClean="0">
              <a:latin typeface="Palatino Linotype" panose="02040502050505030304" pitchFamily="18" charset="0"/>
            </a:rPr>
            <a:t>W</a:t>
          </a:r>
          <a:r>
            <a:rPr lang="ro-RO" sz="2300" kern="1200" dirty="0" smtClean="0">
              <a:latin typeface="Palatino Linotype" panose="02040502050505030304" pitchFamily="18" charset="0"/>
            </a:rPr>
            <a:t> - Compare AX with a word from &lt;ES:EDI&gt;</a:t>
          </a:r>
          <a:endParaRPr lang="ro-RO" sz="2300" kern="1200" dirty="0">
            <a:latin typeface="Palatino Linotype" panose="02040502050505030304" pitchFamily="18" charset="0"/>
          </a:endParaRPr>
        </a:p>
      </dsp:txBody>
      <dsp:txXfrm>
        <a:off x="46606" y="1856299"/>
        <a:ext cx="10422388" cy="861508"/>
      </dsp:txXfrm>
    </dsp:sp>
    <dsp:sp modelId="{FBE503DD-CE79-4286-B445-F77BA8EF60D1}">
      <dsp:nvSpPr>
        <dsp:cNvPr id="0" name=""/>
        <dsp:cNvSpPr/>
      </dsp:nvSpPr>
      <dsp:spPr>
        <a:xfrm>
          <a:off x="0" y="2764413"/>
          <a:ext cx="10515600" cy="84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9210" rIns="163576" bIns="29210" numCol="1" spcCol="1270" anchor="t" anchorCtr="0">
          <a:noAutofit/>
        </a:bodyPr>
        <a:lstStyle/>
        <a:p>
          <a:pPr marL="228600" lvl="1" indent="-228600" algn="l" defTabSz="1022350">
            <a:lnSpc>
              <a:spcPct val="90000"/>
            </a:lnSpc>
            <a:spcBef>
              <a:spcPct val="0"/>
            </a:spcBef>
            <a:spcAft>
              <a:spcPct val="20000"/>
            </a:spcAft>
            <a:buChar char="••"/>
          </a:pPr>
          <a:r>
            <a:rPr lang="ro-RO" sz="2300" kern="1200" dirty="0" smtClean="0">
              <a:latin typeface="Palatino Linotype" panose="02040502050505030304" pitchFamily="18" charset="0"/>
            </a:rPr>
            <a:t>If DF=0 then EDI:= EDI+2, tlse EDI:= EDI-2</a:t>
          </a:r>
          <a:endParaRPr lang="ro-RO" sz="2300" kern="1200" dirty="0">
            <a:latin typeface="Palatino Linotype" panose="02040502050505030304" pitchFamily="18" charset="0"/>
          </a:endParaRPr>
        </a:p>
      </dsp:txBody>
      <dsp:txXfrm>
        <a:off x="0" y="2764413"/>
        <a:ext cx="10515600" cy="844560"/>
      </dsp:txXfrm>
    </dsp:sp>
    <dsp:sp modelId="{41F72F3F-BDA5-4FBC-8604-D0135590B05C}">
      <dsp:nvSpPr>
        <dsp:cNvPr id="0" name=""/>
        <dsp:cNvSpPr/>
      </dsp:nvSpPr>
      <dsp:spPr>
        <a:xfrm>
          <a:off x="0" y="3608973"/>
          <a:ext cx="10515600" cy="9547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ro-RO" sz="2300" kern="1200" dirty="0" smtClean="0">
              <a:latin typeface="Palatino Linotype" panose="02040502050505030304" pitchFamily="18" charset="0"/>
            </a:rPr>
            <a:t>SCAS</a:t>
          </a:r>
          <a:r>
            <a:rPr lang="ro-RO" sz="2300" b="1" kern="1200" dirty="0" smtClean="0">
              <a:latin typeface="Palatino Linotype" panose="02040502050505030304" pitchFamily="18" charset="0"/>
            </a:rPr>
            <a:t>D</a:t>
          </a:r>
          <a:r>
            <a:rPr lang="ro-RO" sz="2300" kern="1200" dirty="0" smtClean="0">
              <a:latin typeface="Palatino Linotype" panose="02040502050505030304" pitchFamily="18" charset="0"/>
            </a:rPr>
            <a:t>	- Compare EAX with a doubleword from &lt;ES:EDI&gt;</a:t>
          </a:r>
          <a:endParaRPr lang="ro-RO" sz="2300" kern="1200" dirty="0">
            <a:latin typeface="Palatino Linotype" panose="02040502050505030304" pitchFamily="18" charset="0"/>
          </a:endParaRPr>
        </a:p>
      </dsp:txBody>
      <dsp:txXfrm>
        <a:off x="46606" y="3655579"/>
        <a:ext cx="10422388" cy="861508"/>
      </dsp:txXfrm>
    </dsp:sp>
    <dsp:sp modelId="{AE00523D-4035-4B0C-9D2E-DEC95121539C}">
      <dsp:nvSpPr>
        <dsp:cNvPr id="0" name=""/>
        <dsp:cNvSpPr/>
      </dsp:nvSpPr>
      <dsp:spPr>
        <a:xfrm>
          <a:off x="0" y="4563693"/>
          <a:ext cx="10515600" cy="84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9210" rIns="163576" bIns="29210" numCol="1" spcCol="1270" anchor="t" anchorCtr="0">
          <a:noAutofit/>
        </a:bodyPr>
        <a:lstStyle/>
        <a:p>
          <a:pPr marL="228600" lvl="1" indent="-228600" algn="l" defTabSz="1022350">
            <a:lnSpc>
              <a:spcPct val="90000"/>
            </a:lnSpc>
            <a:spcBef>
              <a:spcPct val="0"/>
            </a:spcBef>
            <a:spcAft>
              <a:spcPct val="20000"/>
            </a:spcAft>
            <a:buChar char="••"/>
          </a:pPr>
          <a:r>
            <a:rPr lang="ro-RO" sz="2300" kern="1200" dirty="0" smtClean="0">
              <a:latin typeface="Palatino Linotype" panose="02040502050505030304" pitchFamily="18" charset="0"/>
            </a:rPr>
            <a:t>If DF=0 then EDI:= EDI+4, else EDI:= EDI-4</a:t>
          </a:r>
          <a:endParaRPr lang="ro-RO" sz="2300" kern="1200" dirty="0">
            <a:latin typeface="Palatino Linotype" panose="02040502050505030304" pitchFamily="18" charset="0"/>
          </a:endParaRPr>
        </a:p>
      </dsp:txBody>
      <dsp:txXfrm>
        <a:off x="0" y="4563693"/>
        <a:ext cx="10515600" cy="8445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B11C11-1594-4601-B7C0-75B23738271B}">
      <dsp:nvSpPr>
        <dsp:cNvPr id="0" name=""/>
        <dsp:cNvSpPr/>
      </dsp:nvSpPr>
      <dsp:spPr>
        <a:xfrm>
          <a:off x="0" y="4786207"/>
          <a:ext cx="10515600" cy="0"/>
        </a:xfrm>
        <a:prstGeom prst="line">
          <a:avLst/>
        </a:prstGeom>
        <a:noFill/>
        <a:ln w="12700" cap="flat" cmpd="sng" algn="ctr">
          <a:solidFill>
            <a:schemeClr val="accent2">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04B865F-34C5-49D9-894F-278E6CCA872C}">
      <dsp:nvSpPr>
        <dsp:cNvPr id="0" name=""/>
        <dsp:cNvSpPr/>
      </dsp:nvSpPr>
      <dsp:spPr>
        <a:xfrm>
          <a:off x="0" y="3165127"/>
          <a:ext cx="10515600" cy="0"/>
        </a:xfrm>
        <a:prstGeom prst="line">
          <a:avLst/>
        </a:prstGeom>
        <a:noFill/>
        <a:ln w="12700" cap="flat" cmpd="sng" algn="ctr">
          <a:solidFill>
            <a:schemeClr val="accent2">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8D914B34-AF5C-4964-8338-55ABCF7C84DB}">
      <dsp:nvSpPr>
        <dsp:cNvPr id="0" name=""/>
        <dsp:cNvSpPr/>
      </dsp:nvSpPr>
      <dsp:spPr>
        <a:xfrm>
          <a:off x="0" y="1544047"/>
          <a:ext cx="10515600" cy="0"/>
        </a:xfrm>
        <a:prstGeom prst="line">
          <a:avLst/>
        </a:prstGeom>
        <a:noFill/>
        <a:ln w="12700" cap="flat" cmpd="sng" algn="ctr">
          <a:solidFill>
            <a:schemeClr val="accent2">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218D1CFD-73D5-49A8-95B5-6F3DE0E2ABDC}">
      <dsp:nvSpPr>
        <dsp:cNvPr id="0" name=""/>
        <dsp:cNvSpPr/>
      </dsp:nvSpPr>
      <dsp:spPr>
        <a:xfrm>
          <a:off x="2734055" y="161"/>
          <a:ext cx="7781544" cy="1543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625" tIns="47625" rIns="47625" bIns="47625" numCol="1" spcCol="1270" anchor="ctr" anchorCtr="0">
          <a:noAutofit/>
        </a:bodyPr>
        <a:lstStyle/>
        <a:p>
          <a:pPr lvl="0" algn="l" defTabSz="1111250">
            <a:lnSpc>
              <a:spcPct val="90000"/>
            </a:lnSpc>
            <a:spcBef>
              <a:spcPct val="0"/>
            </a:spcBef>
            <a:spcAft>
              <a:spcPct val="35000"/>
            </a:spcAft>
          </a:pPr>
          <a:r>
            <a:rPr lang="ro-RO" sz="2500" kern="1200" dirty="0" smtClean="0">
              <a:latin typeface="Palatino Linotype" panose="02040502050505030304" pitchFamily="18" charset="0"/>
            </a:rPr>
            <a:t>Repeat while ECX &gt; 0</a:t>
          </a:r>
          <a:endParaRPr lang="ro-RO" sz="2500" kern="1200" dirty="0">
            <a:latin typeface="Palatino Linotype" panose="02040502050505030304" pitchFamily="18" charset="0"/>
          </a:endParaRPr>
        </a:p>
      </dsp:txBody>
      <dsp:txXfrm>
        <a:off x="2734055" y="161"/>
        <a:ext cx="7781544" cy="1543885"/>
      </dsp:txXfrm>
    </dsp:sp>
    <dsp:sp modelId="{C762BF05-7703-48A9-BC2E-C11A8E00BAF9}">
      <dsp:nvSpPr>
        <dsp:cNvPr id="0" name=""/>
        <dsp:cNvSpPr/>
      </dsp:nvSpPr>
      <dsp:spPr>
        <a:xfrm>
          <a:off x="0" y="161"/>
          <a:ext cx="2734056" cy="1543885"/>
        </a:xfrm>
        <a:prstGeom prst="round2SameRect">
          <a:avLst>
            <a:gd name="adj1" fmla="val 16670"/>
            <a:gd name="adj2" fmla="val 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7625" tIns="47625" rIns="47625" bIns="47625" numCol="1" spcCol="1270" anchor="ctr" anchorCtr="0">
          <a:noAutofit/>
        </a:bodyPr>
        <a:lstStyle/>
        <a:p>
          <a:pPr lvl="0" algn="l" defTabSz="1111250">
            <a:lnSpc>
              <a:spcPct val="90000"/>
            </a:lnSpc>
            <a:spcBef>
              <a:spcPct val="0"/>
            </a:spcBef>
            <a:spcAft>
              <a:spcPct val="35000"/>
            </a:spcAft>
          </a:pPr>
          <a:r>
            <a:rPr lang="ro-RO" sz="2500" b="1" kern="1200" dirty="0" smtClean="0">
              <a:latin typeface="Palatino Linotype" panose="02040502050505030304" pitchFamily="18" charset="0"/>
            </a:rPr>
            <a:t>REP	 </a:t>
          </a:r>
          <a:endParaRPr lang="en-US" sz="2500" b="1" kern="1200" dirty="0">
            <a:latin typeface="Palatino Linotype" panose="02040502050505030304" pitchFamily="18" charset="0"/>
          </a:endParaRPr>
        </a:p>
      </dsp:txBody>
      <dsp:txXfrm>
        <a:off x="75380" y="75541"/>
        <a:ext cx="2583296" cy="1468505"/>
      </dsp:txXfrm>
    </dsp:sp>
    <dsp:sp modelId="{F5669DC4-6DCF-4304-9F66-090F0D17834A}">
      <dsp:nvSpPr>
        <dsp:cNvPr id="0" name=""/>
        <dsp:cNvSpPr/>
      </dsp:nvSpPr>
      <dsp:spPr>
        <a:xfrm>
          <a:off x="2734055" y="1621241"/>
          <a:ext cx="7781544" cy="1543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625" tIns="47625" rIns="47625" bIns="47625" numCol="1" spcCol="1270" anchor="ctr" anchorCtr="0">
          <a:noAutofit/>
        </a:bodyPr>
        <a:lstStyle/>
        <a:p>
          <a:pPr lvl="0" algn="l" defTabSz="1111250">
            <a:lnSpc>
              <a:spcPct val="90000"/>
            </a:lnSpc>
            <a:spcBef>
              <a:spcPct val="0"/>
            </a:spcBef>
            <a:spcAft>
              <a:spcPct val="35000"/>
            </a:spcAft>
          </a:pPr>
          <a:r>
            <a:rPr lang="ro-RO" sz="2500" kern="1200" dirty="0" smtClean="0">
              <a:latin typeface="Palatino Linotype" panose="02040502050505030304" pitchFamily="18" charset="0"/>
            </a:rPr>
            <a:t>Repeat while the ZF=1 and ECX &gt; 0</a:t>
          </a:r>
          <a:endParaRPr lang="ro-RO" sz="2500" kern="1200" dirty="0">
            <a:latin typeface="Palatino Linotype" panose="02040502050505030304" pitchFamily="18" charset="0"/>
          </a:endParaRPr>
        </a:p>
      </dsp:txBody>
      <dsp:txXfrm>
        <a:off x="2734055" y="1621241"/>
        <a:ext cx="7781544" cy="1543885"/>
      </dsp:txXfrm>
    </dsp:sp>
    <dsp:sp modelId="{82CF5454-FBB5-44A4-B65F-5D967A5BB793}">
      <dsp:nvSpPr>
        <dsp:cNvPr id="0" name=""/>
        <dsp:cNvSpPr/>
      </dsp:nvSpPr>
      <dsp:spPr>
        <a:xfrm>
          <a:off x="0" y="1621241"/>
          <a:ext cx="2734056" cy="1543885"/>
        </a:xfrm>
        <a:prstGeom prst="round2SameRect">
          <a:avLst>
            <a:gd name="adj1" fmla="val 16670"/>
            <a:gd name="adj2" fmla="val 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7625" tIns="47625" rIns="47625" bIns="47625" numCol="1" spcCol="1270" anchor="ctr" anchorCtr="0">
          <a:noAutofit/>
        </a:bodyPr>
        <a:lstStyle/>
        <a:p>
          <a:pPr lvl="0" algn="l" defTabSz="1111250">
            <a:lnSpc>
              <a:spcPct val="90000"/>
            </a:lnSpc>
            <a:spcBef>
              <a:spcPct val="0"/>
            </a:spcBef>
            <a:spcAft>
              <a:spcPct val="35000"/>
            </a:spcAft>
          </a:pPr>
          <a:r>
            <a:rPr lang="ro-RO" sz="2500" b="1" kern="1200" dirty="0" smtClean="0">
              <a:latin typeface="Palatino Linotype" panose="02040502050505030304" pitchFamily="18" charset="0"/>
            </a:rPr>
            <a:t>REPZ, REPE</a:t>
          </a:r>
          <a:r>
            <a:rPr lang="ro-RO" sz="2500" kern="1200" dirty="0" smtClean="0">
              <a:latin typeface="Palatino Linotype" panose="02040502050505030304" pitchFamily="18" charset="0"/>
            </a:rPr>
            <a:t>	 </a:t>
          </a:r>
          <a:endParaRPr lang="ro-RO" sz="2500" kern="1200" dirty="0">
            <a:latin typeface="Palatino Linotype" panose="02040502050505030304" pitchFamily="18" charset="0"/>
          </a:endParaRPr>
        </a:p>
      </dsp:txBody>
      <dsp:txXfrm>
        <a:off x="75380" y="1696621"/>
        <a:ext cx="2583296" cy="1468505"/>
      </dsp:txXfrm>
    </dsp:sp>
    <dsp:sp modelId="{CB13FF45-C910-4F48-8F05-1FDF201BCE29}">
      <dsp:nvSpPr>
        <dsp:cNvPr id="0" name=""/>
        <dsp:cNvSpPr/>
      </dsp:nvSpPr>
      <dsp:spPr>
        <a:xfrm>
          <a:off x="2734055" y="3242321"/>
          <a:ext cx="7781544" cy="1543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625" tIns="47625" rIns="47625" bIns="47625" numCol="1" spcCol="1270" anchor="ctr" anchorCtr="0">
          <a:noAutofit/>
        </a:bodyPr>
        <a:lstStyle/>
        <a:p>
          <a:pPr lvl="0" algn="l" defTabSz="1111250">
            <a:lnSpc>
              <a:spcPct val="90000"/>
            </a:lnSpc>
            <a:spcBef>
              <a:spcPct val="0"/>
            </a:spcBef>
            <a:spcAft>
              <a:spcPct val="35000"/>
            </a:spcAft>
          </a:pPr>
          <a:r>
            <a:rPr lang="ro-RO" sz="2500" kern="1200" dirty="0" smtClean="0">
              <a:latin typeface="Palatino Linotype" panose="02040502050505030304" pitchFamily="18" charset="0"/>
            </a:rPr>
            <a:t>Repeat while the ZF=0 and ECX &gt; 0</a:t>
          </a:r>
          <a:endParaRPr lang="ro-RO" sz="2500" kern="1200" dirty="0">
            <a:latin typeface="Palatino Linotype" panose="02040502050505030304" pitchFamily="18" charset="0"/>
          </a:endParaRPr>
        </a:p>
      </dsp:txBody>
      <dsp:txXfrm>
        <a:off x="2734055" y="3242321"/>
        <a:ext cx="7781544" cy="1543885"/>
      </dsp:txXfrm>
    </dsp:sp>
    <dsp:sp modelId="{22268312-A613-4201-82FC-BE40F0FF640D}">
      <dsp:nvSpPr>
        <dsp:cNvPr id="0" name=""/>
        <dsp:cNvSpPr/>
      </dsp:nvSpPr>
      <dsp:spPr>
        <a:xfrm>
          <a:off x="0" y="3242321"/>
          <a:ext cx="2734056" cy="1543885"/>
        </a:xfrm>
        <a:prstGeom prst="round2SameRect">
          <a:avLst>
            <a:gd name="adj1" fmla="val 16670"/>
            <a:gd name="adj2" fmla="val 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7625" tIns="47625" rIns="47625" bIns="47625" numCol="1" spcCol="1270" anchor="ctr" anchorCtr="0">
          <a:noAutofit/>
        </a:bodyPr>
        <a:lstStyle/>
        <a:p>
          <a:pPr lvl="0" algn="l" defTabSz="1111250">
            <a:lnSpc>
              <a:spcPct val="90000"/>
            </a:lnSpc>
            <a:spcBef>
              <a:spcPct val="0"/>
            </a:spcBef>
            <a:spcAft>
              <a:spcPct val="35000"/>
            </a:spcAft>
          </a:pPr>
          <a:r>
            <a:rPr lang="ro-RO" sz="2500" b="1" kern="1200" dirty="0" smtClean="0">
              <a:latin typeface="Palatino Linotype" panose="02040502050505030304" pitchFamily="18" charset="0"/>
            </a:rPr>
            <a:t>REPNZ, REPNE	 </a:t>
          </a:r>
          <a:endParaRPr lang="ro-RO" sz="2500" b="1" kern="1200" dirty="0">
            <a:latin typeface="Palatino Linotype" panose="02040502050505030304" pitchFamily="18" charset="0"/>
          </a:endParaRPr>
        </a:p>
      </dsp:txBody>
      <dsp:txXfrm>
        <a:off x="75380" y="3317701"/>
        <a:ext cx="2583296" cy="146850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A73648-259B-4080-A031-641D531666AA}">
      <dsp:nvSpPr>
        <dsp:cNvPr id="0" name=""/>
        <dsp:cNvSpPr/>
      </dsp:nvSpPr>
      <dsp:spPr>
        <a:xfrm>
          <a:off x="0" y="0"/>
          <a:ext cx="107442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B59E6F-EBB9-496E-AC62-9147E772403B}">
      <dsp:nvSpPr>
        <dsp:cNvPr id="0" name=""/>
        <dsp:cNvSpPr/>
      </dsp:nvSpPr>
      <dsp:spPr>
        <a:xfrm>
          <a:off x="0" y="0"/>
          <a:ext cx="10744200" cy="823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just" defTabSz="1022350">
            <a:lnSpc>
              <a:spcPct val="90000"/>
            </a:lnSpc>
            <a:spcBef>
              <a:spcPct val="0"/>
            </a:spcBef>
            <a:spcAft>
              <a:spcPct val="35000"/>
            </a:spcAft>
          </a:pPr>
          <a:r>
            <a:rPr lang="ro-RO" sz="2300" kern="1200" dirty="0" smtClean="0">
              <a:latin typeface="Palatino Linotype" panose="02040502050505030304" pitchFamily="18" charset="0"/>
            </a:rPr>
            <a:t>1. Which instruction copies data from the memory location addressed by ESI into AX?</a:t>
          </a:r>
          <a:endParaRPr lang="en-US" sz="2300" kern="1200" dirty="0">
            <a:latin typeface="Palatino Linotype" panose="02040502050505030304" pitchFamily="18" charset="0"/>
          </a:endParaRPr>
        </a:p>
      </dsp:txBody>
      <dsp:txXfrm>
        <a:off x="0" y="0"/>
        <a:ext cx="10744200" cy="823118"/>
      </dsp:txXfrm>
    </dsp:sp>
    <dsp:sp modelId="{ED1E9C44-93AB-49AD-ABA3-7C67B3152104}">
      <dsp:nvSpPr>
        <dsp:cNvPr id="0" name=""/>
        <dsp:cNvSpPr/>
      </dsp:nvSpPr>
      <dsp:spPr>
        <a:xfrm>
          <a:off x="0" y="823118"/>
          <a:ext cx="107442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3A1D25-DBD0-4329-90BA-BF69FE97252C}">
      <dsp:nvSpPr>
        <dsp:cNvPr id="0" name=""/>
        <dsp:cNvSpPr/>
      </dsp:nvSpPr>
      <dsp:spPr>
        <a:xfrm>
          <a:off x="0" y="823118"/>
          <a:ext cx="10744200" cy="823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just" defTabSz="1022350">
            <a:lnSpc>
              <a:spcPct val="90000"/>
            </a:lnSpc>
            <a:spcBef>
              <a:spcPct val="0"/>
            </a:spcBef>
            <a:spcAft>
              <a:spcPct val="35000"/>
            </a:spcAft>
          </a:pPr>
          <a:r>
            <a:rPr lang="ro-RO" sz="2300" kern="1200" dirty="0" smtClean="0">
              <a:latin typeface="Palatino Linotype" panose="02040502050505030304" pitchFamily="18" charset="0"/>
            </a:rPr>
            <a:t>2. Which instruction compares a 32-bit integer in the accumulator to the contents of memory, pointed to by EDI?</a:t>
          </a:r>
          <a:endParaRPr lang="en-US" sz="2300" kern="1200" dirty="0">
            <a:latin typeface="Palatino Linotype" panose="02040502050505030304" pitchFamily="18" charset="0"/>
          </a:endParaRPr>
        </a:p>
      </dsp:txBody>
      <dsp:txXfrm>
        <a:off x="0" y="823118"/>
        <a:ext cx="10744200" cy="823118"/>
      </dsp:txXfrm>
    </dsp:sp>
    <dsp:sp modelId="{043F6E19-A6DB-4FB3-9525-006A61CAD059}">
      <dsp:nvSpPr>
        <dsp:cNvPr id="0" name=""/>
        <dsp:cNvSpPr/>
      </dsp:nvSpPr>
      <dsp:spPr>
        <a:xfrm>
          <a:off x="0" y="1646237"/>
          <a:ext cx="107442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B60361-9FE9-4A61-95E9-C44943F04FD5}">
      <dsp:nvSpPr>
        <dsp:cNvPr id="0" name=""/>
        <dsp:cNvSpPr/>
      </dsp:nvSpPr>
      <dsp:spPr>
        <a:xfrm>
          <a:off x="0" y="1646237"/>
          <a:ext cx="10744200" cy="823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just" defTabSz="1022350">
            <a:lnSpc>
              <a:spcPct val="90000"/>
            </a:lnSpc>
            <a:spcBef>
              <a:spcPct val="0"/>
            </a:spcBef>
            <a:spcAft>
              <a:spcPct val="35000"/>
            </a:spcAft>
          </a:pPr>
          <a:r>
            <a:rPr lang="ro-RO" sz="2300" kern="1200" dirty="0" smtClean="0">
              <a:latin typeface="Palatino Linotype" panose="02040502050505030304" pitchFamily="18" charset="0"/>
            </a:rPr>
            <a:t>3. Which index register is used by the STOSD instruction?</a:t>
          </a:r>
          <a:endParaRPr lang="ro-RO" sz="2300" kern="1200" dirty="0">
            <a:latin typeface="Palatino Linotype" panose="02040502050505030304" pitchFamily="18" charset="0"/>
          </a:endParaRPr>
        </a:p>
      </dsp:txBody>
      <dsp:txXfrm>
        <a:off x="0" y="1646237"/>
        <a:ext cx="10744200" cy="823118"/>
      </dsp:txXfrm>
    </dsp:sp>
    <dsp:sp modelId="{32D6BB76-A650-4108-B528-B66717F21D1B}">
      <dsp:nvSpPr>
        <dsp:cNvPr id="0" name=""/>
        <dsp:cNvSpPr/>
      </dsp:nvSpPr>
      <dsp:spPr>
        <a:xfrm>
          <a:off x="0" y="2469356"/>
          <a:ext cx="107442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7B5F9C-1917-47A8-B35A-89FCE4B65B78}">
      <dsp:nvSpPr>
        <dsp:cNvPr id="0" name=""/>
        <dsp:cNvSpPr/>
      </dsp:nvSpPr>
      <dsp:spPr>
        <a:xfrm>
          <a:off x="0" y="2469356"/>
          <a:ext cx="10744200" cy="823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just" defTabSz="1022350">
            <a:lnSpc>
              <a:spcPct val="90000"/>
            </a:lnSpc>
            <a:spcBef>
              <a:spcPct val="0"/>
            </a:spcBef>
            <a:spcAft>
              <a:spcPct val="35000"/>
            </a:spcAft>
          </a:pPr>
          <a:r>
            <a:rPr lang="ro-RO" sz="2300" kern="1200" dirty="0" smtClean="0">
              <a:latin typeface="Palatino Linotype" panose="02040502050505030304" pitchFamily="18" charset="0"/>
            </a:rPr>
            <a:t>4. What does the REPZ prefix do for a CMPSB instruction?</a:t>
          </a:r>
          <a:endParaRPr lang="ro-RO" sz="2300" kern="1200" dirty="0">
            <a:latin typeface="Palatino Linotype" panose="02040502050505030304" pitchFamily="18" charset="0"/>
          </a:endParaRPr>
        </a:p>
      </dsp:txBody>
      <dsp:txXfrm>
        <a:off x="0" y="2469356"/>
        <a:ext cx="10744200" cy="82311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7F4079-6627-438F-996F-E2147C18C8E0}" type="datetimeFigureOut">
              <a:rPr lang="ro-RO" smtClean="0"/>
              <a:t>06.11.2020</a:t>
            </a:fld>
            <a:endParaRPr lang="ro-R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03C36F-DA12-49E2-B35B-6DDF85A88A9A}" type="slidenum">
              <a:rPr lang="ro-RO" smtClean="0"/>
              <a:t>‹#›</a:t>
            </a:fld>
            <a:endParaRPr lang="ro-RO"/>
          </a:p>
        </p:txBody>
      </p:sp>
    </p:spTree>
    <p:extLst>
      <p:ext uri="{BB962C8B-B14F-4D97-AF65-F5344CB8AC3E}">
        <p14:creationId xmlns:p14="http://schemas.microsoft.com/office/powerpoint/2010/main" val="1378103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sz="1200" kern="1200" dirty="0" smtClean="0">
                <a:solidFill>
                  <a:schemeClr val="tx1"/>
                </a:solidFill>
                <a:effectLst/>
                <a:latin typeface="+mn-lt"/>
                <a:ea typeface="+mn-ea"/>
                <a:cs typeface="+mn-cs"/>
              </a:rPr>
              <a:t>In assembly, when we talk about</a:t>
            </a:r>
            <a:r>
              <a:rPr lang="ro-RO" sz="1200" kern="1200" baseline="0" dirty="0" smtClean="0">
                <a:solidFill>
                  <a:schemeClr val="tx1"/>
                </a:solidFill>
                <a:effectLst/>
                <a:latin typeface="+mn-lt"/>
                <a:ea typeface="+mn-ea"/>
                <a:cs typeface="+mn-cs"/>
              </a:rPr>
              <a:t> strings, we have to keep in mind the following:</a:t>
            </a:r>
          </a:p>
          <a:p>
            <a:r>
              <a:rPr lang="ro-RO" sz="1200" kern="1200" baseline="0" dirty="0" smtClean="0">
                <a:solidFill>
                  <a:schemeClr val="tx1"/>
                </a:solidFill>
                <a:effectLst/>
                <a:latin typeface="+mn-lt"/>
                <a:ea typeface="+mn-ea"/>
                <a:cs typeface="+mn-cs"/>
              </a:rPr>
              <a:t>The type  - can be any data type from assembly (byte, word, doubleword).</a:t>
            </a:r>
          </a:p>
          <a:p>
            <a:r>
              <a:rPr lang="ro-RO" sz="1200" kern="1200" baseline="0" dirty="0" smtClean="0">
                <a:solidFill>
                  <a:schemeClr val="tx1"/>
                </a:solidFill>
                <a:effectLst/>
                <a:latin typeface="+mn-lt"/>
                <a:ea typeface="+mn-ea"/>
                <a:cs typeface="+mn-cs"/>
              </a:rPr>
              <a:t>Here it is an important to mention that for string instrctions, the type is </a:t>
            </a:r>
            <a:r>
              <a:rPr lang="ro-RO" dirty="0" smtClean="0">
                <a:latin typeface="Palatino Linotype" panose="02040502050505030304" pitchFamily="18" charset="0"/>
              </a:rPr>
              <a:t>given by the last letter of the instruction that is used (B=byte, W=word, D=doubleword)</a:t>
            </a:r>
          </a:p>
          <a:p>
            <a:r>
              <a:rPr lang="ro-RO" dirty="0" smtClean="0">
                <a:latin typeface="Palatino Linotype" panose="02040502050505030304" pitchFamily="18" charset="0"/>
              </a:rPr>
              <a:t>The adress</a:t>
            </a:r>
            <a:r>
              <a:rPr lang="ro-RO" baseline="0" dirty="0" smtClean="0">
                <a:latin typeface="Palatino Linotype" panose="02040502050505030304" pitchFamily="18" charset="0"/>
              </a:rPr>
              <a:t> of the first element from the string;</a:t>
            </a:r>
          </a:p>
          <a:p>
            <a:r>
              <a:rPr lang="ro-RO" baseline="0" dirty="0" smtClean="0">
                <a:latin typeface="Palatino Linotype" panose="02040502050505030304" pitchFamily="18" charset="0"/>
              </a:rPr>
              <a:t>The parsing directions and the numbers of element from each string.</a:t>
            </a:r>
          </a:p>
          <a:p>
            <a:endParaRPr lang="ro-RO" dirty="0" smtClean="0">
              <a:latin typeface="Palatino Linotype" panose="02040502050505030304" pitchFamily="18" charset="0"/>
            </a:endParaRPr>
          </a:p>
          <a:p>
            <a:r>
              <a:rPr lang="ro-RO" sz="1200" kern="1200" dirty="0" smtClean="0">
                <a:solidFill>
                  <a:schemeClr val="tx1"/>
                </a:solidFill>
                <a:effectLst/>
                <a:latin typeface="+mn-lt"/>
                <a:ea typeface="+mn-ea"/>
                <a:cs typeface="+mn-cs"/>
              </a:rPr>
              <a:t>The string instructions have all default operands and they work in the following pattern: they do something with the current element of the string(s) and they move to the next element in the string(s). In order to work with string instructions, we must initially: </a:t>
            </a:r>
          </a:p>
          <a:p>
            <a:pPr marL="171450" indent="-171450">
              <a:buFont typeface="Arial" panose="020B0604020202020204" pitchFamily="34" charset="0"/>
              <a:buChar char="•"/>
            </a:pPr>
            <a:r>
              <a:rPr lang="ro-RO" sz="1200" kern="1200" dirty="0" smtClean="0">
                <a:solidFill>
                  <a:schemeClr val="tx1"/>
                </a:solidFill>
                <a:effectLst/>
                <a:latin typeface="+mn-lt"/>
                <a:ea typeface="+mn-ea"/>
                <a:cs typeface="+mn-cs"/>
              </a:rPr>
              <a:t>set the offset of the source string in the ESI register </a:t>
            </a:r>
          </a:p>
          <a:p>
            <a:pPr marL="171450" indent="-171450">
              <a:buFont typeface="Arial" panose="020B0604020202020204" pitchFamily="34" charset="0"/>
              <a:buChar char="•"/>
            </a:pPr>
            <a:r>
              <a:rPr lang="ro-RO" sz="1200" kern="1200" dirty="0" smtClean="0">
                <a:solidFill>
                  <a:schemeClr val="tx1"/>
                </a:solidFill>
                <a:effectLst/>
                <a:latin typeface="+mn-lt"/>
                <a:ea typeface="+mn-ea"/>
                <a:cs typeface="+mn-cs"/>
              </a:rPr>
              <a:t>set the offset of the destination string in the EDI register </a:t>
            </a:r>
          </a:p>
          <a:p>
            <a:pPr marL="171450" indent="-171450">
              <a:buFont typeface="Arial" panose="020B0604020202020204" pitchFamily="34" charset="0"/>
              <a:buChar char="•"/>
            </a:pPr>
            <a:r>
              <a:rPr lang="ro-RO" sz="1200" kern="1200" dirty="0" smtClean="0">
                <a:solidFill>
                  <a:schemeClr val="tx1"/>
                </a:solidFill>
                <a:effectLst/>
                <a:latin typeface="+mn-lt"/>
                <a:ea typeface="+mn-ea"/>
                <a:cs typeface="+mn-cs"/>
              </a:rPr>
              <a:t>set the parsing direction</a:t>
            </a:r>
            <a:r>
              <a:rPr lang="ro-RO" sz="1200" kern="1200" baseline="0" dirty="0" smtClean="0">
                <a:solidFill>
                  <a:schemeClr val="tx1"/>
                </a:solidFill>
                <a:effectLst/>
                <a:latin typeface="+mn-lt"/>
                <a:ea typeface="+mn-ea"/>
                <a:cs typeface="+mn-cs"/>
              </a:rPr>
              <a:t> </a:t>
            </a:r>
            <a:r>
              <a:rPr lang="ro-RO" sz="1200" kern="1200" dirty="0" smtClean="0">
                <a:solidFill>
                  <a:schemeClr val="tx1"/>
                </a:solidFill>
                <a:effectLst/>
                <a:latin typeface="+mn-lt"/>
                <a:ea typeface="+mn-ea"/>
                <a:cs typeface="+mn-cs"/>
              </a:rPr>
              <a:t>of strings; if the Direction Flag DF</a:t>
            </a:r>
            <a:r>
              <a:rPr lang="ro-RO" sz="1200" kern="1200" baseline="0" dirty="0" smtClean="0">
                <a:solidFill>
                  <a:schemeClr val="tx1"/>
                </a:solidFill>
                <a:effectLst/>
                <a:latin typeface="+mn-lt"/>
                <a:ea typeface="+mn-ea"/>
                <a:cs typeface="+mn-cs"/>
              </a:rPr>
              <a:t> has value </a:t>
            </a:r>
            <a:r>
              <a:rPr lang="ro-RO" sz="1200" kern="1200" dirty="0" smtClean="0">
                <a:solidFill>
                  <a:schemeClr val="tx1"/>
                </a:solidFill>
                <a:effectLst/>
                <a:latin typeface="+mn-lt"/>
                <a:ea typeface="+mn-ea"/>
                <a:cs typeface="+mn-cs"/>
              </a:rPr>
              <a:t>0 strings are parsed from left to right and if DF</a:t>
            </a:r>
            <a:r>
              <a:rPr lang="ro-RO" sz="1200" kern="1200" baseline="0" dirty="0" smtClean="0">
                <a:solidFill>
                  <a:schemeClr val="tx1"/>
                </a:solidFill>
                <a:effectLst/>
                <a:latin typeface="+mn-lt"/>
                <a:ea typeface="+mn-ea"/>
                <a:cs typeface="+mn-cs"/>
              </a:rPr>
              <a:t> has value </a:t>
            </a:r>
            <a:r>
              <a:rPr lang="ro-RO" sz="1200" kern="1200" dirty="0" smtClean="0">
                <a:solidFill>
                  <a:schemeClr val="tx1"/>
                </a:solidFill>
                <a:effectLst/>
                <a:latin typeface="+mn-lt"/>
                <a:ea typeface="+mn-ea"/>
                <a:cs typeface="+mn-cs"/>
              </a:rPr>
              <a:t>1 strings are parsed from right to left.</a:t>
            </a:r>
            <a:r>
              <a:rPr lang="ro-RO" sz="1200" kern="1200" baseline="0" dirty="0" smtClean="0">
                <a:solidFill>
                  <a:schemeClr val="tx1"/>
                </a:solidFill>
                <a:effectLst/>
                <a:latin typeface="+mn-lt"/>
                <a:ea typeface="+mn-ea"/>
                <a:cs typeface="+mn-cs"/>
              </a:rPr>
              <a:t> To set the DF, we use the STD instruction and to clear the DF, we use CLD instruction.</a:t>
            </a:r>
            <a:endParaRPr lang="ro-RO" sz="1200" kern="1200" dirty="0" smtClean="0">
              <a:solidFill>
                <a:schemeClr val="tx1"/>
              </a:solidFill>
              <a:effectLst/>
              <a:latin typeface="+mn-lt"/>
              <a:ea typeface="+mn-ea"/>
              <a:cs typeface="+mn-cs"/>
            </a:endParaRPr>
          </a:p>
          <a:p>
            <a:r>
              <a:rPr lang="ro-RO" sz="1200" kern="1200" dirty="0" smtClean="0">
                <a:solidFill>
                  <a:schemeClr val="tx1"/>
                </a:solidFill>
                <a:effectLst/>
                <a:latin typeface="+mn-lt"/>
                <a:ea typeface="+mn-ea"/>
                <a:cs typeface="+mn-cs"/>
              </a:rPr>
              <a:t>Some string instructions work only with the source string, some others work only with the destination string and some others work with both.</a:t>
            </a:r>
          </a:p>
          <a:p>
            <a:r>
              <a:rPr lang="ro-RO" sz="1200" kern="1200" dirty="0" smtClean="0">
                <a:solidFill>
                  <a:schemeClr val="tx1"/>
                </a:solidFill>
                <a:effectLst/>
                <a:latin typeface="+mn-lt"/>
                <a:ea typeface="+mn-ea"/>
                <a:cs typeface="+mn-cs"/>
              </a:rPr>
              <a:t>The number</a:t>
            </a:r>
            <a:r>
              <a:rPr lang="ro-RO" sz="1200" kern="1200" baseline="0" dirty="0" smtClean="0">
                <a:solidFill>
                  <a:schemeClr val="tx1"/>
                </a:solidFill>
                <a:effectLst/>
                <a:latin typeface="+mn-lt"/>
                <a:ea typeface="+mn-ea"/>
                <a:cs typeface="+mn-cs"/>
              </a:rPr>
              <a:t> of elements is ussualy placed in ECX register.</a:t>
            </a:r>
            <a:endParaRPr lang="ro-RO" sz="1200" kern="1200" dirty="0" smtClean="0">
              <a:solidFill>
                <a:schemeClr val="tx1"/>
              </a:solidFill>
              <a:effectLst/>
              <a:latin typeface="+mn-lt"/>
              <a:ea typeface="+mn-ea"/>
              <a:cs typeface="+mn-cs"/>
            </a:endParaRPr>
          </a:p>
          <a:p>
            <a:endParaRPr lang="ro-RO" dirty="0"/>
          </a:p>
        </p:txBody>
      </p:sp>
      <p:sp>
        <p:nvSpPr>
          <p:cNvPr id="4" name="Slide Number Placeholder 3"/>
          <p:cNvSpPr>
            <a:spLocks noGrp="1"/>
          </p:cNvSpPr>
          <p:nvPr>
            <p:ph type="sldNum" sz="quarter" idx="10"/>
          </p:nvPr>
        </p:nvSpPr>
        <p:spPr/>
        <p:txBody>
          <a:bodyPr/>
          <a:lstStyle/>
          <a:p>
            <a:fld id="{4403C36F-DA12-49E2-B35B-6DDF85A88A9A}" type="slidenum">
              <a:rPr lang="ro-RO" smtClean="0"/>
              <a:t>3</a:t>
            </a:fld>
            <a:endParaRPr lang="ro-RO"/>
          </a:p>
        </p:txBody>
      </p:sp>
    </p:spTree>
    <p:extLst>
      <p:ext uri="{BB962C8B-B14F-4D97-AF65-F5344CB8AC3E}">
        <p14:creationId xmlns:p14="http://schemas.microsoft.com/office/powerpoint/2010/main" val="3947735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Here is the requiremnt</a:t>
            </a:r>
            <a:r>
              <a:rPr lang="ro-RO" baseline="0" dirty="0" smtClean="0"/>
              <a:t> for our problem.</a:t>
            </a:r>
            <a:endParaRPr lang="ro-RO" dirty="0" smtClean="0"/>
          </a:p>
          <a:p>
            <a:r>
              <a:rPr lang="ro-RO" dirty="0" smtClean="0"/>
              <a:t>Now,</a:t>
            </a:r>
            <a:r>
              <a:rPr lang="ro-RO" baseline="0" dirty="0" smtClean="0"/>
              <a:t> we start to debate posible solutions and decide which is suitable for us.</a:t>
            </a:r>
          </a:p>
          <a:p>
            <a:r>
              <a:rPr lang="ro-RO" baseline="0" dirty="0" smtClean="0"/>
              <a:t>Ussualy I ask if someone want to come to write on the blackboard. In the end, the efort is rewarded with one star of activity.</a:t>
            </a:r>
            <a:endParaRPr lang="ro-RO" dirty="0"/>
          </a:p>
        </p:txBody>
      </p:sp>
      <p:sp>
        <p:nvSpPr>
          <p:cNvPr id="4" name="Slide Number Placeholder 3"/>
          <p:cNvSpPr>
            <a:spLocks noGrp="1"/>
          </p:cNvSpPr>
          <p:nvPr>
            <p:ph type="sldNum" sz="quarter" idx="10"/>
          </p:nvPr>
        </p:nvSpPr>
        <p:spPr/>
        <p:txBody>
          <a:bodyPr/>
          <a:lstStyle/>
          <a:p>
            <a:fld id="{4403C36F-DA12-49E2-B35B-6DDF85A88A9A}" type="slidenum">
              <a:rPr lang="ro-RO" smtClean="0"/>
              <a:t>14</a:t>
            </a:fld>
            <a:endParaRPr lang="ro-RO"/>
          </a:p>
        </p:txBody>
      </p:sp>
    </p:spTree>
    <p:extLst>
      <p:ext uri="{BB962C8B-B14F-4D97-AF65-F5344CB8AC3E}">
        <p14:creationId xmlns:p14="http://schemas.microsoft.com/office/powerpoint/2010/main" val="848297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The</a:t>
            </a:r>
            <a:r>
              <a:rPr lang="ro-RO" baseline="0" dirty="0" smtClean="0"/>
              <a:t> solution.</a:t>
            </a:r>
          </a:p>
          <a:p>
            <a:r>
              <a:rPr lang="ro-RO" baseline="0" dirty="0" smtClean="0"/>
              <a:t>In left part we have the standard approach, in which we acces each element from the string, we check if is positive or negative (the if condition and branches are realised in assembly with conditional jumps and labels) and we save the element in the corresponding string result.</a:t>
            </a:r>
          </a:p>
          <a:p>
            <a:r>
              <a:rPr lang="ro-RO" baseline="0" dirty="0" smtClean="0"/>
              <a:t>To parse the strings we are using loop and, we have to pay attention at the index registers, ESI and EDI, both initioased at begining with 0, have to be increased manually.</a:t>
            </a:r>
          </a:p>
          <a:p>
            <a:endParaRPr lang="ro-RO" baseline="0" dirty="0" smtClean="0"/>
          </a:p>
          <a:p>
            <a:r>
              <a:rPr lang="ro-RO" baseline="0" dirty="0" smtClean="0"/>
              <a:t>In right part, the idea is the same, but using string instructions. In this case, the changes are from the begining: we initialise the index registers with the strings offset. We set the parsing direction. We acces</a:t>
            </a:r>
            <a:r>
              <a:rPr lang="ro-RO" baseline="0" dirty="0"/>
              <a:t> </a:t>
            </a:r>
            <a:r>
              <a:rPr lang="ro-RO" baseline="0" dirty="0" smtClean="0"/>
              <a:t>elements from string using loads instruction and we check if is positive or negative using scan string byte (here we have to keep in mind the automatic change of the index registers (esi and edi incresead with 1).</a:t>
            </a:r>
          </a:p>
          <a:p>
            <a:r>
              <a:rPr lang="ro-RO" baseline="0" dirty="0" smtClean="0"/>
              <a:t>To save elements in the coressponding strings, we use store instructions, stosb, having in mind the modification of the EDI register in scas (so, have to be decrease before iti is used in stos. And also, because we have three index registers here, we have to xchg values between edi and ebp.</a:t>
            </a:r>
          </a:p>
        </p:txBody>
      </p:sp>
      <p:sp>
        <p:nvSpPr>
          <p:cNvPr id="4" name="Slide Number Placeholder 3"/>
          <p:cNvSpPr>
            <a:spLocks noGrp="1"/>
          </p:cNvSpPr>
          <p:nvPr>
            <p:ph type="sldNum" sz="quarter" idx="10"/>
          </p:nvPr>
        </p:nvSpPr>
        <p:spPr/>
        <p:txBody>
          <a:bodyPr/>
          <a:lstStyle/>
          <a:p>
            <a:fld id="{4403C36F-DA12-49E2-B35B-6DDF85A88A9A}" type="slidenum">
              <a:rPr lang="ro-RO" smtClean="0"/>
              <a:t>15</a:t>
            </a:fld>
            <a:endParaRPr lang="ro-RO"/>
          </a:p>
        </p:txBody>
      </p:sp>
    </p:spTree>
    <p:extLst>
      <p:ext uri="{BB962C8B-B14F-4D97-AF65-F5344CB8AC3E}">
        <p14:creationId xmlns:p14="http://schemas.microsoft.com/office/powerpoint/2010/main" val="1766863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After</a:t>
            </a:r>
            <a:r>
              <a:rPr lang="ro-RO" baseline="0" dirty="0" smtClean="0"/>
              <a:t> the topic is presented, we evaluate if the content was understand with some short questions.</a:t>
            </a:r>
          </a:p>
          <a:p>
            <a:r>
              <a:rPr lang="ro-RO" baseline="0" dirty="0" smtClean="0"/>
              <a:t>The questions can be adrresed to all students or we can use an online tool such as s</a:t>
            </a:r>
            <a:r>
              <a:rPr lang="ro-RO" dirty="0" smtClean="0"/>
              <a:t>ocrative and mentimeter</a:t>
            </a:r>
            <a:r>
              <a:rPr lang="ro-RO" baseline="0" dirty="0" smtClean="0"/>
              <a:t> to share the questions and students to answer using their phones.</a:t>
            </a:r>
          </a:p>
          <a:p>
            <a:endParaRPr lang="ro-RO" dirty="0"/>
          </a:p>
        </p:txBody>
      </p:sp>
      <p:sp>
        <p:nvSpPr>
          <p:cNvPr id="4" name="Slide Number Placeholder 3"/>
          <p:cNvSpPr>
            <a:spLocks noGrp="1"/>
          </p:cNvSpPr>
          <p:nvPr>
            <p:ph type="sldNum" sz="quarter" idx="10"/>
          </p:nvPr>
        </p:nvSpPr>
        <p:spPr/>
        <p:txBody>
          <a:bodyPr/>
          <a:lstStyle/>
          <a:p>
            <a:fld id="{4403C36F-DA12-49E2-B35B-6DDF85A88A9A}" type="slidenum">
              <a:rPr lang="ro-RO" smtClean="0"/>
              <a:t>16</a:t>
            </a:fld>
            <a:endParaRPr lang="ro-RO"/>
          </a:p>
        </p:txBody>
      </p:sp>
    </p:spTree>
    <p:extLst>
      <p:ext uri="{BB962C8B-B14F-4D97-AF65-F5344CB8AC3E}">
        <p14:creationId xmlns:p14="http://schemas.microsoft.com/office/powerpoint/2010/main" val="1990695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sz="1200" b="0" i="0" u="none" strike="noStrike" kern="1200" baseline="0" dirty="0" smtClean="0">
                <a:solidFill>
                  <a:schemeClr val="tx1"/>
                </a:solidFill>
                <a:latin typeface="+mn-lt"/>
                <a:ea typeface="+mn-ea"/>
                <a:cs typeface="+mn-cs"/>
              </a:rPr>
              <a:t>Now let’s see the instructions for processing strings:</a:t>
            </a:r>
          </a:p>
          <a:p>
            <a:r>
              <a:rPr lang="ro-RO" sz="1200" b="0" i="0" u="none" strike="noStrike" kern="1200" baseline="0" dirty="0" smtClean="0">
                <a:solidFill>
                  <a:schemeClr val="tx1"/>
                </a:solidFill>
                <a:latin typeface="+mn-lt"/>
                <a:ea typeface="+mn-ea"/>
                <a:cs typeface="+mn-cs"/>
              </a:rPr>
              <a:t>There are</a:t>
            </a:r>
            <a:r>
              <a:rPr lang="en-US" sz="1200" b="0" i="0" u="none" strike="noStrike" kern="1200" baseline="0" dirty="0" smtClean="0">
                <a:solidFill>
                  <a:schemeClr val="tx1"/>
                </a:solidFill>
                <a:latin typeface="+mn-lt"/>
                <a:ea typeface="+mn-ea"/>
                <a:cs typeface="+mn-cs"/>
              </a:rPr>
              <a:t> </a:t>
            </a:r>
            <a:r>
              <a:rPr lang="en-US" sz="1200" b="1" i="0" u="none" strike="noStrike" kern="1200" baseline="0" dirty="0" smtClean="0">
                <a:solidFill>
                  <a:schemeClr val="tx1"/>
                </a:solidFill>
                <a:latin typeface="+mn-lt"/>
                <a:ea typeface="+mn-ea"/>
                <a:cs typeface="+mn-cs"/>
              </a:rPr>
              <a:t>five groups of instructions</a:t>
            </a:r>
            <a:r>
              <a:rPr lang="ro-RO" sz="1200" b="1" i="0" u="none" strike="noStrike" kern="1200" baseline="0" dirty="0" smtClean="0">
                <a:solidFill>
                  <a:schemeClr val="tx1"/>
                </a:solidFill>
                <a:latin typeface="+mn-lt"/>
                <a:ea typeface="+mn-ea"/>
                <a:cs typeface="+mn-cs"/>
              </a:rPr>
              <a:t> working with data from/in memory</a:t>
            </a:r>
            <a:r>
              <a:rPr lang="en-US" sz="1200" b="1" i="0" u="none" strike="noStrike" kern="1200" baseline="0" dirty="0" smtClean="0">
                <a:solidFill>
                  <a:schemeClr val="tx1"/>
                </a:solidFill>
                <a:latin typeface="+mn-lt"/>
                <a:ea typeface="+mn-ea"/>
                <a:cs typeface="+mn-cs"/>
              </a:rPr>
              <a:t> </a:t>
            </a:r>
            <a:r>
              <a:rPr lang="ro-RO" sz="1200" b="0" i="0" u="none" strike="noStrike" kern="1200" baseline="0" dirty="0" smtClean="0">
                <a:solidFill>
                  <a:schemeClr val="tx1"/>
                </a:solidFill>
                <a:latin typeface="+mn-lt"/>
                <a:ea typeface="+mn-ea"/>
                <a:cs typeface="+mn-cs"/>
              </a:rPr>
              <a:t>as fallows: to load, to store, to move, to compare and to scan strings – but this scan also perform a particular comparison between the content of memory adresed by EDI register and the acumulator register</a:t>
            </a:r>
          </a:p>
          <a:p>
            <a:r>
              <a:rPr lang="ro-RO" sz="1200" b="0" i="0" u="none" strike="noStrike" kern="1200" baseline="0" dirty="0" smtClean="0">
                <a:solidFill>
                  <a:schemeClr val="tx1"/>
                </a:solidFill>
                <a:latin typeface="+mn-lt"/>
                <a:ea typeface="+mn-ea"/>
                <a:cs typeface="+mn-cs"/>
              </a:rPr>
              <a:t>As we already saw on previos slide, the souce string works with ESI register and the destination string works with EDI register.</a:t>
            </a:r>
            <a:endParaRPr lang="ro-RO" sz="1200" b="1" i="0" u="none" strike="noStrike" kern="1200" baseline="0" dirty="0" smtClean="0">
              <a:solidFill>
                <a:schemeClr val="tx1"/>
              </a:solidFill>
              <a:latin typeface="+mn-lt"/>
              <a:ea typeface="+mn-ea"/>
              <a:cs typeface="+mn-cs"/>
            </a:endParaRPr>
          </a:p>
          <a:p>
            <a:endParaRPr lang="ro-RO" sz="1200" b="1" i="0" u="none" strike="noStrike" kern="1200" baseline="0" dirty="0" smtClean="0">
              <a:solidFill>
                <a:schemeClr val="tx1"/>
              </a:solidFill>
              <a:latin typeface="+mn-lt"/>
              <a:ea typeface="+mn-ea"/>
              <a:cs typeface="+mn-cs"/>
            </a:endParaRPr>
          </a:p>
          <a:p>
            <a:endParaRPr lang="ro-RO"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403C36F-DA12-49E2-B35B-6DDF85A88A9A}" type="slidenum">
              <a:rPr lang="ro-RO" smtClean="0"/>
              <a:t>4</a:t>
            </a:fld>
            <a:endParaRPr lang="ro-RO"/>
          </a:p>
        </p:txBody>
      </p:sp>
    </p:spTree>
    <p:extLst>
      <p:ext uri="{BB962C8B-B14F-4D97-AF65-F5344CB8AC3E}">
        <p14:creationId xmlns:p14="http://schemas.microsoft.com/office/powerpoint/2010/main" val="1633850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Each of the five group instruction has three</a:t>
            </a:r>
            <a:r>
              <a:rPr lang="ro-RO" baseline="0" dirty="0" smtClean="0"/>
              <a:t> subcategories based on data type.</a:t>
            </a:r>
          </a:p>
          <a:p>
            <a:r>
              <a:rPr lang="ro-RO" baseline="0" dirty="0" smtClean="0"/>
              <a:t>Hence, for loads, we have:</a:t>
            </a:r>
          </a:p>
          <a:p>
            <a:r>
              <a:rPr lang="ro-RO" baseline="0" dirty="0" smtClean="0"/>
              <a:t>1 byte from the memory adreesed by ESI is loaded in AL, and the ESI register is increased/decreased with 1.</a:t>
            </a:r>
          </a:p>
          <a:p>
            <a:pPr marL="0" marR="0" indent="0" algn="l" defTabSz="914400" rtl="0" eaLnBrk="1" fontAlgn="auto" latinLnBrk="0" hangingPunct="1">
              <a:lnSpc>
                <a:spcPct val="100000"/>
              </a:lnSpc>
              <a:spcBef>
                <a:spcPts val="0"/>
              </a:spcBef>
              <a:spcAft>
                <a:spcPts val="0"/>
              </a:spcAft>
              <a:buClrTx/>
              <a:buSzTx/>
              <a:buFontTx/>
              <a:buNone/>
              <a:tabLst/>
              <a:defRPr/>
            </a:pPr>
            <a:r>
              <a:rPr lang="ro-RO" baseline="0" dirty="0" smtClean="0"/>
              <a:t>1 word from the memory adreesed by ESI is loaded in AX, and the ESI register is increased/decreased  with 2.</a:t>
            </a:r>
          </a:p>
          <a:p>
            <a:pPr marL="0" marR="0" indent="0" algn="l" defTabSz="914400" rtl="0" eaLnBrk="1" fontAlgn="auto" latinLnBrk="0" hangingPunct="1">
              <a:lnSpc>
                <a:spcPct val="100000"/>
              </a:lnSpc>
              <a:spcBef>
                <a:spcPts val="0"/>
              </a:spcBef>
              <a:spcAft>
                <a:spcPts val="0"/>
              </a:spcAft>
              <a:buClrTx/>
              <a:buSzTx/>
              <a:buFontTx/>
              <a:buNone/>
              <a:tabLst/>
              <a:defRPr/>
            </a:pPr>
            <a:r>
              <a:rPr lang="ro-RO" baseline="0" dirty="0" smtClean="0"/>
              <a:t>1 doubleword from the memory adreesed by ESI is loaded in EAX, and the ESI register is increased/decreased with 4.</a:t>
            </a:r>
          </a:p>
          <a:p>
            <a:pPr marL="0" marR="0" indent="0" algn="l" defTabSz="914400" rtl="0" eaLnBrk="1" fontAlgn="auto" latinLnBrk="0" hangingPunct="1">
              <a:lnSpc>
                <a:spcPct val="100000"/>
              </a:lnSpc>
              <a:spcBef>
                <a:spcPts val="0"/>
              </a:spcBef>
              <a:spcAft>
                <a:spcPts val="0"/>
              </a:spcAft>
              <a:buClrTx/>
              <a:buSzTx/>
              <a:buFontTx/>
              <a:buNone/>
              <a:tabLst/>
              <a:defRPr/>
            </a:pPr>
            <a:r>
              <a:rPr lang="ro-RO" baseline="0" dirty="0" smtClean="0"/>
              <a:t>To increment or decrement the ESI register depeneds of parsing direction.</a:t>
            </a:r>
          </a:p>
          <a:p>
            <a:endParaRPr lang="ro-RO" dirty="0"/>
          </a:p>
        </p:txBody>
      </p:sp>
      <p:sp>
        <p:nvSpPr>
          <p:cNvPr id="4" name="Slide Number Placeholder 3"/>
          <p:cNvSpPr>
            <a:spLocks noGrp="1"/>
          </p:cNvSpPr>
          <p:nvPr>
            <p:ph type="sldNum" sz="quarter" idx="10"/>
          </p:nvPr>
        </p:nvSpPr>
        <p:spPr/>
        <p:txBody>
          <a:bodyPr/>
          <a:lstStyle/>
          <a:p>
            <a:fld id="{4403C36F-DA12-49E2-B35B-6DDF85A88A9A}" type="slidenum">
              <a:rPr lang="ro-RO" smtClean="0"/>
              <a:t>5</a:t>
            </a:fld>
            <a:endParaRPr lang="ro-RO"/>
          </a:p>
        </p:txBody>
      </p:sp>
    </p:spTree>
    <p:extLst>
      <p:ext uri="{BB962C8B-B14F-4D97-AF65-F5344CB8AC3E}">
        <p14:creationId xmlns:p14="http://schemas.microsoft.com/office/powerpoint/2010/main" val="3441880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Now, for store one string, we have:</a:t>
            </a:r>
          </a:p>
          <a:p>
            <a:r>
              <a:rPr lang="ro-RO" dirty="0" smtClean="0"/>
              <a:t>Store String Byte</a:t>
            </a:r>
            <a:r>
              <a:rPr lang="ro-RO" baseline="0" dirty="0" smtClean="0"/>
              <a:t> – this save the content from AL register into memory adreesed by EDI register.</a:t>
            </a:r>
          </a:p>
          <a:p>
            <a:pPr marL="0" marR="0" indent="0" algn="l" defTabSz="914400" rtl="0" eaLnBrk="1" fontAlgn="auto" latinLnBrk="0" hangingPunct="1">
              <a:lnSpc>
                <a:spcPct val="100000"/>
              </a:lnSpc>
              <a:spcBef>
                <a:spcPts val="0"/>
              </a:spcBef>
              <a:spcAft>
                <a:spcPts val="0"/>
              </a:spcAft>
              <a:buClrTx/>
              <a:buSzTx/>
              <a:buFontTx/>
              <a:buNone/>
              <a:tabLst/>
              <a:defRPr/>
            </a:pPr>
            <a:r>
              <a:rPr lang="ro-RO" dirty="0" smtClean="0"/>
              <a:t>Store String Word</a:t>
            </a:r>
            <a:r>
              <a:rPr lang="ro-RO" baseline="0" dirty="0" smtClean="0"/>
              <a:t> – this save the content from AX register into memory adreesed by EDI register.</a:t>
            </a:r>
            <a:endParaRPr lang="ro-RO"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o-RO" dirty="0" smtClean="0"/>
              <a:t>Store String Doubleword</a:t>
            </a:r>
            <a:r>
              <a:rPr lang="ro-RO" baseline="0" dirty="0" smtClean="0"/>
              <a:t> – this save the content from EAX register into memory adreesed by EDI register.</a:t>
            </a:r>
          </a:p>
          <a:p>
            <a:pPr marL="0" marR="0" indent="0" algn="l" defTabSz="914400" rtl="0" eaLnBrk="1" fontAlgn="auto" latinLnBrk="0" hangingPunct="1">
              <a:lnSpc>
                <a:spcPct val="100000"/>
              </a:lnSpc>
              <a:spcBef>
                <a:spcPts val="0"/>
              </a:spcBef>
              <a:spcAft>
                <a:spcPts val="0"/>
              </a:spcAft>
              <a:buClrTx/>
              <a:buSzTx/>
              <a:buFontTx/>
              <a:buNone/>
              <a:tabLst/>
              <a:defRPr/>
            </a:pPr>
            <a:r>
              <a:rPr lang="ro-RO" baseline="0" dirty="0" smtClean="0"/>
              <a:t>The EDI register is modified accordin to the parsing direction with 1, 2 or 4.</a:t>
            </a:r>
            <a:endParaRPr lang="ro-RO" dirty="0" smtClean="0"/>
          </a:p>
          <a:p>
            <a:endParaRPr lang="ro-RO" dirty="0" smtClean="0"/>
          </a:p>
        </p:txBody>
      </p:sp>
      <p:sp>
        <p:nvSpPr>
          <p:cNvPr id="4" name="Slide Number Placeholder 3"/>
          <p:cNvSpPr>
            <a:spLocks noGrp="1"/>
          </p:cNvSpPr>
          <p:nvPr>
            <p:ph type="sldNum" sz="quarter" idx="10"/>
          </p:nvPr>
        </p:nvSpPr>
        <p:spPr/>
        <p:txBody>
          <a:bodyPr/>
          <a:lstStyle/>
          <a:p>
            <a:fld id="{4403C36F-DA12-49E2-B35B-6DDF85A88A9A}" type="slidenum">
              <a:rPr lang="ro-RO" smtClean="0"/>
              <a:t>6</a:t>
            </a:fld>
            <a:endParaRPr lang="ro-RO"/>
          </a:p>
        </p:txBody>
      </p:sp>
    </p:spTree>
    <p:extLst>
      <p:ext uri="{BB962C8B-B14F-4D97-AF65-F5344CB8AC3E}">
        <p14:creationId xmlns:p14="http://schemas.microsoft.com/office/powerpoint/2010/main" val="1508497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The third</a:t>
            </a:r>
            <a:r>
              <a:rPr lang="ro-RO" baseline="0" dirty="0" smtClean="0"/>
              <a:t> group of instruction, Move String Data, perform a copy of content from the memory adreesed by ESI register in memory adressed by EDI.</a:t>
            </a:r>
          </a:p>
          <a:p>
            <a:pPr marL="0" marR="0" indent="0" algn="l" defTabSz="914400" rtl="0" eaLnBrk="1" fontAlgn="auto" latinLnBrk="0" hangingPunct="1">
              <a:lnSpc>
                <a:spcPct val="100000"/>
              </a:lnSpc>
              <a:spcBef>
                <a:spcPts val="0"/>
              </a:spcBef>
              <a:spcAft>
                <a:spcPts val="0"/>
              </a:spcAft>
              <a:buClrTx/>
              <a:buSzTx/>
              <a:buFontTx/>
              <a:buNone/>
              <a:tabLst/>
              <a:defRPr/>
            </a:pPr>
            <a:r>
              <a:rPr lang="ro-RO" baseline="0" dirty="0" smtClean="0"/>
              <a:t>One important observation here is that the parsing direction have to be the same because this group of instruction modified both registers in same way, </a:t>
            </a:r>
            <a:r>
              <a:rPr lang="en-US" b="0" dirty="0" smtClean="0"/>
              <a:t>can either increase or decrease</a:t>
            </a:r>
            <a:r>
              <a:rPr lang="ro-RO" b="0" dirty="0" smtClean="0"/>
              <a:t>, and the value of the</a:t>
            </a:r>
            <a:r>
              <a:rPr lang="ro-RO" b="0" baseline="0" dirty="0" smtClean="0"/>
              <a:t> modification is given by data type: 1 for byte, 2 for word and 4 for doubleword.</a:t>
            </a:r>
            <a:endParaRPr lang="en-US" b="0" dirty="0" smtClean="0"/>
          </a:p>
          <a:p>
            <a:endParaRPr lang="ro-RO" dirty="0"/>
          </a:p>
        </p:txBody>
      </p:sp>
      <p:sp>
        <p:nvSpPr>
          <p:cNvPr id="4" name="Slide Number Placeholder 3"/>
          <p:cNvSpPr>
            <a:spLocks noGrp="1"/>
          </p:cNvSpPr>
          <p:nvPr>
            <p:ph type="sldNum" sz="quarter" idx="10"/>
          </p:nvPr>
        </p:nvSpPr>
        <p:spPr/>
        <p:txBody>
          <a:bodyPr/>
          <a:lstStyle/>
          <a:p>
            <a:fld id="{4403C36F-DA12-49E2-B35B-6DDF85A88A9A}" type="slidenum">
              <a:rPr lang="ro-RO" smtClean="0"/>
              <a:t>7</a:t>
            </a:fld>
            <a:endParaRPr lang="ro-RO"/>
          </a:p>
        </p:txBody>
      </p:sp>
    </p:spTree>
    <p:extLst>
      <p:ext uri="{BB962C8B-B14F-4D97-AF65-F5344CB8AC3E}">
        <p14:creationId xmlns:p14="http://schemas.microsoft.com/office/powerpoint/2010/main" val="2248687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The Compare</a:t>
            </a:r>
            <a:r>
              <a:rPr lang="ro-RO" baseline="0" dirty="0" smtClean="0"/>
              <a:t> strings group works similar with the previous one, with the main difference that compare the content from the memory adressed by ESI with the content from memory addresed by EDI.</a:t>
            </a:r>
          </a:p>
          <a:p>
            <a:r>
              <a:rPr lang="ro-RO" baseline="0" dirty="0" smtClean="0"/>
              <a:t>And here, the same observation: the parsing direction has to be the same.</a:t>
            </a:r>
            <a:endParaRPr lang="ro-RO" dirty="0"/>
          </a:p>
        </p:txBody>
      </p:sp>
      <p:sp>
        <p:nvSpPr>
          <p:cNvPr id="4" name="Slide Number Placeholder 3"/>
          <p:cNvSpPr>
            <a:spLocks noGrp="1"/>
          </p:cNvSpPr>
          <p:nvPr>
            <p:ph type="sldNum" sz="quarter" idx="10"/>
          </p:nvPr>
        </p:nvSpPr>
        <p:spPr/>
        <p:txBody>
          <a:bodyPr/>
          <a:lstStyle/>
          <a:p>
            <a:fld id="{4403C36F-DA12-49E2-B35B-6DDF85A88A9A}" type="slidenum">
              <a:rPr lang="ro-RO" smtClean="0"/>
              <a:t>8</a:t>
            </a:fld>
            <a:endParaRPr lang="ro-RO"/>
          </a:p>
        </p:txBody>
      </p:sp>
    </p:spTree>
    <p:extLst>
      <p:ext uri="{BB962C8B-B14F-4D97-AF65-F5344CB8AC3E}">
        <p14:creationId xmlns:p14="http://schemas.microsoft.com/office/powerpoint/2010/main" val="2106134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The</a:t>
            </a:r>
            <a:r>
              <a:rPr lang="ro-RO" baseline="0" dirty="0" smtClean="0"/>
              <a:t> scan strings group perform also comparisons.</a:t>
            </a:r>
          </a:p>
          <a:p>
            <a:r>
              <a:rPr lang="ro-RO" baseline="0" dirty="0" smtClean="0"/>
              <a:t>The value from the accumulator register is compared with the content from the memory adrresed by EDI. </a:t>
            </a:r>
          </a:p>
          <a:p>
            <a:r>
              <a:rPr lang="ro-RO" baseline="0" dirty="0" smtClean="0"/>
              <a:t>The accumulator dimension and the change of EDI register is given by the laster letter meaning the type.</a:t>
            </a:r>
            <a:endParaRPr lang="ro-RO" dirty="0"/>
          </a:p>
        </p:txBody>
      </p:sp>
      <p:sp>
        <p:nvSpPr>
          <p:cNvPr id="4" name="Slide Number Placeholder 3"/>
          <p:cNvSpPr>
            <a:spLocks noGrp="1"/>
          </p:cNvSpPr>
          <p:nvPr>
            <p:ph type="sldNum" sz="quarter" idx="10"/>
          </p:nvPr>
        </p:nvSpPr>
        <p:spPr/>
        <p:txBody>
          <a:bodyPr/>
          <a:lstStyle/>
          <a:p>
            <a:fld id="{4403C36F-DA12-49E2-B35B-6DDF85A88A9A}" type="slidenum">
              <a:rPr lang="ro-RO" smtClean="0"/>
              <a:t>9</a:t>
            </a:fld>
            <a:endParaRPr lang="ro-RO"/>
          </a:p>
        </p:txBody>
      </p:sp>
    </p:spTree>
    <p:extLst>
      <p:ext uri="{BB962C8B-B14F-4D97-AF65-F5344CB8AC3E}">
        <p14:creationId xmlns:p14="http://schemas.microsoft.com/office/powerpoint/2010/main" val="177626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By itself, a string instruction processes only a single memory</a:t>
            </a:r>
            <a:r>
              <a:rPr lang="ro-RO"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value or pair of values. </a:t>
            </a:r>
            <a:endParaRPr lang="ro-RO" sz="1200" b="0" i="0" u="none" strike="noStrike" kern="1200" baseline="0" dirty="0" smtClean="0">
              <a:solidFill>
                <a:schemeClr val="tx1"/>
              </a:solidFill>
              <a:latin typeface="+mn-lt"/>
              <a:ea typeface="+mn-ea"/>
              <a:cs typeface="+mn-cs"/>
            </a:endParaRPr>
          </a:p>
          <a:p>
            <a:r>
              <a:rPr lang="ro-RO" sz="1200" b="0" i="0" u="none" strike="noStrike" kern="1200" baseline="0" dirty="0" smtClean="0">
                <a:solidFill>
                  <a:schemeClr val="tx1"/>
                </a:solidFill>
                <a:latin typeface="+mn-lt"/>
                <a:ea typeface="+mn-ea"/>
                <a:cs typeface="+mn-cs"/>
              </a:rPr>
              <a:t>But, i</a:t>
            </a:r>
            <a:r>
              <a:rPr lang="en-US" sz="1200" b="0" i="0" u="none" strike="noStrike" kern="1200" baseline="0" dirty="0" smtClean="0">
                <a:solidFill>
                  <a:schemeClr val="tx1"/>
                </a:solidFill>
                <a:latin typeface="+mn-lt"/>
                <a:ea typeface="+mn-ea"/>
                <a:cs typeface="+mn-cs"/>
              </a:rPr>
              <a:t>f </a:t>
            </a:r>
            <a:r>
              <a:rPr lang="ro-RO" sz="1200" b="0" i="0" u="none" strike="noStrike" kern="1200" baseline="0" dirty="0" smtClean="0">
                <a:solidFill>
                  <a:schemeClr val="tx1"/>
                </a:solidFill>
                <a:latin typeface="+mn-lt"/>
                <a:ea typeface="+mn-ea"/>
                <a:cs typeface="+mn-cs"/>
              </a:rPr>
              <a:t>we </a:t>
            </a:r>
            <a:r>
              <a:rPr lang="en-US" sz="1200" b="0" i="0" u="none" strike="noStrike" kern="1200" baseline="0" dirty="0" smtClean="0">
                <a:solidFill>
                  <a:schemeClr val="tx1"/>
                </a:solidFill>
                <a:latin typeface="+mn-lt"/>
                <a:ea typeface="+mn-ea"/>
                <a:cs typeface="+mn-cs"/>
              </a:rPr>
              <a:t>add a </a:t>
            </a:r>
            <a:r>
              <a:rPr lang="en-US" sz="1200" b="0" i="1" u="none" strike="noStrike" kern="1200" baseline="0" dirty="0" smtClean="0">
                <a:solidFill>
                  <a:schemeClr val="tx1"/>
                </a:solidFill>
                <a:latin typeface="+mn-lt"/>
                <a:ea typeface="+mn-ea"/>
                <a:cs typeface="+mn-cs"/>
              </a:rPr>
              <a:t>repeat prefix</a:t>
            </a:r>
            <a:r>
              <a:rPr lang="en-US" sz="1200" b="0" i="0" u="none" strike="noStrike" kern="1200" baseline="0" dirty="0" smtClean="0">
                <a:solidFill>
                  <a:schemeClr val="tx1"/>
                </a:solidFill>
                <a:latin typeface="+mn-lt"/>
                <a:ea typeface="+mn-ea"/>
                <a:cs typeface="+mn-cs"/>
              </a:rPr>
              <a:t>, the instruction repeats, using ECX as</a:t>
            </a:r>
            <a:r>
              <a:rPr lang="ro-RO"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 counter. The repeat prefix </a:t>
            </a:r>
            <a:r>
              <a:rPr lang="ro-RO" sz="1200" b="0" i="0" u="none" strike="noStrike" kern="1200" baseline="0" dirty="0" smtClean="0">
                <a:solidFill>
                  <a:schemeClr val="tx1"/>
                </a:solidFill>
                <a:latin typeface="+mn-lt"/>
                <a:ea typeface="+mn-ea"/>
                <a:cs typeface="+mn-cs"/>
              </a:rPr>
              <a:t>allows us </a:t>
            </a:r>
            <a:r>
              <a:rPr lang="en-US" sz="1200" b="0" i="0" u="none" strike="noStrike" kern="1200" baseline="0" dirty="0" smtClean="0">
                <a:solidFill>
                  <a:schemeClr val="tx1"/>
                </a:solidFill>
                <a:latin typeface="+mn-lt"/>
                <a:ea typeface="+mn-ea"/>
                <a:cs typeface="+mn-cs"/>
              </a:rPr>
              <a:t>to process an entire </a:t>
            </a:r>
            <a:r>
              <a:rPr lang="ro-RO" sz="1200" b="0" i="0" u="none" strike="noStrike" kern="1200" baseline="0" dirty="0" smtClean="0">
                <a:solidFill>
                  <a:schemeClr val="tx1"/>
                </a:solidFill>
                <a:latin typeface="+mn-lt"/>
                <a:ea typeface="+mn-ea"/>
                <a:cs typeface="+mn-cs"/>
              </a:rPr>
              <a:t>string</a:t>
            </a:r>
            <a:r>
              <a:rPr lang="en-US" sz="1200" b="0" i="0" u="none" strike="noStrike" kern="1200" baseline="0" dirty="0" smtClean="0">
                <a:solidFill>
                  <a:schemeClr val="tx1"/>
                </a:solidFill>
                <a:latin typeface="+mn-lt"/>
                <a:ea typeface="+mn-ea"/>
                <a:cs typeface="+mn-cs"/>
              </a:rPr>
              <a:t> using a single instruction.</a:t>
            </a:r>
          </a:p>
          <a:p>
            <a:r>
              <a:rPr lang="en-US" sz="1200" b="0" i="0" u="none" strike="noStrike" kern="1200" baseline="0" dirty="0" smtClean="0">
                <a:solidFill>
                  <a:schemeClr val="tx1"/>
                </a:solidFill>
                <a:latin typeface="+mn-lt"/>
                <a:ea typeface="+mn-ea"/>
                <a:cs typeface="+mn-cs"/>
              </a:rPr>
              <a:t>The following repeat prefixes are used:</a:t>
            </a:r>
            <a:endParaRPr lang="ro-RO" sz="1200" b="0" i="0" u="none" strike="noStrike" kern="1200" baseline="0" dirty="0" smtClean="0">
              <a:solidFill>
                <a:schemeClr val="tx1"/>
              </a:solidFill>
              <a:latin typeface="+mn-lt"/>
              <a:ea typeface="+mn-ea"/>
              <a:cs typeface="+mn-cs"/>
            </a:endParaRPr>
          </a:p>
          <a:p>
            <a:pPr lvl="0"/>
            <a:r>
              <a:rPr lang="ro-RO" sz="1200" kern="1200" dirty="0" smtClean="0">
                <a:solidFill>
                  <a:schemeClr val="tx1"/>
                </a:solidFill>
                <a:effectLst/>
                <a:latin typeface="+mn-lt"/>
                <a:ea typeface="+mn-ea"/>
                <a:cs typeface="+mn-cs"/>
              </a:rPr>
              <a:t>REP: It is the unconditional repeat. It repeats the operation until ECX register becomes zero.</a:t>
            </a:r>
          </a:p>
          <a:p>
            <a:pPr lvl="0"/>
            <a:r>
              <a:rPr lang="ro-RO" sz="1200" kern="1200" dirty="0" smtClean="0">
                <a:solidFill>
                  <a:schemeClr val="tx1"/>
                </a:solidFill>
                <a:effectLst/>
                <a:latin typeface="+mn-lt"/>
                <a:ea typeface="+mn-ea"/>
                <a:cs typeface="+mn-cs"/>
              </a:rPr>
              <a:t>REPE or REPZ: It is conditional repeat. It repeats the operation while the zero flag indicates equal/zero. It stops when the ZF indicates not equal/zero or when ECX register is zero.</a:t>
            </a:r>
          </a:p>
          <a:p>
            <a:pPr lvl="0"/>
            <a:r>
              <a:rPr lang="ro-RO" sz="1200" kern="1200" dirty="0" smtClean="0">
                <a:solidFill>
                  <a:schemeClr val="tx1"/>
                </a:solidFill>
                <a:effectLst/>
                <a:latin typeface="+mn-lt"/>
                <a:ea typeface="+mn-ea"/>
                <a:cs typeface="+mn-cs"/>
              </a:rPr>
              <a:t>REPNE or REPNZ: It is also conditional repeat. It repeats the operation while the zero flag indicates not equal/zero. It stops when the ZF indicates equal/zero or when ECX is decremented to zero.</a:t>
            </a:r>
          </a:p>
          <a:p>
            <a:endParaRPr lang="ro-RO" dirty="0"/>
          </a:p>
        </p:txBody>
      </p:sp>
      <p:sp>
        <p:nvSpPr>
          <p:cNvPr id="4" name="Slide Number Placeholder 3"/>
          <p:cNvSpPr>
            <a:spLocks noGrp="1"/>
          </p:cNvSpPr>
          <p:nvPr>
            <p:ph type="sldNum" sz="quarter" idx="10"/>
          </p:nvPr>
        </p:nvSpPr>
        <p:spPr/>
        <p:txBody>
          <a:bodyPr/>
          <a:lstStyle/>
          <a:p>
            <a:fld id="{4403C36F-DA12-49E2-B35B-6DDF85A88A9A}" type="slidenum">
              <a:rPr lang="ro-RO" smtClean="0"/>
              <a:t>12</a:t>
            </a:fld>
            <a:endParaRPr lang="ro-RO"/>
          </a:p>
        </p:txBody>
      </p:sp>
    </p:spTree>
    <p:extLst>
      <p:ext uri="{BB962C8B-B14F-4D97-AF65-F5344CB8AC3E}">
        <p14:creationId xmlns:p14="http://schemas.microsoft.com/office/powerpoint/2010/main" val="2730657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Now,</a:t>
            </a:r>
            <a:r>
              <a:rPr lang="ro-RO" baseline="0" dirty="0" smtClean="0"/>
              <a:t> we use an example to ilustrate a comparison between the approaches without and with string instructions.</a:t>
            </a:r>
            <a:endParaRPr lang="ro-RO" dirty="0" smtClean="0"/>
          </a:p>
          <a:p>
            <a:r>
              <a:rPr lang="ro-RO" dirty="0" smtClean="0"/>
              <a:t>In</a:t>
            </a:r>
            <a:r>
              <a:rPr lang="ro-RO" baseline="0" dirty="0" smtClean="0"/>
              <a:t> this moment after I say the requirement for the problem, I will ask students to share with me their idea to solving the problem. </a:t>
            </a:r>
          </a:p>
          <a:p>
            <a:r>
              <a:rPr lang="ro-RO" baseline="0" dirty="0" smtClean="0"/>
              <a:t>So, in first column, we have the standard approach, we parse the given string, we acces each element and then, we save each element in the destination string.</a:t>
            </a:r>
          </a:p>
          <a:p>
            <a:r>
              <a:rPr lang="ro-RO" baseline="0" dirty="0" smtClean="0"/>
              <a:t>We save the length of first string in ECX register and we use LOOOP instruction to parse the strings.</a:t>
            </a:r>
          </a:p>
          <a:p>
            <a:r>
              <a:rPr lang="ro-RO" baseline="0" dirty="0" smtClean="0"/>
              <a:t>In second column we have the same approach but using string instrctions to save a word from memory (adresed by ESI) and move in memory adresed by EDI, lods and store. The instruction to set the parsing direction, from left to right (from small adrressed to large sdresses).</a:t>
            </a:r>
          </a:p>
          <a:p>
            <a:r>
              <a:rPr lang="ro-RO" baseline="0" dirty="0" smtClean="0"/>
              <a:t>The third column combine loads and stos into movs one word and</a:t>
            </a:r>
          </a:p>
          <a:p>
            <a:r>
              <a:rPr lang="ro-RO" baseline="0" dirty="0" smtClean="0"/>
              <a:t>In the last column the loop is replaced by repeat prefix. This one works similar but in few instructions.</a:t>
            </a:r>
            <a:endParaRPr lang="ro-RO" dirty="0"/>
          </a:p>
        </p:txBody>
      </p:sp>
      <p:sp>
        <p:nvSpPr>
          <p:cNvPr id="4" name="Slide Number Placeholder 3"/>
          <p:cNvSpPr>
            <a:spLocks noGrp="1"/>
          </p:cNvSpPr>
          <p:nvPr>
            <p:ph type="sldNum" sz="quarter" idx="10"/>
          </p:nvPr>
        </p:nvSpPr>
        <p:spPr/>
        <p:txBody>
          <a:bodyPr/>
          <a:lstStyle/>
          <a:p>
            <a:fld id="{4403C36F-DA12-49E2-B35B-6DDF85A88A9A}" type="slidenum">
              <a:rPr lang="ro-RO" smtClean="0"/>
              <a:t>13</a:t>
            </a:fld>
            <a:endParaRPr lang="ro-RO"/>
          </a:p>
        </p:txBody>
      </p:sp>
    </p:spTree>
    <p:extLst>
      <p:ext uri="{BB962C8B-B14F-4D97-AF65-F5344CB8AC3E}">
        <p14:creationId xmlns:p14="http://schemas.microsoft.com/office/powerpoint/2010/main" val="2657579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ro-RO"/>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o-RO"/>
          </a:p>
        </p:txBody>
      </p:sp>
      <p:sp>
        <p:nvSpPr>
          <p:cNvPr id="4" name="Date Placeholder 3"/>
          <p:cNvSpPr>
            <a:spLocks noGrp="1"/>
          </p:cNvSpPr>
          <p:nvPr>
            <p:ph type="dt" sz="half" idx="10"/>
          </p:nvPr>
        </p:nvSpPr>
        <p:spPr/>
        <p:txBody>
          <a:bodyPr/>
          <a:lstStyle/>
          <a:p>
            <a:fld id="{9D5D3D3C-849E-4B3A-A2CE-120CB465B138}" type="datetimeFigureOut">
              <a:rPr lang="ro-RO" smtClean="0"/>
              <a:t>06.11.2020</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EB78E40B-B42F-434A-83F6-F899F172BEDE}" type="slidenum">
              <a:rPr lang="ro-RO" smtClean="0"/>
              <a:t>‹#›</a:t>
            </a:fld>
            <a:endParaRPr lang="ro-RO"/>
          </a:p>
        </p:txBody>
      </p:sp>
    </p:spTree>
    <p:extLst>
      <p:ext uri="{BB962C8B-B14F-4D97-AF65-F5344CB8AC3E}">
        <p14:creationId xmlns:p14="http://schemas.microsoft.com/office/powerpoint/2010/main" val="382515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fld id="{9D5D3D3C-849E-4B3A-A2CE-120CB465B138}" type="datetimeFigureOut">
              <a:rPr lang="ro-RO" smtClean="0"/>
              <a:t>06.11.2020</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EB78E40B-B42F-434A-83F6-F899F172BEDE}" type="slidenum">
              <a:rPr lang="ro-RO" smtClean="0"/>
              <a:t>‹#›</a:t>
            </a:fld>
            <a:endParaRPr lang="ro-RO"/>
          </a:p>
        </p:txBody>
      </p:sp>
    </p:spTree>
    <p:extLst>
      <p:ext uri="{BB962C8B-B14F-4D97-AF65-F5344CB8AC3E}">
        <p14:creationId xmlns:p14="http://schemas.microsoft.com/office/powerpoint/2010/main" val="1974698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ro-RO"/>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fld id="{9D5D3D3C-849E-4B3A-A2CE-120CB465B138}" type="datetimeFigureOut">
              <a:rPr lang="ro-RO" smtClean="0"/>
              <a:t>06.11.2020</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EB78E40B-B42F-434A-83F6-F899F172BEDE}" type="slidenum">
              <a:rPr lang="ro-RO" smtClean="0"/>
              <a:t>‹#›</a:t>
            </a:fld>
            <a:endParaRPr lang="ro-RO"/>
          </a:p>
        </p:txBody>
      </p:sp>
    </p:spTree>
    <p:extLst>
      <p:ext uri="{BB962C8B-B14F-4D97-AF65-F5344CB8AC3E}">
        <p14:creationId xmlns:p14="http://schemas.microsoft.com/office/powerpoint/2010/main" val="971126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fld id="{9D5D3D3C-849E-4B3A-A2CE-120CB465B138}" type="datetimeFigureOut">
              <a:rPr lang="ro-RO" smtClean="0"/>
              <a:t>06.11.2020</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EB78E40B-B42F-434A-83F6-F899F172BEDE}" type="slidenum">
              <a:rPr lang="ro-RO" smtClean="0"/>
              <a:t>‹#›</a:t>
            </a:fld>
            <a:endParaRPr lang="ro-RO"/>
          </a:p>
        </p:txBody>
      </p:sp>
    </p:spTree>
    <p:extLst>
      <p:ext uri="{BB962C8B-B14F-4D97-AF65-F5344CB8AC3E}">
        <p14:creationId xmlns:p14="http://schemas.microsoft.com/office/powerpoint/2010/main" val="179685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ro-RO"/>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5D3D3C-849E-4B3A-A2CE-120CB465B138}" type="datetimeFigureOut">
              <a:rPr lang="ro-RO" smtClean="0"/>
              <a:t>06.11.2020</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EB78E40B-B42F-434A-83F6-F899F172BEDE}" type="slidenum">
              <a:rPr lang="ro-RO" smtClean="0"/>
              <a:t>‹#›</a:t>
            </a:fld>
            <a:endParaRPr lang="ro-RO"/>
          </a:p>
        </p:txBody>
      </p:sp>
    </p:spTree>
    <p:extLst>
      <p:ext uri="{BB962C8B-B14F-4D97-AF65-F5344CB8AC3E}">
        <p14:creationId xmlns:p14="http://schemas.microsoft.com/office/powerpoint/2010/main" val="842245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5" name="Date Placeholder 4"/>
          <p:cNvSpPr>
            <a:spLocks noGrp="1"/>
          </p:cNvSpPr>
          <p:nvPr>
            <p:ph type="dt" sz="half" idx="10"/>
          </p:nvPr>
        </p:nvSpPr>
        <p:spPr/>
        <p:txBody>
          <a:bodyPr/>
          <a:lstStyle/>
          <a:p>
            <a:fld id="{9D5D3D3C-849E-4B3A-A2CE-120CB465B138}" type="datetimeFigureOut">
              <a:rPr lang="ro-RO" smtClean="0"/>
              <a:t>06.11.2020</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EB78E40B-B42F-434A-83F6-F899F172BEDE}" type="slidenum">
              <a:rPr lang="ro-RO" smtClean="0"/>
              <a:t>‹#›</a:t>
            </a:fld>
            <a:endParaRPr lang="ro-RO"/>
          </a:p>
        </p:txBody>
      </p:sp>
    </p:spTree>
    <p:extLst>
      <p:ext uri="{BB962C8B-B14F-4D97-AF65-F5344CB8AC3E}">
        <p14:creationId xmlns:p14="http://schemas.microsoft.com/office/powerpoint/2010/main" val="3984498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ro-RO"/>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7" name="Date Placeholder 6"/>
          <p:cNvSpPr>
            <a:spLocks noGrp="1"/>
          </p:cNvSpPr>
          <p:nvPr>
            <p:ph type="dt" sz="half" idx="10"/>
          </p:nvPr>
        </p:nvSpPr>
        <p:spPr/>
        <p:txBody>
          <a:bodyPr/>
          <a:lstStyle/>
          <a:p>
            <a:fld id="{9D5D3D3C-849E-4B3A-A2CE-120CB465B138}" type="datetimeFigureOut">
              <a:rPr lang="ro-RO" smtClean="0"/>
              <a:t>06.11.2020</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EB78E40B-B42F-434A-83F6-F899F172BEDE}" type="slidenum">
              <a:rPr lang="ro-RO" smtClean="0"/>
              <a:t>‹#›</a:t>
            </a:fld>
            <a:endParaRPr lang="ro-RO"/>
          </a:p>
        </p:txBody>
      </p:sp>
    </p:spTree>
    <p:extLst>
      <p:ext uri="{BB962C8B-B14F-4D97-AF65-F5344CB8AC3E}">
        <p14:creationId xmlns:p14="http://schemas.microsoft.com/office/powerpoint/2010/main" val="3096741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Date Placeholder 2"/>
          <p:cNvSpPr>
            <a:spLocks noGrp="1"/>
          </p:cNvSpPr>
          <p:nvPr>
            <p:ph type="dt" sz="half" idx="10"/>
          </p:nvPr>
        </p:nvSpPr>
        <p:spPr/>
        <p:txBody>
          <a:bodyPr/>
          <a:lstStyle/>
          <a:p>
            <a:fld id="{9D5D3D3C-849E-4B3A-A2CE-120CB465B138}" type="datetimeFigureOut">
              <a:rPr lang="ro-RO" smtClean="0"/>
              <a:t>06.11.2020</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EB78E40B-B42F-434A-83F6-F899F172BEDE}" type="slidenum">
              <a:rPr lang="ro-RO" smtClean="0"/>
              <a:t>‹#›</a:t>
            </a:fld>
            <a:endParaRPr lang="ro-RO"/>
          </a:p>
        </p:txBody>
      </p:sp>
    </p:spTree>
    <p:extLst>
      <p:ext uri="{BB962C8B-B14F-4D97-AF65-F5344CB8AC3E}">
        <p14:creationId xmlns:p14="http://schemas.microsoft.com/office/powerpoint/2010/main" val="1309883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D3D3C-849E-4B3A-A2CE-120CB465B138}" type="datetimeFigureOut">
              <a:rPr lang="ro-RO" smtClean="0"/>
              <a:t>06.11.2020</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EB78E40B-B42F-434A-83F6-F899F172BEDE}" type="slidenum">
              <a:rPr lang="ro-RO" smtClean="0"/>
              <a:t>‹#›</a:t>
            </a:fld>
            <a:endParaRPr lang="ro-RO"/>
          </a:p>
        </p:txBody>
      </p:sp>
    </p:spTree>
    <p:extLst>
      <p:ext uri="{BB962C8B-B14F-4D97-AF65-F5344CB8AC3E}">
        <p14:creationId xmlns:p14="http://schemas.microsoft.com/office/powerpoint/2010/main" val="2025041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ro-RO"/>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D5D3D3C-849E-4B3A-A2CE-120CB465B138}" type="datetimeFigureOut">
              <a:rPr lang="ro-RO" smtClean="0"/>
              <a:t>06.11.2020</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EB78E40B-B42F-434A-83F6-F899F172BEDE}" type="slidenum">
              <a:rPr lang="ro-RO" smtClean="0"/>
              <a:t>‹#›</a:t>
            </a:fld>
            <a:endParaRPr lang="ro-RO"/>
          </a:p>
        </p:txBody>
      </p:sp>
    </p:spTree>
    <p:extLst>
      <p:ext uri="{BB962C8B-B14F-4D97-AF65-F5344CB8AC3E}">
        <p14:creationId xmlns:p14="http://schemas.microsoft.com/office/powerpoint/2010/main" val="2510895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ro-RO"/>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D5D3D3C-849E-4B3A-A2CE-120CB465B138}" type="datetimeFigureOut">
              <a:rPr lang="ro-RO" smtClean="0"/>
              <a:t>06.11.2020</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EB78E40B-B42F-434A-83F6-F899F172BEDE}" type="slidenum">
              <a:rPr lang="ro-RO" smtClean="0"/>
              <a:t>‹#›</a:t>
            </a:fld>
            <a:endParaRPr lang="ro-RO"/>
          </a:p>
        </p:txBody>
      </p:sp>
    </p:spTree>
    <p:extLst>
      <p:ext uri="{BB962C8B-B14F-4D97-AF65-F5344CB8AC3E}">
        <p14:creationId xmlns:p14="http://schemas.microsoft.com/office/powerpoint/2010/main" val="539500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o-RO"/>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5D3D3C-849E-4B3A-A2CE-120CB465B138}" type="datetimeFigureOut">
              <a:rPr lang="ro-RO" smtClean="0"/>
              <a:t>06.11.2020</a:t>
            </a:fld>
            <a:endParaRPr lang="ro-R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o-R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78E40B-B42F-434A-83F6-F899F172BEDE}" type="slidenum">
              <a:rPr lang="ro-RO" smtClean="0"/>
              <a:t>‹#›</a:t>
            </a:fld>
            <a:endParaRPr lang="ro-RO"/>
          </a:p>
        </p:txBody>
      </p:sp>
    </p:spTree>
    <p:extLst>
      <p:ext uri="{BB962C8B-B14F-4D97-AF65-F5344CB8AC3E}">
        <p14:creationId xmlns:p14="http://schemas.microsoft.com/office/powerpoint/2010/main" val="2803790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10.xml"/><Relationship Id="rId3" Type="http://schemas.openxmlformats.org/officeDocument/2006/relationships/diagramData" Target="../diagrams/data9.xml"/><Relationship Id="rId7" Type="http://schemas.microsoft.com/office/2007/relationships/diagramDrawing" Target="../diagrams/drawing9.xml"/><Relationship Id="rId12" Type="http://schemas.microsoft.com/office/2007/relationships/diagramDrawing" Target="../diagrams/drawing10.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0" Type="http://schemas.openxmlformats.org/officeDocument/2006/relationships/diagramQuickStyle" Target="../diagrams/quickStyle10.xml"/><Relationship Id="rId4" Type="http://schemas.openxmlformats.org/officeDocument/2006/relationships/diagramLayout" Target="../diagrams/layout9.xml"/><Relationship Id="rId9" Type="http://schemas.openxmlformats.org/officeDocument/2006/relationships/diagramLayout" Target="../diagrams/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8764"/>
            <a:ext cx="10515600" cy="5678199"/>
          </a:xfrm>
        </p:spPr>
        <p:txBody>
          <a:bodyPr/>
          <a:lstStyle/>
          <a:p>
            <a:pPr marL="0" indent="0">
              <a:buNone/>
            </a:pPr>
            <a:r>
              <a:rPr lang="ro-RO" dirty="0" smtClean="0"/>
              <a:t>a dd 12345678h</a:t>
            </a:r>
          </a:p>
          <a:p>
            <a:pPr marL="0" indent="0">
              <a:buNone/>
            </a:pPr>
            <a:r>
              <a:rPr lang="ro-RO" dirty="0"/>
              <a:t>a</a:t>
            </a:r>
            <a:r>
              <a:rPr lang="ro-RO" dirty="0" smtClean="0"/>
              <a:t> in mem:  78 56 34 12</a:t>
            </a:r>
          </a:p>
          <a:p>
            <a:pPr marL="0" indent="0">
              <a:buNone/>
            </a:pPr>
            <a:endParaRPr lang="ro-RO" dirty="0"/>
          </a:p>
          <a:p>
            <a:pPr marL="0" indent="0">
              <a:buNone/>
            </a:pPr>
            <a:r>
              <a:rPr lang="ro-RO" dirty="0" smtClean="0"/>
              <a:t>Mov ax, word [a+0] ; ax = 5678</a:t>
            </a:r>
            <a:endParaRPr lang="ro-RO" dirty="0"/>
          </a:p>
          <a:p>
            <a:pPr marL="0" indent="0">
              <a:buNone/>
            </a:pPr>
            <a:r>
              <a:rPr lang="ro-RO" dirty="0" smtClean="0"/>
              <a:t>Mov bx, word[a+1] ; bx = 34 </a:t>
            </a:r>
            <a:r>
              <a:rPr lang="ro-RO" dirty="0" smtClean="0"/>
              <a:t>56</a:t>
            </a:r>
            <a:endParaRPr lang="ro-RO" dirty="0"/>
          </a:p>
          <a:p>
            <a:pPr marL="0" indent="0">
              <a:buNone/>
            </a:pPr>
            <a:endParaRPr lang="ro-RO" dirty="0" smtClean="0"/>
          </a:p>
          <a:p>
            <a:pPr marL="0" indent="0">
              <a:buNone/>
            </a:pPr>
            <a:r>
              <a:rPr lang="ro-RO" dirty="0" smtClean="0"/>
              <a:t>Mov [b+0], ax  ; in mem la adresa b+0: 78 56</a:t>
            </a:r>
            <a:endParaRPr lang="ro-RO" dirty="0"/>
          </a:p>
        </p:txBody>
      </p:sp>
    </p:spTree>
    <p:extLst>
      <p:ext uri="{BB962C8B-B14F-4D97-AF65-F5344CB8AC3E}">
        <p14:creationId xmlns:p14="http://schemas.microsoft.com/office/powerpoint/2010/main" val="4790572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2995"/>
            <a:ext cx="6254576" cy="1591566"/>
          </a:xfrm>
        </p:spPr>
        <p:txBody>
          <a:bodyPr>
            <a:normAutofit/>
          </a:bodyPr>
          <a:lstStyle/>
          <a:p>
            <a:pPr marL="0" indent="0">
              <a:buNone/>
            </a:pPr>
            <a:r>
              <a:rPr lang="ro-RO" sz="2000" dirty="0">
                <a:latin typeface="Palatino Linotype" panose="02040502050505030304" pitchFamily="18" charset="0"/>
              </a:rPr>
              <a:t>sir dq 1122334455667788h, 1a2b3c4d5e6faabbh</a:t>
            </a:r>
          </a:p>
          <a:p>
            <a:pPr marL="0" indent="0">
              <a:buNone/>
            </a:pPr>
            <a:r>
              <a:rPr lang="ro-RO" sz="2000" dirty="0">
                <a:latin typeface="Palatino Linotype" panose="02040502050505030304" pitchFamily="18" charset="0"/>
              </a:rPr>
              <a:t>lung_sir equ ($-sir)/8  ;dd / 4  ; dw / 2</a:t>
            </a:r>
          </a:p>
          <a:p>
            <a:pPr marL="0" indent="0">
              <a:buNone/>
            </a:pPr>
            <a:r>
              <a:rPr lang="ro-RO" sz="2000" dirty="0" smtClean="0">
                <a:latin typeface="Palatino Linotype" panose="02040502050505030304" pitchFamily="18" charset="0"/>
              </a:rPr>
              <a:t>r </a:t>
            </a:r>
            <a:r>
              <a:rPr lang="ro-RO" sz="2000" dirty="0">
                <a:latin typeface="Palatino Linotype" panose="02040502050505030304" pitchFamily="18" charset="0"/>
              </a:rPr>
              <a:t>times lung_sir dq 0</a:t>
            </a:r>
          </a:p>
          <a:p>
            <a:pPr marL="0" indent="0">
              <a:buNone/>
            </a:pPr>
            <a:r>
              <a:rPr lang="ro-RO" sz="2000" b="1" dirty="0">
                <a:latin typeface="Palatino Linotype" panose="02040502050505030304" pitchFamily="18" charset="0"/>
              </a:rPr>
              <a:t>sir in memorie: cf </a:t>
            </a:r>
            <a:r>
              <a:rPr lang="ro-RO" sz="2000" b="1" dirty="0" smtClean="0">
                <a:latin typeface="Palatino Linotype" panose="02040502050505030304" pitchFamily="18" charset="0"/>
              </a:rPr>
              <a:t>little-endian</a:t>
            </a:r>
          </a:p>
          <a:p>
            <a:pPr marL="0" indent="0">
              <a:buNone/>
            </a:pPr>
            <a:endParaRPr lang="ro-RO" sz="2000" dirty="0">
              <a:latin typeface="Palatino Linotype" panose="02040502050505030304" pitchFamily="18" charset="0"/>
            </a:endParaRPr>
          </a:p>
        </p:txBody>
      </p:sp>
      <p:graphicFrame>
        <p:nvGraphicFramePr>
          <p:cNvPr id="4" name="Table 3"/>
          <p:cNvGraphicFramePr>
            <a:graphicFrameLocks noGrp="1"/>
          </p:cNvGraphicFramePr>
          <p:nvPr>
            <p:extLst/>
          </p:nvPr>
        </p:nvGraphicFramePr>
        <p:xfrm>
          <a:off x="838200" y="1963492"/>
          <a:ext cx="6254576" cy="731520"/>
        </p:xfrm>
        <a:graphic>
          <a:graphicData uri="http://schemas.openxmlformats.org/drawingml/2006/table">
            <a:tbl>
              <a:tblPr firstRow="1" bandRow="1">
                <a:tableStyleId>{5C22544A-7EE6-4342-B048-85BDC9FD1C3A}</a:tableStyleId>
              </a:tblPr>
              <a:tblGrid>
                <a:gridCol w="781822">
                  <a:extLst>
                    <a:ext uri="{9D8B030D-6E8A-4147-A177-3AD203B41FA5}">
                      <a16:colId xmlns:a16="http://schemas.microsoft.com/office/drawing/2014/main" val="551322817"/>
                    </a:ext>
                  </a:extLst>
                </a:gridCol>
                <a:gridCol w="781822">
                  <a:extLst>
                    <a:ext uri="{9D8B030D-6E8A-4147-A177-3AD203B41FA5}">
                      <a16:colId xmlns:a16="http://schemas.microsoft.com/office/drawing/2014/main" val="1488738717"/>
                    </a:ext>
                  </a:extLst>
                </a:gridCol>
                <a:gridCol w="781822">
                  <a:extLst>
                    <a:ext uri="{9D8B030D-6E8A-4147-A177-3AD203B41FA5}">
                      <a16:colId xmlns:a16="http://schemas.microsoft.com/office/drawing/2014/main" val="964716787"/>
                    </a:ext>
                  </a:extLst>
                </a:gridCol>
                <a:gridCol w="781822">
                  <a:extLst>
                    <a:ext uri="{9D8B030D-6E8A-4147-A177-3AD203B41FA5}">
                      <a16:colId xmlns:a16="http://schemas.microsoft.com/office/drawing/2014/main" val="680107437"/>
                    </a:ext>
                  </a:extLst>
                </a:gridCol>
                <a:gridCol w="781822">
                  <a:extLst>
                    <a:ext uri="{9D8B030D-6E8A-4147-A177-3AD203B41FA5}">
                      <a16:colId xmlns:a16="http://schemas.microsoft.com/office/drawing/2014/main" val="4200240400"/>
                    </a:ext>
                  </a:extLst>
                </a:gridCol>
                <a:gridCol w="781822">
                  <a:extLst>
                    <a:ext uri="{9D8B030D-6E8A-4147-A177-3AD203B41FA5}">
                      <a16:colId xmlns:a16="http://schemas.microsoft.com/office/drawing/2014/main" val="3555692199"/>
                    </a:ext>
                  </a:extLst>
                </a:gridCol>
                <a:gridCol w="781822">
                  <a:extLst>
                    <a:ext uri="{9D8B030D-6E8A-4147-A177-3AD203B41FA5}">
                      <a16:colId xmlns:a16="http://schemas.microsoft.com/office/drawing/2014/main" val="2761977522"/>
                    </a:ext>
                  </a:extLst>
                </a:gridCol>
                <a:gridCol w="781822">
                  <a:extLst>
                    <a:ext uri="{9D8B030D-6E8A-4147-A177-3AD203B41FA5}">
                      <a16:colId xmlns:a16="http://schemas.microsoft.com/office/drawing/2014/main" val="2426190431"/>
                    </a:ext>
                  </a:extLst>
                </a:gridCol>
              </a:tblGrid>
              <a:tr h="337876">
                <a:tc>
                  <a:txBody>
                    <a:bodyPr/>
                    <a:lstStyle/>
                    <a:p>
                      <a:r>
                        <a:rPr lang="ro-RO" dirty="0" smtClean="0">
                          <a:solidFill>
                            <a:schemeClr val="tx1"/>
                          </a:solidFill>
                          <a:latin typeface="Arial" panose="020B0604020202020204" pitchFamily="34" charset="0"/>
                          <a:cs typeface="Arial" panose="020B0604020202020204" pitchFamily="34" charset="0"/>
                        </a:rPr>
                        <a:t>88</a:t>
                      </a:r>
                      <a:endParaRPr lang="ro-RO" dirty="0">
                        <a:solidFill>
                          <a:schemeClr val="tx1"/>
                        </a:solidFill>
                        <a:latin typeface="Arial" panose="020B0604020202020204" pitchFamily="34" charset="0"/>
                        <a:cs typeface="Arial" panose="020B0604020202020204" pitchFamily="34" charset="0"/>
                      </a:endParaRPr>
                    </a:p>
                  </a:txBody>
                  <a:tcPr>
                    <a:solidFill>
                      <a:schemeClr val="accent2">
                        <a:lumMod val="40000"/>
                        <a:lumOff val="60000"/>
                      </a:schemeClr>
                    </a:solidFill>
                  </a:tcPr>
                </a:tc>
                <a:tc>
                  <a:txBody>
                    <a:bodyPr/>
                    <a:lstStyle/>
                    <a:p>
                      <a:r>
                        <a:rPr lang="ro-RO" dirty="0" smtClean="0">
                          <a:solidFill>
                            <a:schemeClr val="tx1"/>
                          </a:solidFill>
                          <a:latin typeface="Arial" panose="020B0604020202020204" pitchFamily="34" charset="0"/>
                          <a:cs typeface="Arial" panose="020B0604020202020204" pitchFamily="34" charset="0"/>
                        </a:rPr>
                        <a:t>77</a:t>
                      </a:r>
                      <a:endParaRPr lang="ro-RO" dirty="0">
                        <a:solidFill>
                          <a:schemeClr val="tx1"/>
                        </a:solidFill>
                        <a:latin typeface="Arial" panose="020B0604020202020204" pitchFamily="34" charset="0"/>
                        <a:cs typeface="Arial" panose="020B0604020202020204" pitchFamily="34" charset="0"/>
                      </a:endParaRPr>
                    </a:p>
                  </a:txBody>
                  <a:tcPr>
                    <a:solidFill>
                      <a:schemeClr val="accent2">
                        <a:lumMod val="40000"/>
                        <a:lumOff val="60000"/>
                      </a:schemeClr>
                    </a:solidFill>
                  </a:tcPr>
                </a:tc>
                <a:tc>
                  <a:txBody>
                    <a:bodyPr/>
                    <a:lstStyle/>
                    <a:p>
                      <a:r>
                        <a:rPr lang="ro-RO" dirty="0" smtClean="0">
                          <a:solidFill>
                            <a:schemeClr val="tx1"/>
                          </a:solidFill>
                          <a:latin typeface="Arial" panose="020B0604020202020204" pitchFamily="34" charset="0"/>
                          <a:cs typeface="Arial" panose="020B0604020202020204" pitchFamily="34" charset="0"/>
                        </a:rPr>
                        <a:t>66</a:t>
                      </a:r>
                      <a:endParaRPr lang="ro-RO" dirty="0">
                        <a:solidFill>
                          <a:schemeClr val="tx1"/>
                        </a:solidFill>
                        <a:latin typeface="Arial" panose="020B0604020202020204" pitchFamily="34" charset="0"/>
                        <a:cs typeface="Arial" panose="020B0604020202020204" pitchFamily="34" charset="0"/>
                      </a:endParaRPr>
                    </a:p>
                  </a:txBody>
                  <a:tcPr>
                    <a:solidFill>
                      <a:schemeClr val="accent2">
                        <a:lumMod val="40000"/>
                        <a:lumOff val="60000"/>
                      </a:schemeClr>
                    </a:solidFill>
                  </a:tcPr>
                </a:tc>
                <a:tc>
                  <a:txBody>
                    <a:bodyPr/>
                    <a:lstStyle/>
                    <a:p>
                      <a:r>
                        <a:rPr lang="ro-RO" dirty="0" smtClean="0">
                          <a:solidFill>
                            <a:srgbClr val="00B0F0"/>
                          </a:solidFill>
                          <a:latin typeface="Arial" panose="020B0604020202020204" pitchFamily="34" charset="0"/>
                          <a:cs typeface="Arial" panose="020B0604020202020204" pitchFamily="34" charset="0"/>
                        </a:rPr>
                        <a:t>55</a:t>
                      </a:r>
                      <a:endParaRPr lang="ro-RO" dirty="0">
                        <a:solidFill>
                          <a:srgbClr val="00B0F0"/>
                        </a:solidFill>
                        <a:latin typeface="Arial" panose="020B0604020202020204" pitchFamily="34" charset="0"/>
                        <a:cs typeface="Arial" panose="020B0604020202020204" pitchFamily="34" charset="0"/>
                      </a:endParaRPr>
                    </a:p>
                  </a:txBody>
                  <a:tcPr>
                    <a:solidFill>
                      <a:schemeClr val="accent2">
                        <a:lumMod val="40000"/>
                        <a:lumOff val="60000"/>
                      </a:schemeClr>
                    </a:solidFill>
                  </a:tcPr>
                </a:tc>
                <a:tc>
                  <a:txBody>
                    <a:bodyPr/>
                    <a:lstStyle/>
                    <a:p>
                      <a:r>
                        <a:rPr lang="ro-RO" dirty="0" smtClean="0">
                          <a:solidFill>
                            <a:srgbClr val="00B0F0"/>
                          </a:solidFill>
                          <a:latin typeface="Arial" panose="020B0604020202020204" pitchFamily="34" charset="0"/>
                          <a:cs typeface="Arial" panose="020B0604020202020204" pitchFamily="34" charset="0"/>
                        </a:rPr>
                        <a:t>44</a:t>
                      </a:r>
                      <a:endParaRPr lang="ro-RO" dirty="0">
                        <a:solidFill>
                          <a:srgbClr val="00B0F0"/>
                        </a:solidFill>
                        <a:latin typeface="Arial" panose="020B0604020202020204" pitchFamily="34" charset="0"/>
                        <a:cs typeface="Arial" panose="020B0604020202020204" pitchFamily="34" charset="0"/>
                      </a:endParaRPr>
                    </a:p>
                  </a:txBody>
                  <a:tcPr>
                    <a:solidFill>
                      <a:schemeClr val="accent2">
                        <a:lumMod val="40000"/>
                        <a:lumOff val="60000"/>
                      </a:schemeClr>
                    </a:solidFill>
                  </a:tcPr>
                </a:tc>
                <a:tc>
                  <a:txBody>
                    <a:bodyPr/>
                    <a:lstStyle/>
                    <a:p>
                      <a:r>
                        <a:rPr lang="ro-RO" dirty="0" smtClean="0">
                          <a:solidFill>
                            <a:srgbClr val="00B0F0"/>
                          </a:solidFill>
                          <a:latin typeface="Arial" panose="020B0604020202020204" pitchFamily="34" charset="0"/>
                          <a:cs typeface="Arial" panose="020B0604020202020204" pitchFamily="34" charset="0"/>
                        </a:rPr>
                        <a:t>33</a:t>
                      </a:r>
                      <a:endParaRPr lang="ro-RO" dirty="0">
                        <a:solidFill>
                          <a:srgbClr val="00B0F0"/>
                        </a:solidFill>
                        <a:latin typeface="Arial" panose="020B0604020202020204" pitchFamily="34" charset="0"/>
                        <a:cs typeface="Arial" panose="020B0604020202020204" pitchFamily="34" charset="0"/>
                      </a:endParaRPr>
                    </a:p>
                  </a:txBody>
                  <a:tcPr>
                    <a:solidFill>
                      <a:schemeClr val="accent2">
                        <a:lumMod val="40000"/>
                        <a:lumOff val="60000"/>
                      </a:schemeClr>
                    </a:solidFill>
                  </a:tcPr>
                </a:tc>
                <a:tc>
                  <a:txBody>
                    <a:bodyPr/>
                    <a:lstStyle/>
                    <a:p>
                      <a:r>
                        <a:rPr lang="ro-RO" dirty="0" smtClean="0">
                          <a:solidFill>
                            <a:srgbClr val="00B0F0"/>
                          </a:solidFill>
                          <a:latin typeface="Arial" panose="020B0604020202020204" pitchFamily="34" charset="0"/>
                          <a:cs typeface="Arial" panose="020B0604020202020204" pitchFamily="34" charset="0"/>
                        </a:rPr>
                        <a:t>22</a:t>
                      </a:r>
                      <a:endParaRPr lang="ro-RO" dirty="0">
                        <a:solidFill>
                          <a:srgbClr val="00B0F0"/>
                        </a:solidFill>
                        <a:latin typeface="Arial" panose="020B0604020202020204" pitchFamily="34" charset="0"/>
                        <a:cs typeface="Arial" panose="020B0604020202020204" pitchFamily="34" charset="0"/>
                      </a:endParaRPr>
                    </a:p>
                  </a:txBody>
                  <a:tcPr>
                    <a:solidFill>
                      <a:schemeClr val="accent2">
                        <a:lumMod val="40000"/>
                        <a:lumOff val="60000"/>
                      </a:schemeClr>
                    </a:solidFill>
                  </a:tcPr>
                </a:tc>
                <a:tc>
                  <a:txBody>
                    <a:bodyPr/>
                    <a:lstStyle/>
                    <a:p>
                      <a:r>
                        <a:rPr lang="ro-RO" dirty="0" smtClean="0">
                          <a:solidFill>
                            <a:schemeClr val="tx1"/>
                          </a:solidFill>
                          <a:latin typeface="Arial" panose="020B0604020202020204" pitchFamily="34" charset="0"/>
                          <a:cs typeface="Arial" panose="020B0604020202020204" pitchFamily="34" charset="0"/>
                        </a:rPr>
                        <a:t>11</a:t>
                      </a:r>
                      <a:endParaRPr lang="ro-RO" dirty="0">
                        <a:solidFill>
                          <a:schemeClr val="tx1"/>
                        </a:solidFill>
                        <a:latin typeface="Arial" panose="020B0604020202020204" pitchFamily="34" charset="0"/>
                        <a:cs typeface="Arial" panose="020B0604020202020204" pitchFamily="34" charset="0"/>
                      </a:endParaRPr>
                    </a:p>
                  </a:txBody>
                  <a:tcPr>
                    <a:solidFill>
                      <a:schemeClr val="accent2">
                        <a:lumMod val="40000"/>
                        <a:lumOff val="60000"/>
                      </a:schemeClr>
                    </a:solidFill>
                  </a:tcPr>
                </a:tc>
                <a:extLst>
                  <a:ext uri="{0D108BD9-81ED-4DB2-BD59-A6C34878D82A}">
                    <a16:rowId xmlns:a16="http://schemas.microsoft.com/office/drawing/2014/main" val="1216176108"/>
                  </a:ext>
                </a:extLst>
              </a:tr>
              <a:tr h="337876">
                <a:tc>
                  <a:txBody>
                    <a:bodyPr/>
                    <a:lstStyle/>
                    <a:p>
                      <a:r>
                        <a:rPr lang="ro-RO" dirty="0" smtClean="0">
                          <a:solidFill>
                            <a:schemeClr val="tx1"/>
                          </a:solidFill>
                          <a:latin typeface="Arial" panose="020B0604020202020204" pitchFamily="34" charset="0"/>
                          <a:cs typeface="Arial" panose="020B0604020202020204" pitchFamily="34" charset="0"/>
                        </a:rPr>
                        <a:t>sir+0</a:t>
                      </a:r>
                      <a:endParaRPr lang="ro-RO" dirty="0">
                        <a:solidFill>
                          <a:schemeClr val="tx1"/>
                        </a:solidFill>
                        <a:latin typeface="Arial" panose="020B0604020202020204" pitchFamily="34" charset="0"/>
                        <a:cs typeface="Arial" panose="020B0604020202020204" pitchFamily="34" charset="0"/>
                      </a:endParaRPr>
                    </a:p>
                  </a:txBody>
                  <a:tcPr>
                    <a:solidFill>
                      <a:schemeClr val="accent2">
                        <a:lumMod val="40000"/>
                        <a:lumOff val="60000"/>
                      </a:schemeClr>
                    </a:solidFill>
                  </a:tcPr>
                </a:tc>
                <a:tc>
                  <a:txBody>
                    <a:bodyPr/>
                    <a:lstStyle/>
                    <a:p>
                      <a:r>
                        <a:rPr lang="ro-RO" dirty="0" smtClean="0">
                          <a:solidFill>
                            <a:schemeClr val="tx1"/>
                          </a:solidFill>
                          <a:latin typeface="Arial" panose="020B0604020202020204" pitchFamily="34" charset="0"/>
                          <a:cs typeface="Arial" panose="020B0604020202020204" pitchFamily="34" charset="0"/>
                        </a:rPr>
                        <a:t>sir+1</a:t>
                      </a:r>
                      <a:endParaRPr lang="ro-RO" dirty="0">
                        <a:solidFill>
                          <a:schemeClr val="tx1"/>
                        </a:solidFill>
                        <a:latin typeface="Arial" panose="020B0604020202020204" pitchFamily="34" charset="0"/>
                        <a:cs typeface="Arial" panose="020B0604020202020204" pitchFamily="34" charset="0"/>
                      </a:endParaRPr>
                    </a:p>
                  </a:txBody>
                  <a:tcPr>
                    <a:solidFill>
                      <a:schemeClr val="accent2">
                        <a:lumMod val="40000"/>
                        <a:lumOff val="60000"/>
                      </a:schemeClr>
                    </a:solidFill>
                  </a:tcPr>
                </a:tc>
                <a:tc>
                  <a:txBody>
                    <a:bodyPr/>
                    <a:lstStyle/>
                    <a:p>
                      <a:r>
                        <a:rPr lang="ro-RO" dirty="0" smtClean="0">
                          <a:solidFill>
                            <a:schemeClr val="tx1"/>
                          </a:solidFill>
                          <a:latin typeface="Arial" panose="020B0604020202020204" pitchFamily="34" charset="0"/>
                          <a:cs typeface="Arial" panose="020B0604020202020204" pitchFamily="34" charset="0"/>
                        </a:rPr>
                        <a:t>sir+2</a:t>
                      </a:r>
                      <a:endParaRPr lang="ro-RO" dirty="0">
                        <a:solidFill>
                          <a:schemeClr val="tx1"/>
                        </a:solidFill>
                        <a:latin typeface="Arial" panose="020B0604020202020204" pitchFamily="34" charset="0"/>
                        <a:cs typeface="Arial" panose="020B0604020202020204" pitchFamily="34" charset="0"/>
                      </a:endParaRPr>
                    </a:p>
                  </a:txBody>
                  <a:tcPr>
                    <a:solidFill>
                      <a:schemeClr val="accent2">
                        <a:lumMod val="40000"/>
                        <a:lumOff val="60000"/>
                      </a:schemeClr>
                    </a:solidFill>
                  </a:tcPr>
                </a:tc>
                <a:tc>
                  <a:txBody>
                    <a:bodyPr/>
                    <a:lstStyle/>
                    <a:p>
                      <a:r>
                        <a:rPr lang="ro-RO" dirty="0" smtClean="0">
                          <a:solidFill>
                            <a:srgbClr val="00B0F0"/>
                          </a:solidFill>
                          <a:latin typeface="Arial" panose="020B0604020202020204" pitchFamily="34" charset="0"/>
                          <a:cs typeface="Arial" panose="020B0604020202020204" pitchFamily="34" charset="0"/>
                        </a:rPr>
                        <a:t>sir+3</a:t>
                      </a:r>
                      <a:endParaRPr lang="ro-RO" dirty="0">
                        <a:solidFill>
                          <a:srgbClr val="00B0F0"/>
                        </a:solidFill>
                        <a:latin typeface="Arial" panose="020B0604020202020204" pitchFamily="34" charset="0"/>
                        <a:cs typeface="Arial" panose="020B0604020202020204" pitchFamily="34" charset="0"/>
                      </a:endParaRPr>
                    </a:p>
                  </a:txBody>
                  <a:tcPr>
                    <a:solidFill>
                      <a:schemeClr val="accent2">
                        <a:lumMod val="40000"/>
                        <a:lumOff val="60000"/>
                      </a:schemeClr>
                    </a:solidFill>
                  </a:tcPr>
                </a:tc>
                <a:tc>
                  <a:txBody>
                    <a:bodyPr/>
                    <a:lstStyle/>
                    <a:p>
                      <a:r>
                        <a:rPr lang="ro-RO" dirty="0" smtClean="0">
                          <a:solidFill>
                            <a:srgbClr val="00B0F0"/>
                          </a:solidFill>
                          <a:latin typeface="Arial" panose="020B0604020202020204" pitchFamily="34" charset="0"/>
                          <a:cs typeface="Arial" panose="020B0604020202020204" pitchFamily="34" charset="0"/>
                        </a:rPr>
                        <a:t>sir+4</a:t>
                      </a:r>
                      <a:endParaRPr lang="ro-RO" dirty="0">
                        <a:solidFill>
                          <a:srgbClr val="00B0F0"/>
                        </a:solidFill>
                        <a:latin typeface="Arial" panose="020B0604020202020204" pitchFamily="34" charset="0"/>
                        <a:cs typeface="Arial" panose="020B0604020202020204" pitchFamily="34" charset="0"/>
                      </a:endParaRPr>
                    </a:p>
                  </a:txBody>
                  <a:tcPr>
                    <a:solidFill>
                      <a:schemeClr val="accent2">
                        <a:lumMod val="40000"/>
                        <a:lumOff val="60000"/>
                      </a:schemeClr>
                    </a:solidFill>
                  </a:tcPr>
                </a:tc>
                <a:tc>
                  <a:txBody>
                    <a:bodyPr/>
                    <a:lstStyle/>
                    <a:p>
                      <a:r>
                        <a:rPr lang="ro-RO" dirty="0" smtClean="0">
                          <a:solidFill>
                            <a:srgbClr val="00B0F0"/>
                          </a:solidFill>
                          <a:latin typeface="Arial" panose="020B0604020202020204" pitchFamily="34" charset="0"/>
                          <a:cs typeface="Arial" panose="020B0604020202020204" pitchFamily="34" charset="0"/>
                        </a:rPr>
                        <a:t>sir+5</a:t>
                      </a:r>
                      <a:endParaRPr lang="ro-RO" dirty="0">
                        <a:solidFill>
                          <a:srgbClr val="00B0F0"/>
                        </a:solidFill>
                        <a:latin typeface="Arial" panose="020B0604020202020204" pitchFamily="34" charset="0"/>
                        <a:cs typeface="Arial" panose="020B0604020202020204" pitchFamily="34" charset="0"/>
                      </a:endParaRPr>
                    </a:p>
                  </a:txBody>
                  <a:tcPr>
                    <a:solidFill>
                      <a:schemeClr val="accent2">
                        <a:lumMod val="40000"/>
                        <a:lumOff val="60000"/>
                      </a:schemeClr>
                    </a:solidFill>
                  </a:tcPr>
                </a:tc>
                <a:tc>
                  <a:txBody>
                    <a:bodyPr/>
                    <a:lstStyle/>
                    <a:p>
                      <a:r>
                        <a:rPr lang="ro-RO" dirty="0" smtClean="0">
                          <a:solidFill>
                            <a:srgbClr val="00B0F0"/>
                          </a:solidFill>
                          <a:latin typeface="Arial" panose="020B0604020202020204" pitchFamily="34" charset="0"/>
                          <a:cs typeface="Arial" panose="020B0604020202020204" pitchFamily="34" charset="0"/>
                        </a:rPr>
                        <a:t>sir+6</a:t>
                      </a:r>
                      <a:endParaRPr lang="ro-RO" dirty="0">
                        <a:solidFill>
                          <a:srgbClr val="00B0F0"/>
                        </a:solidFill>
                        <a:latin typeface="Arial" panose="020B0604020202020204" pitchFamily="34" charset="0"/>
                        <a:cs typeface="Arial" panose="020B0604020202020204" pitchFamily="34" charset="0"/>
                      </a:endParaRPr>
                    </a:p>
                  </a:txBody>
                  <a:tcPr>
                    <a:solidFill>
                      <a:schemeClr val="accent2">
                        <a:lumMod val="40000"/>
                        <a:lumOff val="60000"/>
                      </a:schemeClr>
                    </a:solidFill>
                  </a:tcPr>
                </a:tc>
                <a:tc>
                  <a:txBody>
                    <a:bodyPr/>
                    <a:lstStyle/>
                    <a:p>
                      <a:r>
                        <a:rPr lang="ro-RO" dirty="0" smtClean="0">
                          <a:solidFill>
                            <a:schemeClr val="tx1"/>
                          </a:solidFill>
                          <a:latin typeface="Arial" panose="020B0604020202020204" pitchFamily="34" charset="0"/>
                          <a:cs typeface="Arial" panose="020B0604020202020204" pitchFamily="34" charset="0"/>
                        </a:rPr>
                        <a:t>sir+7</a:t>
                      </a:r>
                      <a:endParaRPr lang="ro-RO" dirty="0">
                        <a:solidFill>
                          <a:schemeClr val="tx1"/>
                        </a:solidFill>
                        <a:latin typeface="Arial" panose="020B0604020202020204" pitchFamily="34" charset="0"/>
                        <a:cs typeface="Arial" panose="020B0604020202020204" pitchFamily="34" charset="0"/>
                      </a:endParaRPr>
                    </a:p>
                  </a:txBody>
                  <a:tcPr>
                    <a:solidFill>
                      <a:schemeClr val="accent2">
                        <a:lumMod val="40000"/>
                        <a:lumOff val="60000"/>
                      </a:schemeClr>
                    </a:solidFill>
                  </a:tcPr>
                </a:tc>
                <a:extLst>
                  <a:ext uri="{0D108BD9-81ED-4DB2-BD59-A6C34878D82A}">
                    <a16:rowId xmlns:a16="http://schemas.microsoft.com/office/drawing/2014/main" val="3357958296"/>
                  </a:ext>
                </a:extLst>
              </a:tr>
            </a:tbl>
          </a:graphicData>
        </a:graphic>
      </p:graphicFrame>
      <p:graphicFrame>
        <p:nvGraphicFramePr>
          <p:cNvPr id="5" name="Table 4"/>
          <p:cNvGraphicFramePr>
            <a:graphicFrameLocks noGrp="1"/>
          </p:cNvGraphicFramePr>
          <p:nvPr>
            <p:extLst/>
          </p:nvPr>
        </p:nvGraphicFramePr>
        <p:xfrm>
          <a:off x="838200" y="2911764"/>
          <a:ext cx="6254576" cy="870250"/>
        </p:xfrm>
        <a:graphic>
          <a:graphicData uri="http://schemas.openxmlformats.org/drawingml/2006/table">
            <a:tbl>
              <a:tblPr firstRow="1" bandRow="1">
                <a:tableStyleId>{5C22544A-7EE6-4342-B048-85BDC9FD1C3A}</a:tableStyleId>
              </a:tblPr>
              <a:tblGrid>
                <a:gridCol w="781822">
                  <a:extLst>
                    <a:ext uri="{9D8B030D-6E8A-4147-A177-3AD203B41FA5}">
                      <a16:colId xmlns:a16="http://schemas.microsoft.com/office/drawing/2014/main" val="2017770681"/>
                    </a:ext>
                  </a:extLst>
                </a:gridCol>
                <a:gridCol w="781822">
                  <a:extLst>
                    <a:ext uri="{9D8B030D-6E8A-4147-A177-3AD203B41FA5}">
                      <a16:colId xmlns:a16="http://schemas.microsoft.com/office/drawing/2014/main" val="2157232768"/>
                    </a:ext>
                  </a:extLst>
                </a:gridCol>
                <a:gridCol w="781822">
                  <a:extLst>
                    <a:ext uri="{9D8B030D-6E8A-4147-A177-3AD203B41FA5}">
                      <a16:colId xmlns:a16="http://schemas.microsoft.com/office/drawing/2014/main" val="3704789522"/>
                    </a:ext>
                  </a:extLst>
                </a:gridCol>
                <a:gridCol w="781822">
                  <a:extLst>
                    <a:ext uri="{9D8B030D-6E8A-4147-A177-3AD203B41FA5}">
                      <a16:colId xmlns:a16="http://schemas.microsoft.com/office/drawing/2014/main" val="1644698726"/>
                    </a:ext>
                  </a:extLst>
                </a:gridCol>
                <a:gridCol w="781822">
                  <a:extLst>
                    <a:ext uri="{9D8B030D-6E8A-4147-A177-3AD203B41FA5}">
                      <a16:colId xmlns:a16="http://schemas.microsoft.com/office/drawing/2014/main" val="2900225109"/>
                    </a:ext>
                  </a:extLst>
                </a:gridCol>
                <a:gridCol w="781822">
                  <a:extLst>
                    <a:ext uri="{9D8B030D-6E8A-4147-A177-3AD203B41FA5}">
                      <a16:colId xmlns:a16="http://schemas.microsoft.com/office/drawing/2014/main" val="2620403526"/>
                    </a:ext>
                  </a:extLst>
                </a:gridCol>
                <a:gridCol w="781822">
                  <a:extLst>
                    <a:ext uri="{9D8B030D-6E8A-4147-A177-3AD203B41FA5}">
                      <a16:colId xmlns:a16="http://schemas.microsoft.com/office/drawing/2014/main" val="1441125977"/>
                    </a:ext>
                  </a:extLst>
                </a:gridCol>
                <a:gridCol w="781822">
                  <a:extLst>
                    <a:ext uri="{9D8B030D-6E8A-4147-A177-3AD203B41FA5}">
                      <a16:colId xmlns:a16="http://schemas.microsoft.com/office/drawing/2014/main" val="2508754355"/>
                    </a:ext>
                  </a:extLst>
                </a:gridCol>
              </a:tblGrid>
              <a:tr h="309720">
                <a:tc>
                  <a:txBody>
                    <a:bodyPr/>
                    <a:lstStyle/>
                    <a:p>
                      <a:r>
                        <a:rPr lang="ro-RO" sz="1600" dirty="0" smtClean="0">
                          <a:solidFill>
                            <a:schemeClr val="tx1"/>
                          </a:solidFill>
                          <a:latin typeface="Arial" panose="020B0604020202020204" pitchFamily="34" charset="0"/>
                          <a:cs typeface="Arial" panose="020B0604020202020204" pitchFamily="34" charset="0"/>
                        </a:rPr>
                        <a:t>bb</a:t>
                      </a:r>
                      <a:endParaRPr lang="ro-RO" sz="1600" dirty="0">
                        <a:solidFill>
                          <a:schemeClr val="tx1"/>
                        </a:solidFill>
                        <a:latin typeface="Arial" panose="020B0604020202020204" pitchFamily="34" charset="0"/>
                        <a:cs typeface="Arial" panose="020B0604020202020204" pitchFamily="34" charset="0"/>
                      </a:endParaRPr>
                    </a:p>
                  </a:txBody>
                  <a:tcPr>
                    <a:solidFill>
                      <a:schemeClr val="accent2">
                        <a:lumMod val="40000"/>
                        <a:lumOff val="60000"/>
                      </a:schemeClr>
                    </a:solidFill>
                  </a:tcPr>
                </a:tc>
                <a:tc>
                  <a:txBody>
                    <a:bodyPr/>
                    <a:lstStyle/>
                    <a:p>
                      <a:r>
                        <a:rPr lang="ro-RO" sz="1600" dirty="0" smtClean="0">
                          <a:solidFill>
                            <a:schemeClr val="tx1"/>
                          </a:solidFill>
                          <a:latin typeface="Arial" panose="020B0604020202020204" pitchFamily="34" charset="0"/>
                          <a:cs typeface="Arial" panose="020B0604020202020204" pitchFamily="34" charset="0"/>
                        </a:rPr>
                        <a:t>aa</a:t>
                      </a:r>
                      <a:endParaRPr lang="ro-RO" sz="1600" dirty="0">
                        <a:solidFill>
                          <a:schemeClr val="tx1"/>
                        </a:solidFill>
                        <a:latin typeface="Arial" panose="020B0604020202020204" pitchFamily="34" charset="0"/>
                        <a:cs typeface="Arial" panose="020B0604020202020204" pitchFamily="34" charset="0"/>
                      </a:endParaRPr>
                    </a:p>
                  </a:txBody>
                  <a:tcPr>
                    <a:solidFill>
                      <a:schemeClr val="accent2">
                        <a:lumMod val="40000"/>
                        <a:lumOff val="60000"/>
                      </a:schemeClr>
                    </a:solidFill>
                  </a:tcPr>
                </a:tc>
                <a:tc>
                  <a:txBody>
                    <a:bodyPr/>
                    <a:lstStyle/>
                    <a:p>
                      <a:r>
                        <a:rPr lang="ro-RO" sz="1600" dirty="0" smtClean="0">
                          <a:solidFill>
                            <a:schemeClr val="tx1"/>
                          </a:solidFill>
                          <a:latin typeface="Arial" panose="020B0604020202020204" pitchFamily="34" charset="0"/>
                          <a:cs typeface="Arial" panose="020B0604020202020204" pitchFamily="34" charset="0"/>
                        </a:rPr>
                        <a:t>6f</a:t>
                      </a:r>
                      <a:endParaRPr lang="ro-RO" sz="1600" dirty="0">
                        <a:solidFill>
                          <a:schemeClr val="tx1"/>
                        </a:solidFill>
                        <a:latin typeface="Arial" panose="020B0604020202020204" pitchFamily="34" charset="0"/>
                        <a:cs typeface="Arial" panose="020B0604020202020204" pitchFamily="34" charset="0"/>
                      </a:endParaRPr>
                    </a:p>
                  </a:txBody>
                  <a:tcPr>
                    <a:solidFill>
                      <a:schemeClr val="accent2">
                        <a:lumMod val="40000"/>
                        <a:lumOff val="60000"/>
                      </a:schemeClr>
                    </a:solidFill>
                  </a:tcPr>
                </a:tc>
                <a:tc>
                  <a:txBody>
                    <a:bodyPr/>
                    <a:lstStyle/>
                    <a:p>
                      <a:r>
                        <a:rPr lang="ro-RO" sz="1600" dirty="0" smtClean="0">
                          <a:solidFill>
                            <a:schemeClr val="tx1"/>
                          </a:solidFill>
                          <a:latin typeface="Arial" panose="020B0604020202020204" pitchFamily="34" charset="0"/>
                          <a:cs typeface="Arial" panose="020B0604020202020204" pitchFamily="34" charset="0"/>
                        </a:rPr>
                        <a:t>5e</a:t>
                      </a:r>
                      <a:endParaRPr lang="ro-RO" sz="1600" dirty="0">
                        <a:solidFill>
                          <a:schemeClr val="tx1"/>
                        </a:solidFill>
                        <a:latin typeface="Arial" panose="020B0604020202020204" pitchFamily="34" charset="0"/>
                        <a:cs typeface="Arial" panose="020B0604020202020204" pitchFamily="34" charset="0"/>
                      </a:endParaRPr>
                    </a:p>
                  </a:txBody>
                  <a:tcPr>
                    <a:solidFill>
                      <a:schemeClr val="accent2">
                        <a:lumMod val="40000"/>
                        <a:lumOff val="60000"/>
                      </a:schemeClr>
                    </a:solidFill>
                  </a:tcPr>
                </a:tc>
                <a:tc>
                  <a:txBody>
                    <a:bodyPr/>
                    <a:lstStyle/>
                    <a:p>
                      <a:r>
                        <a:rPr lang="ro-RO" sz="1600" dirty="0" smtClean="0">
                          <a:solidFill>
                            <a:schemeClr val="tx1"/>
                          </a:solidFill>
                          <a:latin typeface="Arial" panose="020B0604020202020204" pitchFamily="34" charset="0"/>
                          <a:cs typeface="Arial" panose="020B0604020202020204" pitchFamily="34" charset="0"/>
                        </a:rPr>
                        <a:t>4d</a:t>
                      </a:r>
                      <a:endParaRPr lang="ro-RO" sz="1600" dirty="0">
                        <a:solidFill>
                          <a:schemeClr val="tx1"/>
                        </a:solidFill>
                        <a:latin typeface="Arial" panose="020B0604020202020204" pitchFamily="34" charset="0"/>
                        <a:cs typeface="Arial" panose="020B0604020202020204" pitchFamily="34" charset="0"/>
                      </a:endParaRPr>
                    </a:p>
                  </a:txBody>
                  <a:tcPr>
                    <a:solidFill>
                      <a:schemeClr val="accent2">
                        <a:lumMod val="40000"/>
                        <a:lumOff val="60000"/>
                      </a:schemeClr>
                    </a:solidFill>
                  </a:tcPr>
                </a:tc>
                <a:tc>
                  <a:txBody>
                    <a:bodyPr/>
                    <a:lstStyle/>
                    <a:p>
                      <a:r>
                        <a:rPr lang="ro-RO" sz="1600" dirty="0" smtClean="0">
                          <a:solidFill>
                            <a:schemeClr val="tx1"/>
                          </a:solidFill>
                          <a:latin typeface="Arial" panose="020B0604020202020204" pitchFamily="34" charset="0"/>
                          <a:cs typeface="Arial" panose="020B0604020202020204" pitchFamily="34" charset="0"/>
                        </a:rPr>
                        <a:t>3c</a:t>
                      </a:r>
                      <a:endParaRPr lang="ro-RO" sz="1600" dirty="0">
                        <a:solidFill>
                          <a:schemeClr val="tx1"/>
                        </a:solidFill>
                        <a:latin typeface="Arial" panose="020B0604020202020204" pitchFamily="34" charset="0"/>
                        <a:cs typeface="Arial" panose="020B0604020202020204" pitchFamily="34" charset="0"/>
                      </a:endParaRPr>
                    </a:p>
                  </a:txBody>
                  <a:tcPr>
                    <a:solidFill>
                      <a:schemeClr val="accent2">
                        <a:lumMod val="40000"/>
                        <a:lumOff val="60000"/>
                      </a:schemeClr>
                    </a:solidFill>
                  </a:tcPr>
                </a:tc>
                <a:tc>
                  <a:txBody>
                    <a:bodyPr/>
                    <a:lstStyle/>
                    <a:p>
                      <a:r>
                        <a:rPr lang="ro-RO" sz="1600" dirty="0" smtClean="0">
                          <a:solidFill>
                            <a:schemeClr val="tx1"/>
                          </a:solidFill>
                          <a:latin typeface="Arial" panose="020B0604020202020204" pitchFamily="34" charset="0"/>
                          <a:cs typeface="Arial" panose="020B0604020202020204" pitchFamily="34" charset="0"/>
                        </a:rPr>
                        <a:t>2b</a:t>
                      </a:r>
                      <a:endParaRPr lang="ro-RO" sz="1600" dirty="0">
                        <a:solidFill>
                          <a:schemeClr val="tx1"/>
                        </a:solidFill>
                        <a:latin typeface="Arial" panose="020B0604020202020204" pitchFamily="34" charset="0"/>
                        <a:cs typeface="Arial" panose="020B0604020202020204" pitchFamily="34" charset="0"/>
                      </a:endParaRPr>
                    </a:p>
                  </a:txBody>
                  <a:tcPr>
                    <a:solidFill>
                      <a:schemeClr val="accent2">
                        <a:lumMod val="40000"/>
                        <a:lumOff val="60000"/>
                      </a:schemeClr>
                    </a:solidFill>
                  </a:tcPr>
                </a:tc>
                <a:tc>
                  <a:txBody>
                    <a:bodyPr/>
                    <a:lstStyle/>
                    <a:p>
                      <a:r>
                        <a:rPr lang="ro-RO" sz="1600" dirty="0" smtClean="0">
                          <a:solidFill>
                            <a:schemeClr val="tx1"/>
                          </a:solidFill>
                          <a:latin typeface="Arial" panose="020B0604020202020204" pitchFamily="34" charset="0"/>
                          <a:cs typeface="Arial" panose="020B0604020202020204" pitchFamily="34" charset="0"/>
                        </a:rPr>
                        <a:t>1a</a:t>
                      </a:r>
                      <a:endParaRPr lang="ro-RO" sz="1600" dirty="0">
                        <a:solidFill>
                          <a:schemeClr val="tx1"/>
                        </a:solidFill>
                        <a:latin typeface="Arial" panose="020B0604020202020204" pitchFamily="34" charset="0"/>
                        <a:cs typeface="Arial" panose="020B0604020202020204" pitchFamily="34" charset="0"/>
                      </a:endParaRPr>
                    </a:p>
                  </a:txBody>
                  <a:tcPr>
                    <a:solidFill>
                      <a:schemeClr val="accent2">
                        <a:lumMod val="40000"/>
                        <a:lumOff val="60000"/>
                      </a:schemeClr>
                    </a:solidFill>
                  </a:tcPr>
                </a:tc>
                <a:extLst>
                  <a:ext uri="{0D108BD9-81ED-4DB2-BD59-A6C34878D82A}">
                    <a16:rowId xmlns:a16="http://schemas.microsoft.com/office/drawing/2014/main" val="1371139789"/>
                  </a:ext>
                </a:extLst>
              </a:tr>
              <a:tr h="534970">
                <a:tc>
                  <a:txBody>
                    <a:bodyPr/>
                    <a:lstStyle/>
                    <a:p>
                      <a:r>
                        <a:rPr lang="ro-RO" sz="1600" dirty="0" smtClean="0">
                          <a:solidFill>
                            <a:schemeClr val="tx1"/>
                          </a:solidFill>
                          <a:latin typeface="Arial" panose="020B0604020202020204" pitchFamily="34" charset="0"/>
                          <a:cs typeface="Arial" panose="020B0604020202020204" pitchFamily="34" charset="0"/>
                        </a:rPr>
                        <a:t>sir+8</a:t>
                      </a:r>
                      <a:endParaRPr lang="ro-RO" sz="1600" dirty="0">
                        <a:solidFill>
                          <a:schemeClr val="tx1"/>
                        </a:solidFill>
                        <a:latin typeface="Arial" panose="020B0604020202020204" pitchFamily="34" charset="0"/>
                        <a:cs typeface="Arial" panose="020B0604020202020204" pitchFamily="34" charset="0"/>
                      </a:endParaRPr>
                    </a:p>
                  </a:txBody>
                  <a:tcPr>
                    <a:solidFill>
                      <a:schemeClr val="accent2">
                        <a:lumMod val="40000"/>
                        <a:lumOff val="60000"/>
                      </a:schemeClr>
                    </a:solidFill>
                  </a:tcPr>
                </a:tc>
                <a:tc>
                  <a:txBody>
                    <a:bodyPr/>
                    <a:lstStyle/>
                    <a:p>
                      <a:r>
                        <a:rPr lang="ro-RO" sz="1600" dirty="0" smtClean="0">
                          <a:solidFill>
                            <a:schemeClr val="tx1"/>
                          </a:solidFill>
                          <a:latin typeface="Arial" panose="020B0604020202020204" pitchFamily="34" charset="0"/>
                          <a:cs typeface="Arial" panose="020B0604020202020204" pitchFamily="34" charset="0"/>
                        </a:rPr>
                        <a:t>sir+9</a:t>
                      </a:r>
                      <a:endParaRPr lang="ro-RO" sz="1600" dirty="0">
                        <a:solidFill>
                          <a:schemeClr val="tx1"/>
                        </a:solidFill>
                        <a:latin typeface="Arial" panose="020B0604020202020204" pitchFamily="34" charset="0"/>
                        <a:cs typeface="Arial" panose="020B0604020202020204" pitchFamily="34" charset="0"/>
                      </a:endParaRPr>
                    </a:p>
                  </a:txBody>
                  <a:tcPr>
                    <a:solidFill>
                      <a:schemeClr val="accent2">
                        <a:lumMod val="40000"/>
                        <a:lumOff val="60000"/>
                      </a:schemeClr>
                    </a:solidFill>
                  </a:tcPr>
                </a:tc>
                <a:tc>
                  <a:txBody>
                    <a:bodyPr/>
                    <a:lstStyle/>
                    <a:p>
                      <a:r>
                        <a:rPr lang="ro-RO" sz="1600" dirty="0" smtClean="0">
                          <a:solidFill>
                            <a:schemeClr val="tx1"/>
                          </a:solidFill>
                          <a:latin typeface="Arial" panose="020B0604020202020204" pitchFamily="34" charset="0"/>
                          <a:cs typeface="Arial" panose="020B0604020202020204" pitchFamily="34" charset="0"/>
                        </a:rPr>
                        <a:t>sir+10</a:t>
                      </a:r>
                      <a:endParaRPr lang="ro-RO" sz="1600" dirty="0">
                        <a:solidFill>
                          <a:schemeClr val="tx1"/>
                        </a:solidFill>
                        <a:latin typeface="Arial" panose="020B0604020202020204" pitchFamily="34" charset="0"/>
                        <a:cs typeface="Arial" panose="020B0604020202020204" pitchFamily="34" charset="0"/>
                      </a:endParaRPr>
                    </a:p>
                  </a:txBody>
                  <a:tcPr>
                    <a:solidFill>
                      <a:schemeClr val="accent2">
                        <a:lumMod val="40000"/>
                        <a:lumOff val="60000"/>
                      </a:schemeClr>
                    </a:solidFill>
                  </a:tcPr>
                </a:tc>
                <a:tc>
                  <a:txBody>
                    <a:bodyPr/>
                    <a:lstStyle/>
                    <a:p>
                      <a:r>
                        <a:rPr lang="ro-RO" sz="1600" dirty="0" smtClean="0">
                          <a:solidFill>
                            <a:schemeClr val="tx1"/>
                          </a:solidFill>
                          <a:latin typeface="Arial" panose="020B0604020202020204" pitchFamily="34" charset="0"/>
                          <a:cs typeface="Arial" panose="020B0604020202020204" pitchFamily="34" charset="0"/>
                        </a:rPr>
                        <a:t>sir+11</a:t>
                      </a:r>
                      <a:endParaRPr lang="ro-RO" sz="1600" dirty="0">
                        <a:solidFill>
                          <a:schemeClr val="tx1"/>
                        </a:solidFill>
                        <a:latin typeface="Arial" panose="020B0604020202020204" pitchFamily="34" charset="0"/>
                        <a:cs typeface="Arial" panose="020B0604020202020204" pitchFamily="34" charset="0"/>
                      </a:endParaRPr>
                    </a:p>
                  </a:txBody>
                  <a:tcPr>
                    <a:solidFill>
                      <a:schemeClr val="accent2">
                        <a:lumMod val="40000"/>
                        <a:lumOff val="60000"/>
                      </a:schemeClr>
                    </a:solidFill>
                  </a:tcPr>
                </a:tc>
                <a:tc>
                  <a:txBody>
                    <a:bodyPr/>
                    <a:lstStyle/>
                    <a:p>
                      <a:r>
                        <a:rPr lang="ro-RO" sz="1600" dirty="0" smtClean="0">
                          <a:solidFill>
                            <a:schemeClr val="tx1"/>
                          </a:solidFill>
                          <a:latin typeface="Arial" panose="020B0604020202020204" pitchFamily="34" charset="0"/>
                          <a:cs typeface="Arial" panose="020B0604020202020204" pitchFamily="34" charset="0"/>
                        </a:rPr>
                        <a:t>sir+12</a:t>
                      </a:r>
                      <a:endParaRPr lang="ro-RO" sz="1600" dirty="0">
                        <a:solidFill>
                          <a:schemeClr val="tx1"/>
                        </a:solidFill>
                        <a:latin typeface="Arial" panose="020B0604020202020204" pitchFamily="34" charset="0"/>
                        <a:cs typeface="Arial" panose="020B0604020202020204" pitchFamily="34" charset="0"/>
                      </a:endParaRPr>
                    </a:p>
                  </a:txBody>
                  <a:tcPr>
                    <a:solidFill>
                      <a:schemeClr val="accent2">
                        <a:lumMod val="40000"/>
                        <a:lumOff val="60000"/>
                      </a:schemeClr>
                    </a:solidFill>
                  </a:tcPr>
                </a:tc>
                <a:tc>
                  <a:txBody>
                    <a:bodyPr/>
                    <a:lstStyle/>
                    <a:p>
                      <a:r>
                        <a:rPr lang="ro-RO" sz="1600" dirty="0" smtClean="0">
                          <a:solidFill>
                            <a:schemeClr val="tx1"/>
                          </a:solidFill>
                          <a:latin typeface="Arial" panose="020B0604020202020204" pitchFamily="34" charset="0"/>
                          <a:cs typeface="Arial" panose="020B0604020202020204" pitchFamily="34" charset="0"/>
                        </a:rPr>
                        <a:t>sir+13</a:t>
                      </a:r>
                      <a:endParaRPr lang="ro-RO" sz="1600" dirty="0">
                        <a:solidFill>
                          <a:schemeClr val="tx1"/>
                        </a:solidFill>
                        <a:latin typeface="Arial" panose="020B0604020202020204" pitchFamily="34" charset="0"/>
                        <a:cs typeface="Arial" panose="020B0604020202020204" pitchFamily="34" charset="0"/>
                      </a:endParaRPr>
                    </a:p>
                  </a:txBody>
                  <a:tcPr>
                    <a:solidFill>
                      <a:schemeClr val="accent2">
                        <a:lumMod val="40000"/>
                        <a:lumOff val="60000"/>
                      </a:schemeClr>
                    </a:solidFill>
                  </a:tcPr>
                </a:tc>
                <a:tc>
                  <a:txBody>
                    <a:bodyPr/>
                    <a:lstStyle/>
                    <a:p>
                      <a:r>
                        <a:rPr lang="ro-RO" sz="1600" dirty="0" smtClean="0">
                          <a:solidFill>
                            <a:schemeClr val="tx1"/>
                          </a:solidFill>
                          <a:latin typeface="Arial" panose="020B0604020202020204" pitchFamily="34" charset="0"/>
                          <a:cs typeface="Arial" panose="020B0604020202020204" pitchFamily="34" charset="0"/>
                        </a:rPr>
                        <a:t>sir+14</a:t>
                      </a:r>
                      <a:endParaRPr lang="ro-RO" sz="1600" dirty="0">
                        <a:solidFill>
                          <a:schemeClr val="tx1"/>
                        </a:solidFill>
                        <a:latin typeface="Arial" panose="020B0604020202020204" pitchFamily="34" charset="0"/>
                        <a:cs typeface="Arial" panose="020B0604020202020204" pitchFamily="34" charset="0"/>
                      </a:endParaRPr>
                    </a:p>
                  </a:txBody>
                  <a:tcPr>
                    <a:solidFill>
                      <a:schemeClr val="accent2">
                        <a:lumMod val="40000"/>
                        <a:lumOff val="60000"/>
                      </a:schemeClr>
                    </a:solidFill>
                  </a:tcPr>
                </a:tc>
                <a:tc>
                  <a:txBody>
                    <a:bodyPr/>
                    <a:lstStyle/>
                    <a:p>
                      <a:r>
                        <a:rPr lang="ro-RO" sz="1600" dirty="0" smtClean="0">
                          <a:solidFill>
                            <a:schemeClr val="tx1"/>
                          </a:solidFill>
                          <a:latin typeface="Arial" panose="020B0604020202020204" pitchFamily="34" charset="0"/>
                          <a:cs typeface="Arial" panose="020B0604020202020204" pitchFamily="34" charset="0"/>
                        </a:rPr>
                        <a:t>sir+15</a:t>
                      </a:r>
                      <a:endParaRPr lang="ro-RO" sz="1600" dirty="0">
                        <a:solidFill>
                          <a:schemeClr val="tx1"/>
                        </a:solidFill>
                        <a:latin typeface="Arial" panose="020B0604020202020204" pitchFamily="34" charset="0"/>
                        <a:cs typeface="Arial" panose="020B0604020202020204" pitchFamily="34" charset="0"/>
                      </a:endParaRPr>
                    </a:p>
                  </a:txBody>
                  <a:tcPr>
                    <a:solidFill>
                      <a:schemeClr val="accent2">
                        <a:lumMod val="40000"/>
                        <a:lumOff val="60000"/>
                      </a:schemeClr>
                    </a:solidFill>
                  </a:tcPr>
                </a:tc>
                <a:extLst>
                  <a:ext uri="{0D108BD9-81ED-4DB2-BD59-A6C34878D82A}">
                    <a16:rowId xmlns:a16="http://schemas.microsoft.com/office/drawing/2014/main" val="3575050953"/>
                  </a:ext>
                </a:extLst>
              </a:tr>
            </a:tbl>
          </a:graphicData>
        </a:graphic>
      </p:graphicFrame>
      <p:sp>
        <p:nvSpPr>
          <p:cNvPr id="6" name="TextBox 5"/>
          <p:cNvSpPr txBox="1"/>
          <p:nvPr/>
        </p:nvSpPr>
        <p:spPr>
          <a:xfrm>
            <a:off x="838200" y="3954162"/>
            <a:ext cx="6254576" cy="2353529"/>
          </a:xfrm>
          <a:prstGeom prst="rect">
            <a:avLst/>
          </a:prstGeom>
          <a:noFill/>
        </p:spPr>
        <p:txBody>
          <a:bodyPr wrap="square" rtlCol="0">
            <a:spAutoFit/>
          </a:bodyPr>
          <a:lstStyle/>
          <a:p>
            <a:pPr>
              <a:lnSpc>
                <a:spcPct val="150000"/>
              </a:lnSpc>
            </a:pPr>
            <a:r>
              <a:rPr lang="ro-RO" sz="2000" dirty="0" smtClean="0">
                <a:latin typeface="Palatino Linotype" panose="02040502050505030304" pitchFamily="18" charset="0"/>
              </a:rPr>
              <a:t>CLD ; left-&gt;right (small adresses to large adresses)</a:t>
            </a:r>
          </a:p>
          <a:p>
            <a:pPr>
              <a:lnSpc>
                <a:spcPct val="150000"/>
              </a:lnSpc>
            </a:pPr>
            <a:r>
              <a:rPr lang="ro-RO" sz="2000" dirty="0" smtClean="0">
                <a:latin typeface="Palatino Linotype" panose="02040502050505030304" pitchFamily="18" charset="0"/>
              </a:rPr>
              <a:t>Mov esi, sir </a:t>
            </a:r>
          </a:p>
          <a:p>
            <a:pPr>
              <a:lnSpc>
                <a:spcPct val="150000"/>
              </a:lnSpc>
            </a:pPr>
            <a:r>
              <a:rPr lang="ro-RO" sz="2000" dirty="0" smtClean="0">
                <a:latin typeface="Palatino Linotype" panose="02040502050505030304" pitchFamily="18" charset="0"/>
              </a:rPr>
              <a:t>Lodsb ; al=88, esi=esi+1</a:t>
            </a:r>
          </a:p>
          <a:p>
            <a:pPr>
              <a:lnSpc>
                <a:spcPct val="150000"/>
              </a:lnSpc>
            </a:pPr>
            <a:r>
              <a:rPr lang="ro-RO" sz="2000" dirty="0" smtClean="0">
                <a:latin typeface="Palatino Linotype" panose="02040502050505030304" pitchFamily="18" charset="0"/>
              </a:rPr>
              <a:t>Lodsw; ax=6677, esi=esi+2</a:t>
            </a:r>
          </a:p>
          <a:p>
            <a:pPr>
              <a:lnSpc>
                <a:spcPct val="150000"/>
              </a:lnSpc>
            </a:pPr>
            <a:r>
              <a:rPr lang="ro-RO" sz="2000" dirty="0" smtClean="0">
                <a:latin typeface="Palatino Linotype" panose="02040502050505030304" pitchFamily="18" charset="0"/>
              </a:rPr>
              <a:t>Lodsd; eax=</a:t>
            </a:r>
            <a:r>
              <a:rPr lang="ro-RO" sz="2000" dirty="0" smtClean="0">
                <a:solidFill>
                  <a:srgbClr val="00B0F0"/>
                </a:solidFill>
                <a:latin typeface="Palatino Linotype" panose="02040502050505030304" pitchFamily="18" charset="0"/>
              </a:rPr>
              <a:t>22334455, esi=esi+4</a:t>
            </a:r>
          </a:p>
        </p:txBody>
      </p:sp>
      <p:sp>
        <p:nvSpPr>
          <p:cNvPr id="7" name="TextBox 6"/>
          <p:cNvSpPr txBox="1"/>
          <p:nvPr/>
        </p:nvSpPr>
        <p:spPr>
          <a:xfrm>
            <a:off x="7339914" y="172995"/>
            <a:ext cx="4497859" cy="6093976"/>
          </a:xfrm>
          <a:prstGeom prst="rect">
            <a:avLst/>
          </a:prstGeom>
          <a:noFill/>
        </p:spPr>
        <p:txBody>
          <a:bodyPr wrap="square" rtlCol="0">
            <a:spAutoFit/>
          </a:bodyPr>
          <a:lstStyle/>
          <a:p>
            <a:pPr>
              <a:lnSpc>
                <a:spcPct val="150000"/>
              </a:lnSpc>
            </a:pPr>
            <a:r>
              <a:rPr lang="ro-RO" sz="2000" dirty="0" smtClean="0">
                <a:latin typeface="Palatino Linotype" panose="02040502050505030304" pitchFamily="18" charset="0"/>
              </a:rPr>
              <a:t>mov edi, r</a:t>
            </a:r>
          </a:p>
          <a:p>
            <a:pPr>
              <a:lnSpc>
                <a:spcPct val="150000"/>
              </a:lnSpc>
            </a:pPr>
            <a:r>
              <a:rPr lang="ro-RO" sz="2000" dirty="0" smtClean="0">
                <a:latin typeface="Palatino Linotype" panose="02040502050505030304" pitchFamily="18" charset="0"/>
              </a:rPr>
              <a:t>CLD</a:t>
            </a:r>
          </a:p>
          <a:p>
            <a:pPr>
              <a:lnSpc>
                <a:spcPct val="150000"/>
              </a:lnSpc>
            </a:pPr>
            <a:r>
              <a:rPr lang="ro-RO" sz="2000" dirty="0" smtClean="0">
                <a:latin typeface="Palatino Linotype" panose="02040502050505030304" pitchFamily="18" charset="0"/>
              </a:rPr>
              <a:t>Mov al, 1Ah</a:t>
            </a:r>
          </a:p>
          <a:p>
            <a:pPr>
              <a:lnSpc>
                <a:spcPct val="150000"/>
              </a:lnSpc>
            </a:pPr>
            <a:r>
              <a:rPr lang="ro-RO" sz="2000" dirty="0" smtClean="0">
                <a:latin typeface="Palatino Linotype" panose="02040502050505030304" pitchFamily="18" charset="0"/>
              </a:rPr>
              <a:t>Stosb ; [r+edi]=1A, edi = edi+1</a:t>
            </a:r>
          </a:p>
          <a:p>
            <a:pPr>
              <a:lnSpc>
                <a:spcPct val="150000"/>
              </a:lnSpc>
            </a:pPr>
            <a:r>
              <a:rPr lang="ro-RO" sz="2000" dirty="0" smtClean="0">
                <a:latin typeface="Palatino Linotype" panose="02040502050505030304" pitchFamily="18" charset="0"/>
              </a:rPr>
              <a:t>Mov ax, 1234h</a:t>
            </a:r>
          </a:p>
          <a:p>
            <a:pPr>
              <a:lnSpc>
                <a:spcPct val="150000"/>
              </a:lnSpc>
            </a:pPr>
            <a:r>
              <a:rPr lang="ro-RO" sz="2000" dirty="0" smtClean="0">
                <a:latin typeface="Palatino Linotype" panose="02040502050505030304" pitchFamily="18" charset="0"/>
              </a:rPr>
              <a:t>Stosw ; [r+edi]=1234h, edi = edi+2</a:t>
            </a:r>
          </a:p>
          <a:p>
            <a:pPr>
              <a:lnSpc>
                <a:spcPct val="150000"/>
              </a:lnSpc>
            </a:pPr>
            <a:r>
              <a:rPr lang="ro-RO" sz="2000" dirty="0" smtClean="0">
                <a:latin typeface="Palatino Linotype" panose="02040502050505030304" pitchFamily="18" charset="0"/>
              </a:rPr>
              <a:t>Mov eax, 567890cdh</a:t>
            </a:r>
          </a:p>
          <a:p>
            <a:pPr>
              <a:lnSpc>
                <a:spcPct val="150000"/>
              </a:lnSpc>
            </a:pPr>
            <a:r>
              <a:rPr lang="ro-RO" sz="2000" dirty="0" smtClean="0">
                <a:latin typeface="Palatino Linotype" panose="02040502050505030304" pitchFamily="18" charset="0"/>
              </a:rPr>
              <a:t>Stosd ;[r+edi]=567890cdh, edi=edi+4</a:t>
            </a:r>
          </a:p>
          <a:p>
            <a:pPr>
              <a:lnSpc>
                <a:spcPct val="150000"/>
              </a:lnSpc>
            </a:pPr>
            <a:endParaRPr lang="ro-RO" sz="2000" b="1" dirty="0" smtClean="0">
              <a:latin typeface="Palatino Linotype" panose="02040502050505030304" pitchFamily="18" charset="0"/>
            </a:endParaRPr>
          </a:p>
          <a:p>
            <a:pPr>
              <a:lnSpc>
                <a:spcPct val="150000"/>
              </a:lnSpc>
            </a:pPr>
            <a:r>
              <a:rPr lang="ro-RO" sz="2000" b="1" dirty="0" smtClean="0">
                <a:latin typeface="Palatino Linotype" panose="02040502050505030304" pitchFamily="18" charset="0"/>
              </a:rPr>
              <a:t>r in memory:</a:t>
            </a:r>
          </a:p>
          <a:p>
            <a:pPr>
              <a:lnSpc>
                <a:spcPct val="150000"/>
              </a:lnSpc>
            </a:pPr>
            <a:endParaRPr lang="ro-RO" sz="2000" dirty="0" smtClean="0">
              <a:latin typeface="Palatino Linotype" panose="02040502050505030304" pitchFamily="18" charset="0"/>
            </a:endParaRPr>
          </a:p>
          <a:p>
            <a:pPr>
              <a:lnSpc>
                <a:spcPct val="150000"/>
              </a:lnSpc>
            </a:pPr>
            <a:endParaRPr lang="ro-RO" sz="2000" dirty="0">
              <a:latin typeface="Palatino Linotype" panose="02040502050505030304" pitchFamily="18" charset="0"/>
            </a:endParaRPr>
          </a:p>
          <a:p>
            <a:pPr>
              <a:lnSpc>
                <a:spcPct val="150000"/>
              </a:lnSpc>
            </a:pPr>
            <a:endParaRPr lang="ro-RO" sz="2000" dirty="0">
              <a:latin typeface="Palatino Linotype" panose="02040502050505030304" pitchFamily="18" charset="0"/>
            </a:endParaRPr>
          </a:p>
        </p:txBody>
      </p:sp>
      <p:pic>
        <p:nvPicPr>
          <p:cNvPr id="9" name="Picture 8"/>
          <p:cNvPicPr>
            <a:picLocks noChangeAspect="1"/>
          </p:cNvPicPr>
          <p:nvPr/>
        </p:nvPicPr>
        <p:blipFill>
          <a:blip r:embed="rId2"/>
          <a:stretch>
            <a:fillRect/>
          </a:stretch>
        </p:blipFill>
        <p:spPr>
          <a:xfrm>
            <a:off x="7836758" y="4769770"/>
            <a:ext cx="3314700" cy="368643"/>
          </a:xfrm>
          <a:prstGeom prst="rect">
            <a:avLst/>
          </a:prstGeom>
        </p:spPr>
      </p:pic>
    </p:spTree>
    <p:extLst>
      <p:ext uri="{BB962C8B-B14F-4D97-AF65-F5344CB8AC3E}">
        <p14:creationId xmlns:p14="http://schemas.microsoft.com/office/powerpoint/2010/main" val="18394709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200" b="1" dirty="0" smtClean="0">
                <a:latin typeface="Palatino Linotype" panose="02040502050505030304" pitchFamily="18" charset="0"/>
              </a:rPr>
              <a:t>Eg: 2</a:t>
            </a:r>
            <a:endParaRPr lang="ro-RO" sz="3200" dirty="0"/>
          </a:p>
        </p:txBody>
      </p:sp>
      <p:sp>
        <p:nvSpPr>
          <p:cNvPr id="3" name="Content Placeholder 2"/>
          <p:cNvSpPr>
            <a:spLocks noGrp="1"/>
          </p:cNvSpPr>
          <p:nvPr>
            <p:ph idx="1"/>
          </p:nvPr>
        </p:nvSpPr>
        <p:spPr/>
        <p:txBody>
          <a:bodyPr numCol="2">
            <a:normAutofit fontScale="92500" lnSpcReduction="10000"/>
          </a:bodyPr>
          <a:lstStyle/>
          <a:p>
            <a:pPr marL="0" indent="0">
              <a:buNone/>
            </a:pPr>
            <a:r>
              <a:rPr lang="ro-RO" sz="2000" b="1" dirty="0" smtClean="0">
                <a:latin typeface="Palatino Linotype" panose="02040502050505030304" pitchFamily="18" charset="0"/>
              </a:rPr>
              <a:t>a </a:t>
            </a:r>
            <a:r>
              <a:rPr lang="ro-RO" sz="2000" b="1" dirty="0">
                <a:latin typeface="Palatino Linotype" panose="02040502050505030304" pitchFamily="18" charset="0"/>
              </a:rPr>
              <a:t>db 10h 12h, </a:t>
            </a:r>
            <a:r>
              <a:rPr lang="ro-RO" sz="2000" b="1" dirty="0" smtClean="0">
                <a:latin typeface="Palatino Linotype" panose="02040502050505030304" pitchFamily="18" charset="0"/>
              </a:rPr>
              <a:t>11h </a:t>
            </a:r>
            <a:endParaRPr lang="ro-RO" sz="2000" b="1" dirty="0">
              <a:latin typeface="Palatino Linotype" panose="02040502050505030304" pitchFamily="18" charset="0"/>
            </a:endParaRPr>
          </a:p>
          <a:p>
            <a:pPr marL="0" indent="0">
              <a:buNone/>
            </a:pPr>
            <a:r>
              <a:rPr lang="ro-RO" sz="2000" b="1" dirty="0" smtClean="0">
                <a:latin typeface="Palatino Linotype" panose="02040502050505030304" pitchFamily="18" charset="0"/>
              </a:rPr>
              <a:t>b </a:t>
            </a:r>
            <a:r>
              <a:rPr lang="ro-RO" sz="2000" b="1" dirty="0">
                <a:latin typeface="Palatino Linotype" panose="02040502050505030304" pitchFamily="18" charset="0"/>
              </a:rPr>
              <a:t>db 98h, 34h, 56h</a:t>
            </a:r>
          </a:p>
          <a:p>
            <a:pPr marL="0" indent="0">
              <a:buNone/>
            </a:pPr>
            <a:r>
              <a:rPr lang="ro-RO" sz="2000" dirty="0">
                <a:latin typeface="Palatino Linotype" panose="02040502050505030304" pitchFamily="18" charset="0"/>
              </a:rPr>
              <a:t>Mov esi, a</a:t>
            </a:r>
          </a:p>
          <a:p>
            <a:pPr marL="0" indent="0">
              <a:buNone/>
            </a:pPr>
            <a:r>
              <a:rPr lang="ro-RO" sz="2000" dirty="0">
                <a:latin typeface="Palatino Linotype" panose="02040502050505030304" pitchFamily="18" charset="0"/>
              </a:rPr>
              <a:t>Mov edi, b</a:t>
            </a:r>
          </a:p>
          <a:p>
            <a:pPr marL="0" indent="0">
              <a:buNone/>
            </a:pPr>
            <a:r>
              <a:rPr lang="ro-RO" sz="2000" dirty="0">
                <a:latin typeface="Palatino Linotype" panose="02040502050505030304" pitchFamily="18" charset="0"/>
              </a:rPr>
              <a:t>STD ; right to left</a:t>
            </a:r>
          </a:p>
          <a:p>
            <a:pPr marL="0" indent="0">
              <a:buNone/>
            </a:pPr>
            <a:r>
              <a:rPr lang="ro-RO" sz="2000" dirty="0">
                <a:latin typeface="Palatino Linotype" panose="02040502050505030304" pitchFamily="18" charset="0"/>
              </a:rPr>
              <a:t>Cmpsb   ; 11 cmp 56, edi = edi-1 and esi=esi-1</a:t>
            </a:r>
          </a:p>
          <a:p>
            <a:pPr marL="0" indent="0">
              <a:buNone/>
            </a:pPr>
            <a:r>
              <a:rPr lang="ro-RO" sz="2000" dirty="0" smtClean="0">
                <a:latin typeface="Palatino Linotype" panose="02040502050505030304" pitchFamily="18" charset="0"/>
              </a:rPr>
              <a:t>JE </a:t>
            </a:r>
            <a:r>
              <a:rPr lang="ro-RO" sz="2000" dirty="0">
                <a:latin typeface="Palatino Linotype" panose="02040502050505030304" pitchFamily="18" charset="0"/>
              </a:rPr>
              <a:t>Equal</a:t>
            </a:r>
          </a:p>
          <a:p>
            <a:pPr marL="0" indent="0">
              <a:buNone/>
            </a:pPr>
            <a:r>
              <a:rPr lang="ro-RO" sz="2000" dirty="0">
                <a:latin typeface="Palatino Linotype" panose="02040502050505030304" pitchFamily="18" charset="0"/>
              </a:rPr>
              <a:t>JNE NonEq</a:t>
            </a:r>
          </a:p>
          <a:p>
            <a:pPr marL="0" indent="0">
              <a:buNone/>
            </a:pPr>
            <a:r>
              <a:rPr lang="ro-RO" sz="2000" dirty="0">
                <a:latin typeface="Palatino Linotype" panose="02040502050505030304" pitchFamily="18" charset="0"/>
              </a:rPr>
              <a:t>Mov ax, 0FFFFh</a:t>
            </a:r>
          </a:p>
          <a:p>
            <a:pPr marL="0" indent="0">
              <a:buNone/>
            </a:pPr>
            <a:r>
              <a:rPr lang="ro-RO" sz="2000" dirty="0">
                <a:latin typeface="Palatino Linotype" panose="02040502050505030304" pitchFamily="18" charset="0"/>
              </a:rPr>
              <a:t>Scasw   ; ax cmp </a:t>
            </a:r>
            <a:r>
              <a:rPr lang="ro-RO" sz="2000" dirty="0" smtClean="0">
                <a:latin typeface="Palatino Linotype" panose="02040502050505030304" pitchFamily="18" charset="0"/>
              </a:rPr>
              <a:t>5634, </a:t>
            </a:r>
            <a:r>
              <a:rPr lang="ro-RO" sz="2000" dirty="0">
                <a:latin typeface="Palatino Linotype" panose="02040502050505030304" pitchFamily="18" charset="0"/>
              </a:rPr>
              <a:t>edi=edi-2</a:t>
            </a:r>
          </a:p>
          <a:p>
            <a:pPr marL="0" indent="0">
              <a:buNone/>
            </a:pPr>
            <a:r>
              <a:rPr lang="ro-RO" sz="2000" dirty="0">
                <a:latin typeface="Palatino Linotype" panose="02040502050505030304" pitchFamily="18" charset="0"/>
              </a:rPr>
              <a:t>JG </a:t>
            </a:r>
            <a:r>
              <a:rPr lang="ro-RO" sz="2000" dirty="0" smtClean="0">
                <a:latin typeface="Palatino Linotype" panose="02040502050505030304" pitchFamily="18" charset="0"/>
              </a:rPr>
              <a:t>maimare</a:t>
            </a:r>
            <a:endParaRPr lang="ro-RO" sz="2000" dirty="0">
              <a:latin typeface="Palatino Linotype" panose="02040502050505030304" pitchFamily="18" charset="0"/>
            </a:endParaRPr>
          </a:p>
          <a:p>
            <a:pPr marL="0" indent="0">
              <a:buNone/>
            </a:pPr>
            <a:r>
              <a:rPr lang="ro-RO" sz="2000" dirty="0">
                <a:latin typeface="Palatino Linotype" panose="02040502050505030304" pitchFamily="18" charset="0"/>
              </a:rPr>
              <a:t>JLE </a:t>
            </a:r>
            <a:r>
              <a:rPr lang="ro-RO" sz="2000" dirty="0" smtClean="0">
                <a:latin typeface="Palatino Linotype" panose="02040502050505030304" pitchFamily="18" charset="0"/>
              </a:rPr>
              <a:t>maimic</a:t>
            </a:r>
          </a:p>
          <a:p>
            <a:pPr marL="0" indent="0">
              <a:buNone/>
            </a:pPr>
            <a:endParaRPr lang="ro-RO" sz="2000" dirty="0" smtClean="0">
              <a:latin typeface="Palatino Linotype" panose="02040502050505030304" pitchFamily="18" charset="0"/>
            </a:endParaRPr>
          </a:p>
          <a:p>
            <a:pPr marL="0" indent="0">
              <a:buNone/>
            </a:pPr>
            <a:endParaRPr lang="ro-RO" sz="2000" dirty="0" smtClean="0">
              <a:latin typeface="Palatino Linotype" panose="02040502050505030304" pitchFamily="18" charset="0"/>
            </a:endParaRPr>
          </a:p>
          <a:p>
            <a:pPr marL="0" indent="0">
              <a:buNone/>
            </a:pPr>
            <a:endParaRPr lang="ro-RO" sz="2000" dirty="0">
              <a:latin typeface="Palatino Linotype" panose="02040502050505030304" pitchFamily="18" charset="0"/>
            </a:endParaRPr>
          </a:p>
          <a:p>
            <a:pPr marL="0" indent="0">
              <a:buNone/>
            </a:pPr>
            <a:r>
              <a:rPr lang="ro-RO" sz="2000" dirty="0">
                <a:latin typeface="Palatino Linotype" panose="02040502050505030304" pitchFamily="18" charset="0"/>
              </a:rPr>
              <a:t>Equal</a:t>
            </a:r>
            <a:r>
              <a:rPr lang="ro-RO" sz="2000" dirty="0" smtClean="0">
                <a:latin typeface="Palatino Linotype" panose="02040502050505030304" pitchFamily="18" charset="0"/>
              </a:rPr>
              <a:t>:</a:t>
            </a:r>
          </a:p>
          <a:p>
            <a:pPr marL="0" indent="0">
              <a:buNone/>
            </a:pPr>
            <a:r>
              <a:rPr lang="ro-RO" sz="2000" dirty="0" smtClean="0">
                <a:latin typeface="Palatino Linotype" panose="02040502050505030304" pitchFamily="18" charset="0"/>
              </a:rPr>
              <a:t>...</a:t>
            </a:r>
            <a:endParaRPr lang="ro-RO" sz="2000" dirty="0">
              <a:latin typeface="Palatino Linotype" panose="02040502050505030304" pitchFamily="18" charset="0"/>
            </a:endParaRPr>
          </a:p>
          <a:p>
            <a:pPr marL="0" indent="0">
              <a:buNone/>
            </a:pPr>
            <a:r>
              <a:rPr lang="ro-RO" sz="2000" dirty="0">
                <a:latin typeface="Palatino Linotype" panose="02040502050505030304" pitchFamily="18" charset="0"/>
              </a:rPr>
              <a:t>NonEq</a:t>
            </a:r>
            <a:r>
              <a:rPr lang="ro-RO" sz="2000" dirty="0" smtClean="0">
                <a:latin typeface="Palatino Linotype" panose="02040502050505030304" pitchFamily="18" charset="0"/>
              </a:rPr>
              <a:t>:</a:t>
            </a:r>
          </a:p>
          <a:p>
            <a:pPr marL="0" indent="0">
              <a:buNone/>
            </a:pPr>
            <a:r>
              <a:rPr lang="ro-RO" sz="2000" dirty="0" smtClean="0">
                <a:latin typeface="Palatino Linotype" panose="02040502050505030304" pitchFamily="18" charset="0"/>
              </a:rPr>
              <a:t>...</a:t>
            </a:r>
            <a:endParaRPr lang="ro-RO" sz="2000" dirty="0">
              <a:latin typeface="Palatino Linotype" panose="02040502050505030304" pitchFamily="18" charset="0"/>
            </a:endParaRPr>
          </a:p>
          <a:p>
            <a:pPr marL="0" indent="0">
              <a:buNone/>
            </a:pPr>
            <a:r>
              <a:rPr lang="ro-RO" sz="2000" dirty="0">
                <a:latin typeface="Palatino Linotype" panose="02040502050505030304" pitchFamily="18" charset="0"/>
              </a:rPr>
              <a:t>maimare:</a:t>
            </a:r>
          </a:p>
          <a:p>
            <a:pPr marL="0" indent="0">
              <a:buNone/>
            </a:pPr>
            <a:r>
              <a:rPr lang="ro-RO" sz="2000" dirty="0" smtClean="0">
                <a:latin typeface="Palatino Linotype" panose="02040502050505030304" pitchFamily="18" charset="0"/>
              </a:rPr>
              <a:t>...</a:t>
            </a:r>
          </a:p>
          <a:p>
            <a:pPr marL="0" indent="0">
              <a:buNone/>
            </a:pPr>
            <a:r>
              <a:rPr lang="ro-RO" sz="2000" dirty="0" smtClean="0">
                <a:latin typeface="Palatino Linotype" panose="02040502050505030304" pitchFamily="18" charset="0"/>
              </a:rPr>
              <a:t>maimic:</a:t>
            </a:r>
          </a:p>
          <a:p>
            <a:pPr marL="0" indent="0">
              <a:buNone/>
            </a:pPr>
            <a:r>
              <a:rPr lang="ro-RO" sz="2000" dirty="0" smtClean="0">
                <a:latin typeface="Palatino Linotype" panose="02040502050505030304" pitchFamily="18" charset="0"/>
              </a:rPr>
              <a:t>...</a:t>
            </a:r>
            <a:endParaRPr lang="ro-RO" sz="2000" dirty="0">
              <a:latin typeface="Palatino Linotype" panose="02040502050505030304" pitchFamily="18" charset="0"/>
            </a:endParaRPr>
          </a:p>
        </p:txBody>
      </p:sp>
      <p:pic>
        <p:nvPicPr>
          <p:cNvPr id="4" name="Picture 3"/>
          <p:cNvPicPr>
            <a:picLocks noChangeAspect="1"/>
          </p:cNvPicPr>
          <p:nvPr/>
        </p:nvPicPr>
        <p:blipFill>
          <a:blip r:embed="rId2"/>
          <a:stretch>
            <a:fillRect/>
          </a:stretch>
        </p:blipFill>
        <p:spPr>
          <a:xfrm>
            <a:off x="6584478" y="1195431"/>
            <a:ext cx="2828925" cy="304800"/>
          </a:xfrm>
          <a:prstGeom prst="rect">
            <a:avLst/>
          </a:prstGeom>
        </p:spPr>
      </p:pic>
      <p:sp>
        <p:nvSpPr>
          <p:cNvPr id="5" name="TextBox 4"/>
          <p:cNvSpPr txBox="1"/>
          <p:nvPr/>
        </p:nvSpPr>
        <p:spPr>
          <a:xfrm>
            <a:off x="6561438" y="679622"/>
            <a:ext cx="3076832" cy="369332"/>
          </a:xfrm>
          <a:prstGeom prst="rect">
            <a:avLst/>
          </a:prstGeom>
          <a:noFill/>
        </p:spPr>
        <p:txBody>
          <a:bodyPr wrap="square" rtlCol="0">
            <a:spAutoFit/>
          </a:bodyPr>
          <a:lstStyle/>
          <a:p>
            <a:r>
              <a:rPr lang="ro-RO" dirty="0"/>
              <a:t>a</a:t>
            </a:r>
            <a:r>
              <a:rPr lang="ro-RO" dirty="0" smtClean="0"/>
              <a:t> and b in memory</a:t>
            </a:r>
            <a:endParaRPr lang="ro-RO" dirty="0"/>
          </a:p>
        </p:txBody>
      </p:sp>
    </p:spTree>
    <p:extLst>
      <p:ext uri="{BB962C8B-B14F-4D97-AF65-F5344CB8AC3E}">
        <p14:creationId xmlns:p14="http://schemas.microsoft.com/office/powerpoint/2010/main" val="13409434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Palatino Linotype" panose="02040502050505030304" pitchFamily="18" charset="0"/>
              </a:rPr>
              <a:t>Repeat Prefix </a:t>
            </a:r>
            <a:r>
              <a:rPr lang="ro-RO" b="1" dirty="0" smtClean="0">
                <a:latin typeface="Palatino Linotype" panose="02040502050505030304" pitchFamily="18" charset="0"/>
              </a:rPr>
              <a:t>for string instructions</a:t>
            </a:r>
            <a:endParaRPr lang="ro-RO" b="1" dirty="0">
              <a:latin typeface="Palatino Linotype" panose="02040502050505030304" pitchFamily="18" charset="0"/>
            </a:endParaRPr>
          </a:p>
        </p:txBody>
      </p:sp>
      <p:graphicFrame>
        <p:nvGraphicFramePr>
          <p:cNvPr id="3" name="Diagram 2"/>
          <p:cNvGraphicFramePr/>
          <p:nvPr>
            <p:extLst>
              <p:ext uri="{D42A27DB-BD31-4B8C-83A1-F6EECF244321}">
                <p14:modId xmlns:p14="http://schemas.microsoft.com/office/powerpoint/2010/main" val="3853148705"/>
              </p:ext>
            </p:extLst>
          </p:nvPr>
        </p:nvGraphicFramePr>
        <p:xfrm>
          <a:off x="838200" y="1439333"/>
          <a:ext cx="10515600" cy="47863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25733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dirty="0" smtClean="0">
                <a:latin typeface="Palatino Linotype" panose="02040502050505030304" pitchFamily="18" charset="0"/>
              </a:rPr>
              <a:t>Examples</a:t>
            </a:r>
            <a:r>
              <a:rPr lang="ro-RO" sz="2300" dirty="0" smtClean="0">
                <a:latin typeface="Palatino Linotype" panose="02040502050505030304" pitchFamily="18" charset="0"/>
              </a:rPr>
              <a:t/>
            </a:r>
            <a:br>
              <a:rPr lang="ro-RO" sz="2300" dirty="0" smtClean="0">
                <a:latin typeface="Palatino Linotype" panose="02040502050505030304" pitchFamily="18" charset="0"/>
              </a:rPr>
            </a:br>
            <a:r>
              <a:rPr lang="ro-RO" sz="2300" dirty="0" smtClean="0">
                <a:latin typeface="Palatino Linotype" panose="02040502050505030304" pitchFamily="18" charset="0"/>
              </a:rPr>
              <a:t>A string of words (unsigned representation) is given in data segment. </a:t>
            </a:r>
            <a:br>
              <a:rPr lang="ro-RO" sz="2300" dirty="0" smtClean="0">
                <a:latin typeface="Palatino Linotype" panose="02040502050505030304" pitchFamily="18" charset="0"/>
              </a:rPr>
            </a:br>
            <a:r>
              <a:rPr lang="ro-RO" sz="2300" dirty="0" smtClean="0">
                <a:latin typeface="Palatino Linotype" panose="02040502050505030304" pitchFamily="18" charset="0"/>
              </a:rPr>
              <a:t>Copy the content in second string of words.</a:t>
            </a:r>
            <a:endParaRPr lang="ro-RO" sz="2300" dirty="0">
              <a:latin typeface="Palatino Linotype" panose="0204050205050503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15603147"/>
              </p:ext>
            </p:extLst>
          </p:nvPr>
        </p:nvGraphicFramePr>
        <p:xfrm>
          <a:off x="838200" y="1880897"/>
          <a:ext cx="10515600" cy="4562438"/>
        </p:xfrm>
        <a:graphic>
          <a:graphicData uri="http://schemas.openxmlformats.org/drawingml/2006/table">
            <a:tbl>
              <a:tblPr/>
              <a:tblGrid>
                <a:gridCol w="2798135">
                  <a:extLst>
                    <a:ext uri="{9D8B030D-6E8A-4147-A177-3AD203B41FA5}">
                      <a16:colId xmlns:a16="http://schemas.microsoft.com/office/drawing/2014/main" val="2494417156"/>
                    </a:ext>
                  </a:extLst>
                </a:gridCol>
                <a:gridCol w="2594344">
                  <a:extLst>
                    <a:ext uri="{9D8B030D-6E8A-4147-A177-3AD203B41FA5}">
                      <a16:colId xmlns:a16="http://schemas.microsoft.com/office/drawing/2014/main" val="62831254"/>
                    </a:ext>
                  </a:extLst>
                </a:gridCol>
                <a:gridCol w="2509284">
                  <a:extLst>
                    <a:ext uri="{9D8B030D-6E8A-4147-A177-3AD203B41FA5}">
                      <a16:colId xmlns:a16="http://schemas.microsoft.com/office/drawing/2014/main" val="215225973"/>
                    </a:ext>
                  </a:extLst>
                </a:gridCol>
                <a:gridCol w="2613837">
                  <a:extLst>
                    <a:ext uri="{9D8B030D-6E8A-4147-A177-3AD203B41FA5}">
                      <a16:colId xmlns:a16="http://schemas.microsoft.com/office/drawing/2014/main" val="2861906135"/>
                    </a:ext>
                  </a:extLst>
                </a:gridCol>
              </a:tblGrid>
              <a:tr h="291763">
                <a:tc>
                  <a:txBody>
                    <a:bodyPr/>
                    <a:lstStyle/>
                    <a:p>
                      <a:pPr algn="ctr" fontAlgn="ctr"/>
                      <a:r>
                        <a:rPr lang="ro-RO" sz="1500" b="0" i="0" u="none" strike="noStrike" dirty="0">
                          <a:solidFill>
                            <a:srgbClr val="000000"/>
                          </a:solidFill>
                          <a:effectLst/>
                          <a:latin typeface="Palatino Linotype" panose="02040502050505030304" pitchFamily="18" charset="0"/>
                        </a:rPr>
                        <a:t>Without string instructions</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gridSpan="3">
                  <a:txBody>
                    <a:bodyPr/>
                    <a:lstStyle/>
                    <a:p>
                      <a:pPr algn="ctr" fontAlgn="ctr"/>
                      <a:r>
                        <a:rPr lang="ro-RO" sz="1500" b="0" i="0" u="none" strike="noStrike">
                          <a:solidFill>
                            <a:srgbClr val="000000"/>
                          </a:solidFill>
                          <a:effectLst/>
                          <a:latin typeface="Palatino Linotype" panose="02040502050505030304" pitchFamily="18" charset="0"/>
                        </a:rPr>
                        <a:t>With string instruction</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hMerge="1">
                  <a:txBody>
                    <a:bodyPr/>
                    <a:lstStyle/>
                    <a:p>
                      <a:endParaRPr lang="ro-RO"/>
                    </a:p>
                  </a:txBody>
                  <a:tcPr/>
                </a:tc>
                <a:tc hMerge="1">
                  <a:txBody>
                    <a:bodyPr/>
                    <a:lstStyle/>
                    <a:p>
                      <a:endParaRPr lang="ro-RO"/>
                    </a:p>
                  </a:txBody>
                  <a:tcPr/>
                </a:tc>
                <a:extLst>
                  <a:ext uri="{0D108BD9-81ED-4DB2-BD59-A6C34878D82A}">
                    <a16:rowId xmlns:a16="http://schemas.microsoft.com/office/drawing/2014/main" val="3082009780"/>
                  </a:ext>
                </a:extLst>
              </a:tr>
              <a:tr h="264410">
                <a:tc>
                  <a:txBody>
                    <a:bodyPr/>
                    <a:lstStyle/>
                    <a:p>
                      <a:pPr algn="l" fontAlgn="ctr"/>
                      <a:r>
                        <a:rPr lang="ro-RO" sz="1500" b="0" i="1" u="none" strike="noStrike" dirty="0">
                          <a:solidFill>
                            <a:srgbClr val="000000"/>
                          </a:solidFill>
                          <a:effectLst/>
                          <a:latin typeface="Palatino Linotype" panose="02040502050505030304" pitchFamily="18" charset="0"/>
                        </a:rPr>
                        <a:t>segment data</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ctr"/>
                      <a:r>
                        <a:rPr lang="ro-RO" sz="1500" b="0" i="1" u="none" strike="noStrike">
                          <a:solidFill>
                            <a:srgbClr val="000000"/>
                          </a:solidFill>
                          <a:effectLst/>
                          <a:latin typeface="Palatino Linotype" panose="02040502050505030304" pitchFamily="18" charset="0"/>
                        </a:rPr>
                        <a:t>segment data</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ctr"/>
                      <a:r>
                        <a:rPr lang="ro-RO" sz="1500" b="0" i="1" u="none" strike="noStrike" dirty="0">
                          <a:solidFill>
                            <a:srgbClr val="000000"/>
                          </a:solidFill>
                          <a:effectLst/>
                          <a:latin typeface="Palatino Linotype" panose="02040502050505030304" pitchFamily="18" charset="0"/>
                        </a:rPr>
                        <a:t>segment data</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ctr"/>
                      <a:r>
                        <a:rPr lang="ro-RO" sz="1500" b="0" i="1" u="none" strike="noStrike">
                          <a:solidFill>
                            <a:srgbClr val="000000"/>
                          </a:solidFill>
                          <a:effectLst/>
                          <a:latin typeface="Palatino Linotype" panose="02040502050505030304" pitchFamily="18" charset="0"/>
                        </a:rPr>
                        <a:t>segment data</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801269684"/>
                  </a:ext>
                </a:extLst>
              </a:tr>
              <a:tr h="264410">
                <a:tc>
                  <a:txBody>
                    <a:bodyPr/>
                    <a:lstStyle/>
                    <a:p>
                      <a:pPr algn="l" fontAlgn="ctr"/>
                      <a:r>
                        <a:rPr lang="ro-RO" sz="1500" b="0" i="0" u="none" strike="noStrike" dirty="0">
                          <a:solidFill>
                            <a:srgbClr val="000000"/>
                          </a:solidFill>
                          <a:effectLst/>
                          <a:latin typeface="Palatino Linotype" panose="02040502050505030304" pitchFamily="18" charset="0"/>
                        </a:rPr>
                        <a:t>source_str dw 1234h, 5678h</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source_str dw 1234h, 5678h</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source_str dw 1234h, 5678h</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source_str dw 1234h, 5678h</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9219047"/>
                  </a:ext>
                </a:extLst>
              </a:tr>
              <a:tr h="264410">
                <a:tc>
                  <a:txBody>
                    <a:bodyPr/>
                    <a:lstStyle/>
                    <a:p>
                      <a:pPr algn="l" fontAlgn="ctr"/>
                      <a:r>
                        <a:rPr lang="ro-RO" sz="1500" b="0" i="0" u="none" strike="noStrike" dirty="0">
                          <a:solidFill>
                            <a:srgbClr val="000000"/>
                          </a:solidFill>
                          <a:effectLst/>
                          <a:latin typeface="Palatino Linotype" panose="02040502050505030304" pitchFamily="18" charset="0"/>
                        </a:rPr>
                        <a:t>len_str EQU ($-source_str)/2</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len_str EQU ($-source_str)/2</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len_str EQU ($-source_str)/2</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len_str EQU ($-source_str)/2</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740443121"/>
                  </a:ext>
                </a:extLst>
              </a:tr>
              <a:tr h="364703">
                <a:tc>
                  <a:txBody>
                    <a:bodyPr/>
                    <a:lstStyle/>
                    <a:p>
                      <a:pPr algn="l" fontAlgn="ctr"/>
                      <a:r>
                        <a:rPr lang="ro-RO" sz="1500" b="0" i="0" u="none" strike="noStrike" dirty="0">
                          <a:solidFill>
                            <a:srgbClr val="000000"/>
                          </a:solidFill>
                          <a:effectLst/>
                          <a:latin typeface="Palatino Linotype" panose="02040502050505030304" pitchFamily="18" charset="0"/>
                        </a:rPr>
                        <a:t>dest_str times len_str dw 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dest_str times len_str dw 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dest_str times len_str dw 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dest_str times len_str dw 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41314785"/>
                  </a:ext>
                </a:extLst>
              </a:tr>
              <a:tr h="249822">
                <a:tc>
                  <a:txBody>
                    <a:bodyPr/>
                    <a:lstStyle/>
                    <a:p>
                      <a:pPr algn="l" fontAlgn="ctr"/>
                      <a:r>
                        <a:rPr lang="ro-RO" sz="1500" b="0" i="0" u="none" strike="noStrike" dirty="0">
                          <a:solidFill>
                            <a:srgbClr val="000000"/>
                          </a:solidFill>
                          <a:effectLst/>
                          <a:latin typeface="Palatino Linotype" panose="02040502050505030304" pitchFamily="18" charset="0"/>
                        </a:rPr>
                        <a:t> </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 </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 </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 </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786683436"/>
                  </a:ext>
                </a:extLst>
              </a:tr>
              <a:tr h="282645">
                <a:tc>
                  <a:txBody>
                    <a:bodyPr/>
                    <a:lstStyle/>
                    <a:p>
                      <a:pPr algn="l" fontAlgn="ctr"/>
                      <a:r>
                        <a:rPr lang="ro-RO" sz="1500" b="0" i="1" u="none" strike="noStrike" dirty="0">
                          <a:solidFill>
                            <a:srgbClr val="000000"/>
                          </a:solidFill>
                          <a:effectLst/>
                          <a:latin typeface="Palatino Linotype" panose="02040502050505030304" pitchFamily="18" charset="0"/>
                        </a:rPr>
                        <a:t>segment code</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1" u="none" strike="noStrike">
                          <a:solidFill>
                            <a:srgbClr val="000000"/>
                          </a:solidFill>
                          <a:effectLst/>
                          <a:latin typeface="Palatino Linotype" panose="02040502050505030304" pitchFamily="18" charset="0"/>
                        </a:rPr>
                        <a:t>segment code</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1" u="none" strike="noStrike">
                          <a:solidFill>
                            <a:srgbClr val="000000"/>
                          </a:solidFill>
                          <a:effectLst/>
                          <a:latin typeface="Palatino Linotype" panose="02040502050505030304" pitchFamily="18" charset="0"/>
                        </a:rPr>
                        <a:t>segment code</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1" u="none" strike="noStrike">
                          <a:solidFill>
                            <a:srgbClr val="000000"/>
                          </a:solidFill>
                          <a:effectLst/>
                          <a:latin typeface="Palatino Linotype" panose="02040502050505030304" pitchFamily="18" charset="0"/>
                        </a:rPr>
                        <a:t>segment code</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710917355"/>
                  </a:ext>
                </a:extLst>
              </a:tr>
              <a:tr h="282645">
                <a:tc>
                  <a:txBody>
                    <a:bodyPr/>
                    <a:lstStyle/>
                    <a:p>
                      <a:pPr algn="l" fontAlgn="ctr"/>
                      <a:r>
                        <a:rPr lang="ro-RO" sz="1500" b="0" i="0" u="none" strike="noStrike" dirty="0">
                          <a:solidFill>
                            <a:srgbClr val="000000"/>
                          </a:solidFill>
                          <a:effectLst/>
                          <a:latin typeface="Palatino Linotype" panose="02040502050505030304" pitchFamily="18" charset="0"/>
                        </a:rPr>
                        <a:t>mov ECX, len_str</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mov ECX, len_str</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mov ECX, len_str</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mov ECX, len_str</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12018087"/>
                  </a:ext>
                </a:extLst>
              </a:tr>
              <a:tr h="282645">
                <a:tc>
                  <a:txBody>
                    <a:bodyPr/>
                    <a:lstStyle/>
                    <a:p>
                      <a:pPr algn="l" fontAlgn="ctr"/>
                      <a:r>
                        <a:rPr lang="ro-RO" sz="1500" b="0" i="0" u="none" strike="noStrike" dirty="0">
                          <a:solidFill>
                            <a:srgbClr val="000000"/>
                          </a:solidFill>
                          <a:effectLst/>
                          <a:latin typeface="Palatino Linotype" panose="02040502050505030304" pitchFamily="18" charset="0"/>
                        </a:rPr>
                        <a:t>mov ESI, 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mov ESI, source_str</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mov ESI, source_str</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mov ESI, source_str</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86445659"/>
                  </a:ext>
                </a:extLst>
              </a:tr>
              <a:tr h="282645">
                <a:tc>
                  <a:txBody>
                    <a:bodyPr/>
                    <a:lstStyle/>
                    <a:p>
                      <a:pPr algn="l" fontAlgn="ctr"/>
                      <a:r>
                        <a:rPr lang="ro-RO" sz="1500" b="0" i="0" u="none" strike="noStrike" dirty="0">
                          <a:solidFill>
                            <a:srgbClr val="000000"/>
                          </a:solidFill>
                          <a:effectLst/>
                          <a:latin typeface="Palatino Linotype" panose="02040502050505030304" pitchFamily="18" charset="0"/>
                        </a:rPr>
                        <a:t>mov EDI, 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mov EDI, dest_str</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mov EDI, dest_str</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mov EDI, dest_str</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13863177"/>
                  </a:ext>
                </a:extLst>
              </a:tr>
              <a:tr h="282645">
                <a:tc>
                  <a:txBody>
                    <a:bodyPr/>
                    <a:lstStyle/>
                    <a:p>
                      <a:pPr algn="l" fontAlgn="ctr"/>
                      <a:r>
                        <a:rPr lang="ro-RO" sz="1500" b="0" i="0" u="none" strike="noStrike" dirty="0">
                          <a:solidFill>
                            <a:srgbClr val="000000"/>
                          </a:solidFill>
                          <a:effectLst/>
                          <a:latin typeface="Palatino Linotype" panose="02040502050505030304" pitchFamily="18" charset="0"/>
                        </a:rPr>
                        <a:t>myRepeat:</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ro-RO" sz="1500" b="0" i="0" u="none" strike="noStrike">
                          <a:solidFill>
                            <a:srgbClr val="000000"/>
                          </a:solidFill>
                          <a:effectLst/>
                          <a:latin typeface="Palatino Linotype" panose="02040502050505030304" pitchFamily="18" charset="0"/>
                        </a:rPr>
                        <a:t> </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ro-RO" sz="1500" b="0" i="0" u="none" strike="noStrike" dirty="0">
                          <a:solidFill>
                            <a:srgbClr val="000000"/>
                          </a:solidFill>
                          <a:effectLst/>
                          <a:latin typeface="Palatino Linotype" panose="02040502050505030304" pitchFamily="18" charset="0"/>
                        </a:rPr>
                        <a:t> </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ro-RO" sz="1500" b="0" i="0" u="none" strike="noStrike">
                          <a:solidFill>
                            <a:srgbClr val="000000"/>
                          </a:solidFill>
                          <a:effectLst/>
                          <a:latin typeface="Palatino Linotype" panose="02040502050505030304" pitchFamily="18" charset="0"/>
                        </a:rPr>
                        <a:t> </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376129058"/>
                  </a:ext>
                </a:extLst>
              </a:tr>
              <a:tr h="309997">
                <a:tc>
                  <a:txBody>
                    <a:bodyPr/>
                    <a:lstStyle/>
                    <a:p>
                      <a:pPr algn="l" fontAlgn="ctr"/>
                      <a:r>
                        <a:rPr lang="ro-RO" sz="1500" b="0" i="0" u="none" strike="noStrike" dirty="0">
                          <a:solidFill>
                            <a:srgbClr val="000000"/>
                          </a:solidFill>
                          <a:effectLst/>
                          <a:latin typeface="Palatino Linotype" panose="02040502050505030304" pitchFamily="18" charset="0"/>
                        </a:rPr>
                        <a:t>   mov AX, word[source_str+ESI]</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1" i="0" u="none" strike="noStrike">
                          <a:solidFill>
                            <a:srgbClr val="00B050"/>
                          </a:solidFill>
                          <a:effectLst/>
                          <a:latin typeface="Palatino Linotype" panose="02040502050505030304" pitchFamily="18" charset="0"/>
                        </a:rPr>
                        <a:t>CLD</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1" i="0" u="none" strike="noStrike">
                          <a:solidFill>
                            <a:srgbClr val="00B050"/>
                          </a:solidFill>
                          <a:effectLst/>
                          <a:latin typeface="Palatino Linotype" panose="02040502050505030304" pitchFamily="18" charset="0"/>
                        </a:rPr>
                        <a:t>CLD</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1" i="0" u="none" strike="noStrike">
                          <a:solidFill>
                            <a:srgbClr val="00B050"/>
                          </a:solidFill>
                          <a:effectLst/>
                          <a:latin typeface="Palatino Linotype" panose="02040502050505030304" pitchFamily="18" charset="0"/>
                        </a:rPr>
                        <a:t>CLD</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718921827"/>
                  </a:ext>
                </a:extLst>
              </a:tr>
              <a:tr h="282645">
                <a:tc>
                  <a:txBody>
                    <a:bodyPr/>
                    <a:lstStyle/>
                    <a:p>
                      <a:pPr algn="l" fontAlgn="ctr"/>
                      <a:r>
                        <a:rPr lang="ro-RO" sz="1500" b="0" i="0" u="none" strike="noStrike" dirty="0">
                          <a:solidFill>
                            <a:srgbClr val="000000"/>
                          </a:solidFill>
                          <a:effectLst/>
                          <a:latin typeface="Palatino Linotype" panose="02040502050505030304" pitchFamily="18" charset="0"/>
                        </a:rPr>
                        <a:t>   mov word[dest_str+EDI], AX</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myRepeat:</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myRepeat:</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 </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763945329"/>
                  </a:ext>
                </a:extLst>
              </a:tr>
              <a:tr h="282645">
                <a:tc>
                  <a:txBody>
                    <a:bodyPr/>
                    <a:lstStyle/>
                    <a:p>
                      <a:pPr algn="l" fontAlgn="ctr"/>
                      <a:r>
                        <a:rPr lang="ro-RO" sz="1500" b="1" i="0" u="none" strike="noStrike" dirty="0">
                          <a:solidFill>
                            <a:srgbClr val="FF0000"/>
                          </a:solidFill>
                          <a:effectLst/>
                          <a:latin typeface="Palatino Linotype" panose="02040502050505030304" pitchFamily="18" charset="0"/>
                        </a:rPr>
                        <a:t>   add ESI, 2</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dirty="0">
                          <a:solidFill>
                            <a:srgbClr val="000000"/>
                          </a:solidFill>
                          <a:effectLst/>
                          <a:latin typeface="Palatino Linotype" panose="02040502050505030304" pitchFamily="18" charset="0"/>
                        </a:rPr>
                        <a:t>  LODSW</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dirty="0">
                          <a:solidFill>
                            <a:srgbClr val="000000"/>
                          </a:solidFill>
                          <a:effectLst/>
                          <a:latin typeface="Palatino Linotype" panose="02040502050505030304" pitchFamily="18" charset="0"/>
                        </a:rPr>
                        <a:t>    MOVSW</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rep MOVSW</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92571922"/>
                  </a:ext>
                </a:extLst>
              </a:tr>
              <a:tr h="282645">
                <a:tc>
                  <a:txBody>
                    <a:bodyPr/>
                    <a:lstStyle/>
                    <a:p>
                      <a:pPr algn="l" fontAlgn="ctr"/>
                      <a:r>
                        <a:rPr lang="ro-RO" sz="1500" b="1" i="0" u="none" strike="noStrike" dirty="0">
                          <a:solidFill>
                            <a:srgbClr val="FF0000"/>
                          </a:solidFill>
                          <a:effectLst/>
                          <a:latin typeface="Palatino Linotype" panose="02040502050505030304" pitchFamily="18" charset="0"/>
                        </a:rPr>
                        <a:t>   add EDI, 2</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dirty="0">
                          <a:solidFill>
                            <a:srgbClr val="000000"/>
                          </a:solidFill>
                          <a:effectLst/>
                          <a:latin typeface="Palatino Linotype" panose="02040502050505030304" pitchFamily="18" charset="0"/>
                        </a:rPr>
                        <a:t>  STOSW</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LOOP myRepeat</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 </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072814501"/>
                  </a:ext>
                </a:extLst>
              </a:tr>
              <a:tr h="291763">
                <a:tc>
                  <a:txBody>
                    <a:bodyPr/>
                    <a:lstStyle/>
                    <a:p>
                      <a:pPr algn="l" fontAlgn="ctr"/>
                      <a:r>
                        <a:rPr lang="ro-RO" sz="1500" b="0" i="0" u="none" strike="noStrike" dirty="0">
                          <a:solidFill>
                            <a:srgbClr val="000000"/>
                          </a:solidFill>
                          <a:effectLst/>
                          <a:latin typeface="Palatino Linotype" panose="02040502050505030304" pitchFamily="18" charset="0"/>
                        </a:rPr>
                        <a:t>LOOP myRepeat</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ro-RO" sz="1500" b="0" i="0" u="none" strike="noStrike" dirty="0">
                          <a:solidFill>
                            <a:srgbClr val="000000"/>
                          </a:solidFill>
                          <a:effectLst/>
                          <a:latin typeface="Palatino Linotype" panose="02040502050505030304" pitchFamily="18" charset="0"/>
                        </a:rPr>
                        <a:t>LOOP myRepeat</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ro-RO" sz="1500" b="0" i="0" u="none" strike="noStrike" dirty="0">
                          <a:solidFill>
                            <a:srgbClr val="000000"/>
                          </a:solidFill>
                          <a:effectLst/>
                          <a:latin typeface="Palatino Linotype" panose="02040502050505030304" pitchFamily="18" charset="0"/>
                        </a:rPr>
                        <a:t> </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ro-RO" sz="1500" b="0" i="0" u="none" strike="noStrike" dirty="0">
                          <a:solidFill>
                            <a:srgbClr val="000000"/>
                          </a:solidFill>
                          <a:effectLst/>
                          <a:latin typeface="Palatino Linotype" panose="02040502050505030304" pitchFamily="18" charset="0"/>
                        </a:rPr>
                        <a:t> </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225470"/>
                  </a:ext>
                </a:extLst>
              </a:tr>
            </a:tbl>
          </a:graphicData>
        </a:graphic>
      </p:graphicFrame>
    </p:spTree>
    <p:extLst>
      <p:ext uri="{BB962C8B-B14F-4D97-AF65-F5344CB8AC3E}">
        <p14:creationId xmlns:p14="http://schemas.microsoft.com/office/powerpoint/2010/main" val="1019928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normAutofit lnSpcReduction="10000"/>
          </a:bodyPr>
          <a:lstStyle/>
          <a:p>
            <a:pPr marL="0" indent="0" algn="just">
              <a:buNone/>
            </a:pPr>
            <a:r>
              <a:rPr lang="ro-RO" dirty="0" smtClean="0">
                <a:latin typeface="Palatino Linotype" panose="02040502050505030304" pitchFamily="18" charset="0"/>
              </a:rPr>
              <a:t>A string of bytes (signed representation) is given in data segment.</a:t>
            </a:r>
          </a:p>
          <a:p>
            <a:pPr marL="0" indent="0" algn="just">
              <a:buNone/>
            </a:pPr>
            <a:r>
              <a:rPr lang="ro-RO" dirty="0" smtClean="0">
                <a:latin typeface="Palatino Linotype" panose="02040502050505030304" pitchFamily="18" charset="0"/>
              </a:rPr>
              <a:t>Create two strings:</a:t>
            </a:r>
          </a:p>
          <a:p>
            <a:pPr algn="just">
              <a:buClr>
                <a:schemeClr val="accent2">
                  <a:lumMod val="20000"/>
                  <a:lumOff val="80000"/>
                </a:schemeClr>
              </a:buClr>
              <a:buFont typeface="Wingdings" panose="05000000000000000000" pitchFamily="2" charset="2"/>
              <a:buChar char="q"/>
            </a:pPr>
            <a:r>
              <a:rPr lang="ro-RO" dirty="0" smtClean="0">
                <a:latin typeface="Palatino Linotype" panose="02040502050505030304" pitchFamily="18" charset="0"/>
              </a:rPr>
              <a:t>first string to contain only positive values from the initial string</a:t>
            </a:r>
          </a:p>
          <a:p>
            <a:pPr algn="just">
              <a:buClr>
                <a:schemeClr val="accent2">
                  <a:lumMod val="20000"/>
                  <a:lumOff val="80000"/>
                </a:schemeClr>
              </a:buClr>
              <a:buFont typeface="Wingdings" panose="05000000000000000000" pitchFamily="2" charset="2"/>
              <a:buChar char="q"/>
            </a:pPr>
            <a:r>
              <a:rPr lang="ro-RO" dirty="0" smtClean="0">
                <a:latin typeface="Palatino Linotype" panose="02040502050505030304" pitchFamily="18" charset="0"/>
              </a:rPr>
              <a:t>second string to contain only negative values from the initial string.</a:t>
            </a:r>
          </a:p>
          <a:p>
            <a:pPr marL="0" indent="0" algn="just">
              <a:buNone/>
            </a:pPr>
            <a:r>
              <a:rPr lang="ro-RO" dirty="0" smtClean="0">
                <a:latin typeface="Palatino Linotype" panose="02040502050505030304" pitchFamily="18" charset="0"/>
              </a:rPr>
              <a:t>Eg</a:t>
            </a:r>
            <a:r>
              <a:rPr lang="ro-RO" dirty="0">
                <a:latin typeface="Palatino Linotype" panose="02040502050505030304" pitchFamily="18" charset="0"/>
              </a:rPr>
              <a:t>: </a:t>
            </a:r>
            <a:r>
              <a:rPr lang="ro-RO" dirty="0" smtClean="0">
                <a:latin typeface="Palatino Linotype" panose="02040502050505030304" pitchFamily="18" charset="0"/>
              </a:rPr>
              <a:t>if initial string = 1</a:t>
            </a:r>
            <a:r>
              <a:rPr lang="ro-RO" dirty="0">
                <a:latin typeface="Palatino Linotype" panose="02040502050505030304" pitchFamily="18" charset="0"/>
              </a:rPr>
              <a:t>, -1, 0ah, 0fbh, 0fch, 3, </a:t>
            </a:r>
            <a:r>
              <a:rPr lang="ro-RO" dirty="0" smtClean="0">
                <a:latin typeface="Palatino Linotype" panose="02040502050505030304" pitchFamily="18" charset="0"/>
              </a:rPr>
              <a:t>4</a:t>
            </a:r>
          </a:p>
          <a:p>
            <a:pPr marL="0" indent="0" algn="just">
              <a:buNone/>
            </a:pPr>
            <a:r>
              <a:rPr lang="ro-RO" dirty="0">
                <a:latin typeface="Palatino Linotype" panose="02040502050505030304" pitchFamily="18" charset="0"/>
              </a:rPr>
              <a:t> </a:t>
            </a:r>
            <a:r>
              <a:rPr lang="ro-RO" dirty="0" smtClean="0">
                <a:latin typeface="Palatino Linotype" panose="02040502050505030304" pitchFamily="18" charset="0"/>
              </a:rPr>
              <a:t>     then: </a:t>
            </a:r>
          </a:p>
          <a:p>
            <a:pPr marL="0" indent="0" algn="just">
              <a:buNone/>
            </a:pPr>
            <a:r>
              <a:rPr lang="ro-RO" dirty="0">
                <a:latin typeface="Palatino Linotype" panose="02040502050505030304" pitchFamily="18" charset="0"/>
              </a:rPr>
              <a:t>	</a:t>
            </a:r>
            <a:r>
              <a:rPr lang="ro-RO" dirty="0" smtClean="0">
                <a:latin typeface="Palatino Linotype" panose="02040502050505030304" pitchFamily="18" charset="0"/>
              </a:rPr>
              <a:t>p = 1, 0ah, 3, 4</a:t>
            </a:r>
          </a:p>
          <a:p>
            <a:pPr marL="0" indent="0" algn="just">
              <a:buNone/>
            </a:pPr>
            <a:r>
              <a:rPr lang="ro-RO" dirty="0">
                <a:latin typeface="Palatino Linotype" panose="02040502050505030304" pitchFamily="18" charset="0"/>
              </a:rPr>
              <a:t> </a:t>
            </a:r>
            <a:r>
              <a:rPr lang="ro-RO" dirty="0" smtClean="0">
                <a:latin typeface="Palatino Linotype" panose="02040502050505030304" pitchFamily="18" charset="0"/>
              </a:rPr>
              <a:t>         n =  -1, 0fbh, 0fch</a:t>
            </a:r>
            <a:endParaRPr lang="ro-RO" dirty="0">
              <a:latin typeface="Palatino Linotype" panose="02040502050505030304" pitchFamily="18" charset="0"/>
            </a:endParaRPr>
          </a:p>
        </p:txBody>
      </p:sp>
    </p:spTree>
    <p:extLst>
      <p:ext uri="{BB962C8B-B14F-4D97-AF65-F5344CB8AC3E}">
        <p14:creationId xmlns:p14="http://schemas.microsoft.com/office/powerpoint/2010/main" val="41348408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10" name="TextBox 9"/>
          <p:cNvSpPr txBox="1"/>
          <p:nvPr/>
        </p:nvSpPr>
        <p:spPr>
          <a:xfrm>
            <a:off x="838200" y="0"/>
            <a:ext cx="5095672" cy="338554"/>
          </a:xfrm>
          <a:prstGeom prst="rect">
            <a:avLst/>
          </a:prstGeom>
          <a:noFill/>
        </p:spPr>
        <p:txBody>
          <a:bodyPr wrap="square" rtlCol="0">
            <a:spAutoFit/>
          </a:bodyPr>
          <a:lstStyle/>
          <a:p>
            <a:r>
              <a:rPr lang="ro-RO" sz="1600" dirty="0" smtClean="0">
                <a:latin typeface="Palatino Linotype" panose="02040502050505030304" pitchFamily="18" charset="0"/>
              </a:rPr>
              <a:t>Without string instructions</a:t>
            </a:r>
            <a:endParaRPr lang="ro-RO" sz="1600" dirty="0">
              <a:latin typeface="Palatino Linotype" panose="02040502050505030304" pitchFamily="18" charset="0"/>
            </a:endParaRPr>
          </a:p>
        </p:txBody>
      </p:sp>
      <p:sp>
        <p:nvSpPr>
          <p:cNvPr id="11" name="TextBox 10"/>
          <p:cNvSpPr txBox="1"/>
          <p:nvPr/>
        </p:nvSpPr>
        <p:spPr>
          <a:xfrm>
            <a:off x="6322979" y="0"/>
            <a:ext cx="4708187" cy="369332"/>
          </a:xfrm>
          <a:prstGeom prst="rect">
            <a:avLst/>
          </a:prstGeom>
          <a:noFill/>
        </p:spPr>
        <p:txBody>
          <a:bodyPr wrap="square" rtlCol="0">
            <a:spAutoFit/>
          </a:bodyPr>
          <a:lstStyle/>
          <a:p>
            <a:r>
              <a:rPr lang="ro-RO" dirty="0" smtClean="0">
                <a:latin typeface="Palatino Linotype" panose="02040502050505030304" pitchFamily="18" charset="0"/>
              </a:rPr>
              <a:t>With </a:t>
            </a:r>
            <a:r>
              <a:rPr lang="ro-RO" dirty="0">
                <a:latin typeface="Palatino Linotype" panose="02040502050505030304" pitchFamily="18" charset="0"/>
              </a:rPr>
              <a:t>string </a:t>
            </a:r>
            <a:r>
              <a:rPr lang="ro-RO" dirty="0" smtClean="0">
                <a:latin typeface="Palatino Linotype" panose="02040502050505030304" pitchFamily="18" charset="0"/>
              </a:rPr>
              <a:t>instructions</a:t>
            </a:r>
            <a:endParaRPr lang="ro-RO" dirty="0">
              <a:latin typeface="Palatino Linotype" panose="02040502050505030304" pitchFamily="18" charset="0"/>
            </a:endParaRPr>
          </a:p>
        </p:txBody>
      </p:sp>
      <p:pic>
        <p:nvPicPr>
          <p:cNvPr id="3" name="Picture 2"/>
          <p:cNvPicPr>
            <a:picLocks noChangeAspect="1"/>
          </p:cNvPicPr>
          <p:nvPr/>
        </p:nvPicPr>
        <p:blipFill>
          <a:blip r:embed="rId3"/>
          <a:stretch>
            <a:fillRect/>
          </a:stretch>
        </p:blipFill>
        <p:spPr>
          <a:xfrm>
            <a:off x="6322979" y="365125"/>
            <a:ext cx="5472222" cy="6440989"/>
          </a:xfrm>
          <a:prstGeom prst="rect">
            <a:avLst/>
          </a:prstGeom>
        </p:spPr>
      </p:pic>
      <p:pic>
        <p:nvPicPr>
          <p:cNvPr id="5" name="Picture 4"/>
          <p:cNvPicPr>
            <a:picLocks noChangeAspect="1"/>
          </p:cNvPicPr>
          <p:nvPr/>
        </p:nvPicPr>
        <p:blipFill>
          <a:blip r:embed="rId4"/>
          <a:stretch>
            <a:fillRect/>
          </a:stretch>
        </p:blipFill>
        <p:spPr>
          <a:xfrm>
            <a:off x="641951" y="365125"/>
            <a:ext cx="5583451" cy="6440989"/>
          </a:xfrm>
          <a:prstGeom prst="rect">
            <a:avLst/>
          </a:prstGeom>
        </p:spPr>
      </p:pic>
    </p:spTree>
    <p:extLst>
      <p:ext uri="{BB962C8B-B14F-4D97-AF65-F5344CB8AC3E}">
        <p14:creationId xmlns:p14="http://schemas.microsoft.com/office/powerpoint/2010/main" val="7512302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b="1" dirty="0" smtClean="0">
                <a:latin typeface="Palatino Linotype" panose="02040502050505030304" pitchFamily="18" charset="0"/>
              </a:rPr>
              <a:t>Evaluation: Short questions</a:t>
            </a:r>
            <a:endParaRPr lang="ro-RO" b="1" dirty="0">
              <a:latin typeface="Palatino Linotype" panose="0204050205050503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32586940"/>
              </p:ext>
            </p:extLst>
          </p:nvPr>
        </p:nvGraphicFramePr>
        <p:xfrm>
          <a:off x="838200" y="1825625"/>
          <a:ext cx="10744200" cy="3292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1808830228"/>
              </p:ext>
            </p:extLst>
          </p:nvPr>
        </p:nvGraphicFramePr>
        <p:xfrm>
          <a:off x="788581" y="5819849"/>
          <a:ext cx="11099800" cy="247649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6419847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normAutofit fontScale="55000" lnSpcReduction="20000"/>
          </a:bodyPr>
          <a:lstStyle/>
          <a:p>
            <a:pPr marL="0" indent="0">
              <a:buNone/>
            </a:pPr>
            <a:r>
              <a:rPr lang="ro-RO" dirty="0" smtClean="0"/>
              <a:t>A dd 123456</a:t>
            </a:r>
            <a:r>
              <a:rPr lang="ro-RO" b="1" dirty="0" smtClean="0"/>
              <a:t>78</a:t>
            </a:r>
            <a:r>
              <a:rPr lang="ro-RO" dirty="0" smtClean="0"/>
              <a:t>h, 1a2b3c</a:t>
            </a:r>
            <a:r>
              <a:rPr lang="ro-RO" b="1" dirty="0" smtClean="0"/>
              <a:t>4d</a:t>
            </a:r>
            <a:r>
              <a:rPr lang="ro-RO" dirty="0" smtClean="0"/>
              <a:t>h</a:t>
            </a:r>
          </a:p>
          <a:p>
            <a:pPr marL="0" indent="0">
              <a:buNone/>
            </a:pPr>
            <a:r>
              <a:rPr lang="ro-RO" dirty="0" smtClean="0"/>
              <a:t>1234 – word superior</a:t>
            </a:r>
          </a:p>
          <a:p>
            <a:pPr marL="0" indent="0">
              <a:buNone/>
            </a:pPr>
            <a:r>
              <a:rPr lang="ro-RO" dirty="0"/>
              <a:t>	</a:t>
            </a:r>
            <a:r>
              <a:rPr lang="ro-RO" dirty="0" smtClean="0"/>
              <a:t>34 – octet inferior</a:t>
            </a:r>
          </a:p>
          <a:p>
            <a:pPr marL="0" indent="0">
              <a:buNone/>
            </a:pPr>
            <a:r>
              <a:rPr lang="ro-RO" dirty="0"/>
              <a:t>	</a:t>
            </a:r>
            <a:r>
              <a:rPr lang="ro-RO" dirty="0" smtClean="0"/>
              <a:t>12 – octet superior</a:t>
            </a:r>
          </a:p>
          <a:p>
            <a:pPr marL="0" indent="0">
              <a:buNone/>
            </a:pPr>
            <a:r>
              <a:rPr lang="ro-RO" dirty="0" smtClean="0"/>
              <a:t>5678 –word inferior</a:t>
            </a:r>
          </a:p>
          <a:p>
            <a:pPr marL="0" indent="0">
              <a:buNone/>
            </a:pPr>
            <a:r>
              <a:rPr lang="ro-RO" dirty="0" smtClean="0"/>
              <a:t>	56 oc superior</a:t>
            </a:r>
          </a:p>
          <a:p>
            <a:pPr marL="0" indent="0">
              <a:buNone/>
            </a:pPr>
            <a:r>
              <a:rPr lang="ro-RO" dirty="0"/>
              <a:t>	</a:t>
            </a:r>
            <a:r>
              <a:rPr lang="ro-RO" dirty="0" smtClean="0"/>
              <a:t>78 octet inferior</a:t>
            </a:r>
          </a:p>
          <a:p>
            <a:pPr marL="0" indent="0">
              <a:buNone/>
            </a:pPr>
            <a:r>
              <a:rPr lang="ro-RO" dirty="0" smtClean="0"/>
              <a:t>A in mem:</a:t>
            </a:r>
          </a:p>
          <a:p>
            <a:pPr marL="0" indent="0">
              <a:buNone/>
            </a:pPr>
            <a:r>
              <a:rPr lang="ro-RO" b="1" dirty="0" smtClean="0"/>
              <a:t>78</a:t>
            </a:r>
            <a:r>
              <a:rPr lang="ro-RO" dirty="0" smtClean="0"/>
              <a:t> 56 34 12 </a:t>
            </a:r>
            <a:r>
              <a:rPr lang="ro-RO" b="1" dirty="0" smtClean="0"/>
              <a:t>4d</a:t>
            </a:r>
            <a:r>
              <a:rPr lang="ro-RO" dirty="0" smtClean="0"/>
              <a:t> 3c 2b 1a</a:t>
            </a:r>
          </a:p>
          <a:p>
            <a:pPr marL="0" indent="0">
              <a:buNone/>
            </a:pPr>
            <a:r>
              <a:rPr lang="ro-RO" dirty="0" smtClean="0"/>
              <a:t>0    1   2    3   4    5    6   7   </a:t>
            </a:r>
          </a:p>
          <a:p>
            <a:pPr marL="0" indent="0">
              <a:buNone/>
            </a:pPr>
            <a:r>
              <a:rPr lang="ro-RO" dirty="0" smtClean="0"/>
              <a:t>Esi, 0			esi, a</a:t>
            </a:r>
          </a:p>
          <a:p>
            <a:pPr marL="0" indent="0">
              <a:buNone/>
            </a:pPr>
            <a:r>
              <a:rPr lang="ro-RO" dirty="0"/>
              <a:t>	</a:t>
            </a:r>
            <a:r>
              <a:rPr lang="ro-RO" dirty="0" smtClean="0"/>
              <a:t>		lodsb   ; esi = esi+1, al = 78</a:t>
            </a:r>
          </a:p>
          <a:p>
            <a:pPr marL="0" indent="0">
              <a:buNone/>
            </a:pPr>
            <a:r>
              <a:rPr lang="ro-RO" dirty="0"/>
              <a:t>	</a:t>
            </a:r>
            <a:r>
              <a:rPr lang="ro-RO" dirty="0" smtClean="0"/>
              <a:t>		add esi, 3 ; </a:t>
            </a:r>
          </a:p>
          <a:p>
            <a:pPr marL="0" indent="0">
              <a:buNone/>
            </a:pPr>
            <a:r>
              <a:rPr lang="ro-RO" dirty="0"/>
              <a:t>	</a:t>
            </a:r>
            <a:r>
              <a:rPr lang="ro-RO" dirty="0" smtClean="0"/>
              <a:t>		lodsb ; al =4d</a:t>
            </a:r>
          </a:p>
          <a:p>
            <a:pPr marL="0" indent="0">
              <a:buNone/>
            </a:pPr>
            <a:r>
              <a:rPr lang="ro-RO" dirty="0" smtClean="0"/>
              <a:t>Esi, 4  </a:t>
            </a:r>
            <a:endParaRPr lang="ro-RO" dirty="0"/>
          </a:p>
        </p:txBody>
      </p:sp>
    </p:spTree>
    <p:extLst>
      <p:ext uri="{BB962C8B-B14F-4D97-AF65-F5344CB8AC3E}">
        <p14:creationId xmlns:p14="http://schemas.microsoft.com/office/powerpoint/2010/main" val="1642177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pPr marL="0" indent="0">
              <a:buNone/>
            </a:pPr>
            <a:r>
              <a:rPr lang="ro-RO" dirty="0" smtClean="0"/>
              <a:t>B dq 12345678</a:t>
            </a:r>
            <a:r>
              <a:rPr lang="ro-RO" b="1" dirty="0" smtClean="0"/>
              <a:t>1a2b</a:t>
            </a:r>
            <a:r>
              <a:rPr lang="ro-RO" dirty="0" smtClean="0"/>
              <a:t>3c4dh, 12345678</a:t>
            </a:r>
            <a:r>
              <a:rPr lang="ro-RO" b="1" dirty="0" smtClean="0"/>
              <a:t>ddff</a:t>
            </a:r>
            <a:r>
              <a:rPr lang="ro-RO" dirty="0" smtClean="0"/>
              <a:t>3c4d</a:t>
            </a:r>
            <a:endParaRPr lang="ro-RO" dirty="0"/>
          </a:p>
          <a:p>
            <a:pPr marL="0" indent="0">
              <a:buNone/>
            </a:pPr>
            <a:endParaRPr lang="ro-RO" dirty="0" smtClean="0"/>
          </a:p>
          <a:p>
            <a:pPr marL="0" indent="0">
              <a:buNone/>
            </a:pPr>
            <a:r>
              <a:rPr lang="ro-RO" dirty="0" smtClean="0"/>
              <a:t>Prb = sa se faca suma elementelor: din fiecare doubleword inferior, se va accesa wordul superior.</a:t>
            </a:r>
            <a:endParaRPr lang="ro-RO" dirty="0"/>
          </a:p>
          <a:p>
            <a:pPr marL="0" indent="0">
              <a:buNone/>
            </a:pPr>
            <a:r>
              <a:rPr lang="ro-RO" smtClean="0"/>
              <a:t>Suma = 1a2b+ddff</a:t>
            </a:r>
            <a:endParaRPr lang="ro-RO" dirty="0"/>
          </a:p>
        </p:txBody>
      </p:sp>
    </p:spTree>
    <p:extLst>
      <p:ext uri="{BB962C8B-B14F-4D97-AF65-F5344CB8AC3E}">
        <p14:creationId xmlns:p14="http://schemas.microsoft.com/office/powerpoint/2010/main" val="391311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635873" y="322589"/>
            <a:ext cx="11183060" cy="6535411"/>
          </a:xfrm>
          <a:prstGeom prst="rect">
            <a:avLst/>
          </a:prstGeom>
        </p:spPr>
      </p:pic>
    </p:spTree>
    <p:extLst>
      <p:ext uri="{BB962C8B-B14F-4D97-AF65-F5344CB8AC3E}">
        <p14:creationId xmlns:p14="http://schemas.microsoft.com/office/powerpoint/2010/main" val="1882048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b="1" dirty="0">
                <a:latin typeface="Palatino Linotype" panose="02040502050505030304" pitchFamily="18" charset="0"/>
              </a:rPr>
              <a:t>String Characteristics</a:t>
            </a:r>
            <a:endParaRPr lang="ro-RO" dirty="0">
              <a:latin typeface="Palatino Linotype" panose="02040502050505030304" pitchFamily="18" charset="0"/>
            </a:endParaRPr>
          </a:p>
        </p:txBody>
      </p:sp>
      <p:graphicFrame>
        <p:nvGraphicFramePr>
          <p:cNvPr id="4" name="Diagram 3"/>
          <p:cNvGraphicFramePr/>
          <p:nvPr>
            <p:extLst>
              <p:ext uri="{D42A27DB-BD31-4B8C-83A1-F6EECF244321}">
                <p14:modId xmlns:p14="http://schemas.microsoft.com/office/powerpoint/2010/main" val="1288939441"/>
              </p:ext>
            </p:extLst>
          </p:nvPr>
        </p:nvGraphicFramePr>
        <p:xfrm>
          <a:off x="1175966" y="1439334"/>
          <a:ext cx="10177834" cy="50587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98004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b="1" dirty="0">
                <a:latin typeface="Palatino Linotype" panose="02040502050505030304" pitchFamily="18" charset="0"/>
              </a:rPr>
              <a:t>I</a:t>
            </a:r>
            <a:r>
              <a:rPr lang="ro-RO" b="1" dirty="0" smtClean="0">
                <a:latin typeface="Palatino Linotype" panose="02040502050505030304" pitchFamily="18" charset="0"/>
              </a:rPr>
              <a:t>nstructions </a:t>
            </a:r>
            <a:r>
              <a:rPr lang="ro-RO" b="1" dirty="0">
                <a:latin typeface="Palatino Linotype" panose="02040502050505030304" pitchFamily="18" charset="0"/>
              </a:rPr>
              <a:t>for strings processing</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73583059"/>
              </p:ext>
            </p:extLst>
          </p:nvPr>
        </p:nvGraphicFramePr>
        <p:xfrm>
          <a:off x="838200" y="1517515"/>
          <a:ext cx="10515600" cy="46594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80214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ro-RO" sz="4000" b="1" dirty="0" smtClean="0">
                <a:latin typeface="Palatino Linotype" panose="02040502050505030304" pitchFamily="18" charset="0"/>
              </a:rPr>
              <a:t>LODS</a:t>
            </a:r>
            <a:r>
              <a:rPr lang="ro-RO" sz="2500" b="1" dirty="0" smtClean="0">
                <a:latin typeface="Palatino Linotype" panose="02040502050505030304" pitchFamily="18" charset="0"/>
              </a:rPr>
              <a:t> </a:t>
            </a:r>
            <a:r>
              <a:rPr lang="ro-RO" sz="2800" dirty="0" smtClean="0">
                <a:latin typeface="Palatino Linotype" panose="02040502050505030304" pitchFamily="18" charset="0"/>
              </a:rPr>
              <a:t>- </a:t>
            </a:r>
            <a:r>
              <a:rPr lang="en-US" sz="2800" dirty="0">
                <a:latin typeface="Palatino Linotype" panose="02040502050505030304" pitchFamily="18" charset="0"/>
              </a:rPr>
              <a:t>Load memory addressed by ESI into the </a:t>
            </a:r>
            <a:r>
              <a:rPr lang="ro-RO" sz="2800" dirty="0" smtClean="0">
                <a:latin typeface="Palatino Linotype" panose="02040502050505030304" pitchFamily="18" charset="0"/>
              </a:rPr>
              <a:t>accumulator </a:t>
            </a:r>
            <a:r>
              <a:rPr lang="en-US" sz="2800" dirty="0" smtClean="0">
                <a:latin typeface="Palatino Linotype" panose="02040502050505030304" pitchFamily="18" charset="0"/>
              </a:rPr>
              <a:t>register</a:t>
            </a:r>
            <a:endParaRPr lang="ro-RO" sz="2800" dirty="0">
              <a:latin typeface="Palatino Linotype" panose="02040502050505030304" pitchFamily="18" charset="0"/>
            </a:endParaRPr>
          </a:p>
        </p:txBody>
      </p:sp>
      <p:graphicFrame>
        <p:nvGraphicFramePr>
          <p:cNvPr id="6" name="Diagram 5"/>
          <p:cNvGraphicFramePr/>
          <p:nvPr>
            <p:extLst>
              <p:ext uri="{D42A27DB-BD31-4B8C-83A1-F6EECF244321}">
                <p14:modId xmlns:p14="http://schemas.microsoft.com/office/powerpoint/2010/main" val="3890844771"/>
              </p:ext>
            </p:extLst>
          </p:nvPr>
        </p:nvGraphicFramePr>
        <p:xfrm>
          <a:off x="838199" y="1449240"/>
          <a:ext cx="10329153" cy="5408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03999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ro-RO" b="1" dirty="0" smtClean="0">
                <a:latin typeface="Palatino Linotype" panose="02040502050505030304" pitchFamily="18" charset="0"/>
              </a:rPr>
              <a:t>STOS</a:t>
            </a:r>
            <a:r>
              <a:rPr lang="ro-RO" sz="2500" b="1" dirty="0" smtClean="0">
                <a:latin typeface="Palatino Linotype" panose="02040502050505030304" pitchFamily="18" charset="0"/>
              </a:rPr>
              <a:t> </a:t>
            </a:r>
            <a:r>
              <a:rPr lang="ro-RO" sz="2800" dirty="0" smtClean="0">
                <a:latin typeface="Palatino Linotype" panose="02040502050505030304" pitchFamily="18" charset="0"/>
              </a:rPr>
              <a:t>- </a:t>
            </a:r>
            <a:r>
              <a:rPr lang="en-US" sz="2800" dirty="0" smtClean="0">
                <a:latin typeface="Palatino Linotype" panose="02040502050505030304" pitchFamily="18" charset="0"/>
              </a:rPr>
              <a:t>Store </a:t>
            </a:r>
            <a:r>
              <a:rPr lang="en-US" sz="2800" dirty="0">
                <a:latin typeface="Palatino Linotype" panose="02040502050505030304" pitchFamily="18" charset="0"/>
              </a:rPr>
              <a:t>the </a:t>
            </a:r>
            <a:r>
              <a:rPr lang="ro-RO" sz="2800" dirty="0" smtClean="0">
                <a:latin typeface="Palatino Linotype" panose="02040502050505030304" pitchFamily="18" charset="0"/>
              </a:rPr>
              <a:t>accumulator </a:t>
            </a:r>
            <a:r>
              <a:rPr lang="en-US" sz="2800" dirty="0" smtClean="0">
                <a:latin typeface="Palatino Linotype" panose="02040502050505030304" pitchFamily="18" charset="0"/>
              </a:rPr>
              <a:t>register </a:t>
            </a:r>
            <a:r>
              <a:rPr lang="en-US" sz="2800" dirty="0">
                <a:latin typeface="Palatino Linotype" panose="02040502050505030304" pitchFamily="18" charset="0"/>
              </a:rPr>
              <a:t>contents into memory addressed by </a:t>
            </a:r>
            <a:r>
              <a:rPr lang="en-US" sz="2800" dirty="0" smtClean="0">
                <a:latin typeface="Palatino Linotype" panose="02040502050505030304" pitchFamily="18" charset="0"/>
              </a:rPr>
              <a:t>EDI</a:t>
            </a:r>
            <a:endParaRPr lang="ro-RO" sz="2800" dirty="0">
              <a:latin typeface="Palatino Linotype" panose="02040502050505030304" pitchFamily="18" charset="0"/>
            </a:endParaRPr>
          </a:p>
        </p:txBody>
      </p:sp>
      <p:graphicFrame>
        <p:nvGraphicFramePr>
          <p:cNvPr id="4" name="Diagram 3"/>
          <p:cNvGraphicFramePr/>
          <p:nvPr>
            <p:extLst>
              <p:ext uri="{D42A27DB-BD31-4B8C-83A1-F6EECF244321}">
                <p14:modId xmlns:p14="http://schemas.microsoft.com/office/powerpoint/2010/main" val="2128905710"/>
              </p:ext>
            </p:extLst>
          </p:nvPr>
        </p:nvGraphicFramePr>
        <p:xfrm>
          <a:off x="838200" y="1439333"/>
          <a:ext cx="105156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042746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lvl="0"/>
            <a:r>
              <a:rPr lang="ro-RO" b="1" dirty="0" smtClean="0">
                <a:latin typeface="Palatino Linotype" panose="02040502050505030304" pitchFamily="18" charset="0"/>
              </a:rPr>
              <a:t>MOVS</a:t>
            </a:r>
            <a:r>
              <a:rPr lang="ro-RO" dirty="0" smtClean="0">
                <a:latin typeface="Palatino Linotype" panose="02040502050505030304" pitchFamily="18" charset="0"/>
              </a:rPr>
              <a:t> </a:t>
            </a:r>
            <a:r>
              <a:rPr lang="ro-RO" sz="2500" dirty="0" smtClean="0">
                <a:latin typeface="Palatino Linotype" panose="02040502050505030304" pitchFamily="18" charset="0"/>
              </a:rPr>
              <a:t>- </a:t>
            </a:r>
            <a:r>
              <a:rPr lang="ro-RO" sz="2800" dirty="0">
                <a:latin typeface="Palatino Linotype" panose="02040502050505030304" pitchFamily="18" charset="0"/>
              </a:rPr>
              <a:t>Copy data from memory addressed by ESI to memory addressed by </a:t>
            </a:r>
            <a:r>
              <a:rPr lang="ro-RO" sz="2800" dirty="0" smtClean="0">
                <a:latin typeface="Palatino Linotype" panose="02040502050505030304" pitchFamily="18" charset="0"/>
              </a:rPr>
              <a:t>EDI</a:t>
            </a:r>
            <a:endParaRPr lang="ro-RO" sz="2800" dirty="0">
              <a:latin typeface="Palatino Linotype" panose="02040502050505030304" pitchFamily="18" charset="0"/>
            </a:endParaRPr>
          </a:p>
        </p:txBody>
      </p:sp>
      <p:graphicFrame>
        <p:nvGraphicFramePr>
          <p:cNvPr id="4" name="Diagram 3"/>
          <p:cNvGraphicFramePr/>
          <p:nvPr>
            <p:extLst>
              <p:ext uri="{D42A27DB-BD31-4B8C-83A1-F6EECF244321}">
                <p14:modId xmlns:p14="http://schemas.microsoft.com/office/powerpoint/2010/main" val="589940542"/>
              </p:ext>
            </p:extLst>
          </p:nvPr>
        </p:nvGraphicFramePr>
        <p:xfrm>
          <a:off x="838200" y="1439333"/>
          <a:ext cx="105156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26839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lvl="0"/>
            <a:r>
              <a:rPr lang="ro-RO" b="1" dirty="0" smtClean="0">
                <a:latin typeface="Palatino Linotype" panose="02040502050505030304" pitchFamily="18" charset="0"/>
              </a:rPr>
              <a:t>CMPS </a:t>
            </a:r>
            <a:r>
              <a:rPr lang="ro-RO" sz="2800" dirty="0" smtClean="0">
                <a:latin typeface="Palatino Linotype" panose="02040502050505030304" pitchFamily="18" charset="0"/>
              </a:rPr>
              <a:t>- </a:t>
            </a:r>
            <a:r>
              <a:rPr lang="ro-RO" sz="2800" dirty="0">
                <a:latin typeface="Palatino Linotype" panose="02040502050505030304" pitchFamily="18" charset="0"/>
              </a:rPr>
              <a:t>Compare the contents of two memory locations addressed by ESI and </a:t>
            </a:r>
            <a:r>
              <a:rPr lang="ro-RO" sz="2800" dirty="0" smtClean="0">
                <a:latin typeface="Palatino Linotype" panose="02040502050505030304" pitchFamily="18" charset="0"/>
              </a:rPr>
              <a:t>EDI</a:t>
            </a:r>
            <a:endParaRPr lang="ro-RO" sz="2800" dirty="0">
              <a:latin typeface="Palatino Linotype" panose="0204050205050503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60396208"/>
              </p:ext>
            </p:extLst>
          </p:nvPr>
        </p:nvGraphicFramePr>
        <p:xfrm>
          <a:off x="838200" y="1420238"/>
          <a:ext cx="10515600" cy="4756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46022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pPr lvl="0"/>
            <a:r>
              <a:rPr lang="ro-RO" b="1" dirty="0" smtClean="0">
                <a:latin typeface="Palatino Linotype" panose="02040502050505030304" pitchFamily="18" charset="0"/>
              </a:rPr>
              <a:t>SCAS</a:t>
            </a:r>
            <a:r>
              <a:rPr lang="ro-RO" sz="2800" dirty="0" smtClean="0">
                <a:latin typeface="Palatino Linotype" panose="02040502050505030304" pitchFamily="18" charset="0"/>
              </a:rPr>
              <a:t> - </a:t>
            </a:r>
            <a:r>
              <a:rPr lang="ro-RO" sz="3100" dirty="0">
                <a:latin typeface="Palatino Linotype" panose="02040502050505030304" pitchFamily="18" charset="0"/>
              </a:rPr>
              <a:t>Compare the </a:t>
            </a:r>
            <a:r>
              <a:rPr lang="ro-RO" sz="3100" dirty="0" smtClean="0">
                <a:latin typeface="Palatino Linotype" panose="02040502050505030304" pitchFamily="18" charset="0"/>
              </a:rPr>
              <a:t>accumulator register </a:t>
            </a:r>
            <a:r>
              <a:rPr lang="ro-RO" sz="3100" dirty="0">
                <a:latin typeface="Palatino Linotype" panose="02040502050505030304" pitchFamily="18" charset="0"/>
              </a:rPr>
              <a:t>to the contents of memory addressed by EDI</a:t>
            </a:r>
            <a:r>
              <a:rPr lang="ro-RO" dirty="0">
                <a:latin typeface="Palatino Linotype" panose="02040502050505030304" pitchFamily="18" charset="0"/>
              </a:rPr>
              <a:t/>
            </a:r>
            <a:br>
              <a:rPr lang="ro-RO" dirty="0">
                <a:latin typeface="Palatino Linotype" panose="02040502050505030304" pitchFamily="18" charset="0"/>
              </a:rPr>
            </a:br>
            <a:endParaRPr lang="ro-RO" dirty="0">
              <a:latin typeface="Palatino Linotype" panose="02040502050505030304" pitchFamily="18" charset="0"/>
            </a:endParaRPr>
          </a:p>
        </p:txBody>
      </p:sp>
      <p:graphicFrame>
        <p:nvGraphicFramePr>
          <p:cNvPr id="4" name="Diagram 3"/>
          <p:cNvGraphicFramePr/>
          <p:nvPr>
            <p:extLst>
              <p:ext uri="{D42A27DB-BD31-4B8C-83A1-F6EECF244321}">
                <p14:modId xmlns:p14="http://schemas.microsoft.com/office/powerpoint/2010/main" val="2548968922"/>
              </p:ext>
            </p:extLst>
          </p:nvPr>
        </p:nvGraphicFramePr>
        <p:xfrm>
          <a:off x="838200" y="1439333"/>
          <a:ext cx="105156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9032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872F0A23126944A1115D8B536C9873" ma:contentTypeVersion="9" ma:contentTypeDescription="Create a new document." ma:contentTypeScope="" ma:versionID="a01c6acabe6bdc1fb790bff72142d53f">
  <xsd:schema xmlns:xsd="http://www.w3.org/2001/XMLSchema" xmlns:xs="http://www.w3.org/2001/XMLSchema" xmlns:p="http://schemas.microsoft.com/office/2006/metadata/properties" xmlns:ns2="0c2a090c-80d2-4674-aab9-e2f91f7b1abc" targetNamespace="http://schemas.microsoft.com/office/2006/metadata/properties" ma:root="true" ma:fieldsID="ebf57ba0a2ece80f7d4763f078090040" ns2:_="">
    <xsd:import namespace="0c2a090c-80d2-4674-aab9-e2f91f7b1ab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2a090c-80d2-4674-aab9-e2f91f7b1a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66A5591-FA5B-47DF-A95F-0CD5ACD0E2EE}"/>
</file>

<file path=customXml/itemProps2.xml><?xml version="1.0" encoding="utf-8"?>
<ds:datastoreItem xmlns:ds="http://schemas.openxmlformats.org/officeDocument/2006/customXml" ds:itemID="{E723C09A-F1F2-469E-A931-5E664A86318F}"/>
</file>

<file path=customXml/itemProps3.xml><?xml version="1.0" encoding="utf-8"?>
<ds:datastoreItem xmlns:ds="http://schemas.openxmlformats.org/officeDocument/2006/customXml" ds:itemID="{B6B746B3-C6B0-46F1-9E0E-F8BEF9F78553}"/>
</file>

<file path=docProps/app.xml><?xml version="1.0" encoding="utf-8"?>
<Properties xmlns="http://schemas.openxmlformats.org/officeDocument/2006/extended-properties" xmlns:vt="http://schemas.openxmlformats.org/officeDocument/2006/docPropsVTypes">
  <TotalTime>2444</TotalTime>
  <Words>2609</Words>
  <Application>Microsoft Office PowerPoint</Application>
  <PresentationFormat>Widescreen</PresentationFormat>
  <Paragraphs>315</Paragraphs>
  <Slides>18</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Palatino Linotype</vt:lpstr>
      <vt:lpstr>Wingdings</vt:lpstr>
      <vt:lpstr>Office Theme</vt:lpstr>
      <vt:lpstr>PowerPoint Presentation</vt:lpstr>
      <vt:lpstr>PowerPoint Presentation</vt:lpstr>
      <vt:lpstr>String Characteristics</vt:lpstr>
      <vt:lpstr>Instructions for strings processing</vt:lpstr>
      <vt:lpstr>LODS - Load memory addressed by ESI into the accumulator register</vt:lpstr>
      <vt:lpstr>STOS - Store the accumulator register contents into memory addressed by EDI</vt:lpstr>
      <vt:lpstr>MOVS - Copy data from memory addressed by ESI to memory addressed by EDI</vt:lpstr>
      <vt:lpstr>CMPS - Compare the contents of two memory locations addressed by ESI and EDI</vt:lpstr>
      <vt:lpstr>SCAS - Compare the accumulator register to the contents of memory addressed by EDI </vt:lpstr>
      <vt:lpstr>PowerPoint Presentation</vt:lpstr>
      <vt:lpstr>Eg: 2</vt:lpstr>
      <vt:lpstr>Repeat Prefix for string instructions</vt:lpstr>
      <vt:lpstr>Examples A string of words (unsigned representation) is given in data segment.  Copy the content in second string of words.</vt:lpstr>
      <vt:lpstr>PowerPoint Presentation</vt:lpstr>
      <vt:lpstr>PowerPoint Presentation</vt:lpstr>
      <vt:lpstr>Evaluation: Short questions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 instructions in assembly</dc:title>
  <dc:creator>Adriana Coroiu</dc:creator>
  <cp:lastModifiedBy>Adriana Coroiu</cp:lastModifiedBy>
  <cp:revision>83</cp:revision>
  <dcterms:created xsi:type="dcterms:W3CDTF">2020-01-24T12:29:31Z</dcterms:created>
  <dcterms:modified xsi:type="dcterms:W3CDTF">2020-11-06T09:12:52Z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0x01010081872F0A23126944A1115D8B536C9873</vt:lpwstr>
  </property>
</Properties>
</file>