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8" r:id="rId3"/>
    <p:sldId id="259" r:id="rId4"/>
    <p:sldId id="261" r:id="rId5"/>
    <p:sldId id="262" r:id="rId6"/>
    <p:sldId id="265" r:id="rId7"/>
    <p:sldId id="266" r:id="rId8"/>
    <p:sldId id="267" r:id="rId9"/>
    <p:sldId id="268" r:id="rId10"/>
    <p:sldId id="270" r:id="rId11"/>
    <p:sldId id="269"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Block 2 Project- Memory game</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7083-2F5C-4844-BB61-86F27B774A8E}"/>
              </a:ext>
            </a:extLst>
          </p:cNvPr>
          <p:cNvSpPr>
            <a:spLocks noGrp="1"/>
          </p:cNvSpPr>
          <p:nvPr>
            <p:ph type="title"/>
          </p:nvPr>
        </p:nvSpPr>
        <p:spPr/>
        <p:txBody>
          <a:bodyPr/>
          <a:lstStyle/>
          <a:p>
            <a:r>
              <a:rPr lang="en-GB" dirty="0"/>
              <a:t>Questionnaire 2</a:t>
            </a:r>
          </a:p>
        </p:txBody>
      </p:sp>
      <p:pic>
        <p:nvPicPr>
          <p:cNvPr id="4" name="Picture 3">
            <a:extLst>
              <a:ext uri="{FF2B5EF4-FFF2-40B4-BE49-F238E27FC236}">
                <a16:creationId xmlns:a16="http://schemas.microsoft.com/office/drawing/2014/main" id="{15A3CDAB-3A35-427C-8C74-E771545CA807}"/>
              </a:ext>
            </a:extLst>
          </p:cNvPr>
          <p:cNvPicPr>
            <a:picLocks noChangeAspect="1"/>
          </p:cNvPicPr>
          <p:nvPr/>
        </p:nvPicPr>
        <p:blipFill rotWithShape="1">
          <a:blip r:embed="rId2"/>
          <a:srcRect l="58684" t="22222" r="16053" b="38947"/>
          <a:stretch/>
        </p:blipFill>
        <p:spPr>
          <a:xfrm>
            <a:off x="7668127" y="0"/>
            <a:ext cx="4523874" cy="3911264"/>
          </a:xfrm>
          <a:prstGeom prst="rect">
            <a:avLst/>
          </a:prstGeom>
        </p:spPr>
      </p:pic>
      <p:sp>
        <p:nvSpPr>
          <p:cNvPr id="3" name="Text Placeholder 2">
            <a:extLst>
              <a:ext uri="{FF2B5EF4-FFF2-40B4-BE49-F238E27FC236}">
                <a16:creationId xmlns:a16="http://schemas.microsoft.com/office/drawing/2014/main" id="{A7357AE6-935F-48C4-A854-F1914965E05B}"/>
              </a:ext>
            </a:extLst>
          </p:cNvPr>
          <p:cNvSpPr>
            <a:spLocks noGrp="1"/>
          </p:cNvSpPr>
          <p:nvPr>
            <p:ph type="body" idx="1"/>
          </p:nvPr>
        </p:nvSpPr>
        <p:spPr>
          <a:xfrm>
            <a:off x="838200" y="1825625"/>
            <a:ext cx="4712368" cy="4667250"/>
          </a:xfrm>
        </p:spPr>
        <p:txBody>
          <a:bodyPr/>
          <a:lstStyle/>
          <a:p>
            <a:pPr marL="114300" indent="0">
              <a:buNone/>
            </a:pPr>
            <a:r>
              <a:rPr lang="en-GB" dirty="0"/>
              <a:t>This questionnaire has been focused more on the gameplay aspect of the game and how we could improve on the games overall playthrough experience and hopefully improve on features that may be lacking or implement some features that could be useful to the overall gameplay experience.</a:t>
            </a:r>
          </a:p>
        </p:txBody>
      </p:sp>
    </p:spTree>
    <p:extLst>
      <p:ext uri="{BB962C8B-B14F-4D97-AF65-F5344CB8AC3E}">
        <p14:creationId xmlns:p14="http://schemas.microsoft.com/office/powerpoint/2010/main" val="280422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39DF-85D6-4F71-86BD-AB8DEE8C8CCC}"/>
              </a:ext>
            </a:extLst>
          </p:cNvPr>
          <p:cNvSpPr>
            <a:spLocks noGrp="1"/>
          </p:cNvSpPr>
          <p:nvPr>
            <p:ph type="title"/>
          </p:nvPr>
        </p:nvSpPr>
        <p:spPr/>
        <p:txBody>
          <a:bodyPr/>
          <a:lstStyle/>
          <a:p>
            <a:r>
              <a:rPr lang="en-GB" dirty="0"/>
              <a:t>More improvements</a:t>
            </a:r>
          </a:p>
        </p:txBody>
      </p:sp>
      <p:sp>
        <p:nvSpPr>
          <p:cNvPr id="3" name="Text Placeholder 2">
            <a:extLst>
              <a:ext uri="{FF2B5EF4-FFF2-40B4-BE49-F238E27FC236}">
                <a16:creationId xmlns:a16="http://schemas.microsoft.com/office/drawing/2014/main" id="{64BF5C29-0697-4380-87B8-9D061F325A8C}"/>
              </a:ext>
            </a:extLst>
          </p:cNvPr>
          <p:cNvSpPr>
            <a:spLocks noGrp="1"/>
          </p:cNvSpPr>
          <p:nvPr>
            <p:ph type="body" idx="1"/>
          </p:nvPr>
        </p:nvSpPr>
        <p:spPr>
          <a:xfrm>
            <a:off x="461567" y="1927477"/>
            <a:ext cx="4030222" cy="4667250"/>
          </a:xfrm>
        </p:spPr>
        <p:txBody>
          <a:bodyPr/>
          <a:lstStyle/>
          <a:p>
            <a:pPr marL="114300" indent="0">
              <a:buNone/>
            </a:pPr>
            <a:r>
              <a:rPr lang="en-GB" sz="2000" dirty="0"/>
              <a:t>Some of the improvements that users suggested that we need to implement is to have more levels and more grids to be added to the game to make it harder to complete. Implement a time limit so players are not allowed to take too long in completing the game and therefore increasing the overall gameplay experience.</a:t>
            </a:r>
          </a:p>
          <a:p>
            <a:pPr marL="114300" indent="0">
              <a:buNone/>
            </a:pPr>
            <a:r>
              <a:rPr lang="en-GB" sz="2000" dirty="0"/>
              <a:t>We have yet to implement these changes but they will hopefully be coming soon.</a:t>
            </a:r>
          </a:p>
        </p:txBody>
      </p:sp>
      <p:pic>
        <p:nvPicPr>
          <p:cNvPr id="4" name="Picture 3">
            <a:extLst>
              <a:ext uri="{FF2B5EF4-FFF2-40B4-BE49-F238E27FC236}">
                <a16:creationId xmlns:a16="http://schemas.microsoft.com/office/drawing/2014/main" id="{C7FC2337-734E-4284-AABD-BA65FE70D3F3}"/>
              </a:ext>
            </a:extLst>
          </p:cNvPr>
          <p:cNvPicPr>
            <a:picLocks noChangeAspect="1"/>
          </p:cNvPicPr>
          <p:nvPr/>
        </p:nvPicPr>
        <p:blipFill rotWithShape="1">
          <a:blip r:embed="rId2"/>
          <a:srcRect l="59280" t="22977" r="9866" b="43668"/>
          <a:stretch/>
        </p:blipFill>
        <p:spPr>
          <a:xfrm>
            <a:off x="4729795" y="2245896"/>
            <a:ext cx="7462205" cy="4537826"/>
          </a:xfrm>
          <a:prstGeom prst="rect">
            <a:avLst/>
          </a:prstGeom>
        </p:spPr>
      </p:pic>
    </p:spTree>
    <p:extLst>
      <p:ext uri="{BB962C8B-B14F-4D97-AF65-F5344CB8AC3E}">
        <p14:creationId xmlns:p14="http://schemas.microsoft.com/office/powerpoint/2010/main" val="372541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Top to down design</a:t>
            </a:r>
            <a:endParaRPr/>
          </a:p>
        </p:txBody>
      </p:sp>
      <p:sp>
        <p:nvSpPr>
          <p:cNvPr id="126" name="Google Shape;12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pic>
        <p:nvPicPr>
          <p:cNvPr id="127" name="Google Shape;127;p20"/>
          <p:cNvPicPr preferRelativeResize="0"/>
          <p:nvPr/>
        </p:nvPicPr>
        <p:blipFill>
          <a:blip r:embed="rId3">
            <a:alphaModFix/>
          </a:blip>
          <a:stretch>
            <a:fillRect/>
          </a:stretch>
        </p:blipFill>
        <p:spPr>
          <a:xfrm>
            <a:off x="559712" y="1690700"/>
            <a:ext cx="10418313" cy="5047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The idea</a:t>
            </a:r>
            <a:endParaRPr/>
          </a:p>
        </p:txBody>
      </p:sp>
      <p:sp>
        <p:nvSpPr>
          <p:cNvPr id="96" name="Google Shape;9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The idea for our game was to challenge the user by taking them through a brain teasing exercise that will help challenge the users memory.</a:t>
            </a:r>
            <a:endParaRPr/>
          </a:p>
          <a:p>
            <a:pPr marL="0" lvl="0" indent="0" algn="l" rtl="0">
              <a:lnSpc>
                <a:spcPct val="90000"/>
              </a:lnSpc>
              <a:spcBef>
                <a:spcPts val="1000"/>
              </a:spcBef>
              <a:spcAft>
                <a:spcPts val="0"/>
              </a:spcAft>
              <a:buClr>
                <a:schemeClr val="dk1"/>
              </a:buClr>
              <a:buSzPts val="2800"/>
              <a:buNone/>
            </a:pPr>
            <a:r>
              <a:rPr lang="en-US"/>
              <a:t>We have decided to go with the card memory game because it is quite a popular game in the genre and will help improve a users memory the longer they progress through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Design Thinking</a:t>
            </a:r>
            <a:endParaRPr/>
          </a:p>
        </p:txBody>
      </p:sp>
      <p:sp>
        <p:nvSpPr>
          <p:cNvPr id="102" name="Google Shape;10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dirty="0"/>
              <a:t>We have gone with a simple design that will not confuse the user but help him get started straight away without anything to hold them up.</a:t>
            </a:r>
            <a:endParaRPr dirty="0"/>
          </a:p>
          <a:p>
            <a:pPr marL="0" lvl="0" indent="0" algn="l" rtl="0">
              <a:lnSpc>
                <a:spcPct val="90000"/>
              </a:lnSpc>
              <a:spcBef>
                <a:spcPts val="1000"/>
              </a:spcBef>
              <a:spcAft>
                <a:spcPts val="0"/>
              </a:spcAft>
              <a:buClr>
                <a:schemeClr val="dk1"/>
              </a:buClr>
              <a:buSzPts val="2800"/>
              <a:buNone/>
            </a:pPr>
            <a:r>
              <a:rPr lang="en-US" dirty="0"/>
              <a:t>We have reduced the amount of interaction the user had to go through before getting started with the game and made it much simpler to have the user engaged straight away.</a:t>
            </a:r>
            <a:endParaRPr dirty="0"/>
          </a:p>
          <a:p>
            <a:pPr marL="0" lvl="0" indent="0" algn="l" rtl="0">
              <a:lnSpc>
                <a:spcPct val="90000"/>
              </a:lnSpc>
              <a:spcBef>
                <a:spcPts val="1000"/>
              </a:spcBef>
              <a:spcAft>
                <a:spcPts val="0"/>
              </a:spcAft>
              <a:buClr>
                <a:schemeClr val="dk1"/>
              </a:buClr>
              <a:buSzPts val="2800"/>
              <a:buNone/>
            </a:pPr>
            <a:r>
              <a:rPr lang="en-US" dirty="0"/>
              <a:t>We have come up with this design with the help of our users who have given us feedback on the games user interface and overall playthrough. We have taken this feedback to hearth and have adjusted some areas of the game based on their feedback.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Time management</a:t>
            </a:r>
            <a:endParaRPr/>
          </a:p>
        </p:txBody>
      </p:sp>
      <p:sp>
        <p:nvSpPr>
          <p:cNvPr id="114" name="Google Shape;11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As a team we have managed our time in different ways for example we had regular meetings where we would discuss the game code and the users feedback on what we can adjust for the game.</a:t>
            </a:r>
            <a:endParaRPr/>
          </a:p>
          <a:p>
            <a:pPr marL="0" lvl="0" indent="0" algn="l" rtl="0">
              <a:lnSpc>
                <a:spcPct val="90000"/>
              </a:lnSpc>
              <a:spcBef>
                <a:spcPts val="1000"/>
              </a:spcBef>
              <a:spcAft>
                <a:spcPts val="0"/>
              </a:spcAft>
              <a:buClr>
                <a:schemeClr val="dk1"/>
              </a:buClr>
              <a:buSzPts val="2800"/>
              <a:buNone/>
            </a:pPr>
            <a:r>
              <a:rPr lang="en-US"/>
              <a:t>We gave ourselves deadlines for different parts of the project to ensure that we are making progress at a constant pace and to ensure we focus on tasks in which we may lack behind for example coding certain functions.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Working as a group</a:t>
            </a:r>
            <a:endParaRPr/>
          </a:p>
        </p:txBody>
      </p:sp>
      <p:sp>
        <p:nvSpPr>
          <p:cNvPr id="120" name="Google Shape;12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dirty="0"/>
              <a:t>We ensured that our group work is very transparent to all the members in the group by ensuring that we held regular meetings to ensure everyone is making progress on their tasks and no work is overlapping.</a:t>
            </a:r>
          </a:p>
          <a:p>
            <a:pPr marL="0" lvl="0" indent="0" algn="l" rtl="0">
              <a:lnSpc>
                <a:spcPct val="90000"/>
              </a:lnSpc>
              <a:spcBef>
                <a:spcPts val="0"/>
              </a:spcBef>
              <a:spcAft>
                <a:spcPts val="0"/>
              </a:spcAft>
              <a:buClr>
                <a:schemeClr val="dk1"/>
              </a:buClr>
              <a:buSzPts val="2800"/>
              <a:buNone/>
            </a:pPr>
            <a:r>
              <a:rPr lang="en-US" dirty="0"/>
              <a:t>Communication is one of the key parts in a group projects, to ensure we can constantly keep in touch with the progress we are making, we have used messenger and sharing our work on a shared document drive to have a visual feedback to where everyone is at with the tasks that were assigned to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14AF-AC8C-48B2-A963-825AC6497678}"/>
              </a:ext>
            </a:extLst>
          </p:cNvPr>
          <p:cNvSpPr>
            <a:spLocks noGrp="1"/>
          </p:cNvSpPr>
          <p:nvPr>
            <p:ph type="title"/>
          </p:nvPr>
        </p:nvSpPr>
        <p:spPr/>
        <p:txBody>
          <a:bodyPr/>
          <a:lstStyle/>
          <a:p>
            <a:r>
              <a:rPr lang="en-GB" dirty="0"/>
              <a:t>The design</a:t>
            </a:r>
          </a:p>
        </p:txBody>
      </p:sp>
      <p:sp>
        <p:nvSpPr>
          <p:cNvPr id="3" name="Text Placeholder 2">
            <a:extLst>
              <a:ext uri="{FF2B5EF4-FFF2-40B4-BE49-F238E27FC236}">
                <a16:creationId xmlns:a16="http://schemas.microsoft.com/office/drawing/2014/main" id="{382C6E4E-0DE9-4A81-B2AC-410FC9F33E79}"/>
              </a:ext>
            </a:extLst>
          </p:cNvPr>
          <p:cNvSpPr>
            <a:spLocks noGrp="1"/>
          </p:cNvSpPr>
          <p:nvPr>
            <p:ph type="body" idx="1"/>
          </p:nvPr>
        </p:nvSpPr>
        <p:spPr/>
        <p:txBody>
          <a:bodyPr/>
          <a:lstStyle/>
          <a:p>
            <a:pPr marL="114300" indent="0">
              <a:buNone/>
            </a:pPr>
            <a:r>
              <a:rPr lang="en-GB" dirty="0"/>
              <a:t>The design for our project was quite simple to make but the real challenge was implementing all the changes that the users were recommending for example we had a lot of great ideas but we cannot implement them within the timeframe given.</a:t>
            </a:r>
          </a:p>
          <a:p>
            <a:pPr marL="114300" indent="0">
              <a:buNone/>
            </a:pPr>
            <a:r>
              <a:rPr lang="en-GB" dirty="0"/>
              <a:t>In the following slides we will be showing some of the designs we had in mind before and after the users feedback.</a:t>
            </a:r>
          </a:p>
        </p:txBody>
      </p:sp>
    </p:spTree>
    <p:extLst>
      <p:ext uri="{BB962C8B-B14F-4D97-AF65-F5344CB8AC3E}">
        <p14:creationId xmlns:p14="http://schemas.microsoft.com/office/powerpoint/2010/main" val="144298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FC9D-9E1C-4139-AEDB-1D59BBDF4676}"/>
              </a:ext>
            </a:extLst>
          </p:cNvPr>
          <p:cNvSpPr>
            <a:spLocks noGrp="1"/>
          </p:cNvSpPr>
          <p:nvPr>
            <p:ph type="title"/>
          </p:nvPr>
        </p:nvSpPr>
        <p:spPr/>
        <p:txBody>
          <a:bodyPr/>
          <a:lstStyle/>
          <a:p>
            <a:r>
              <a:rPr lang="en-GB" dirty="0"/>
              <a:t>Initial design Idea</a:t>
            </a:r>
          </a:p>
        </p:txBody>
      </p:sp>
      <p:pic>
        <p:nvPicPr>
          <p:cNvPr id="5" name="Picture 4">
            <a:extLst>
              <a:ext uri="{FF2B5EF4-FFF2-40B4-BE49-F238E27FC236}">
                <a16:creationId xmlns:a16="http://schemas.microsoft.com/office/drawing/2014/main" id="{7C1D802B-F10A-4C32-8FAE-750A8D802DB2}"/>
              </a:ext>
            </a:extLst>
          </p:cNvPr>
          <p:cNvPicPr>
            <a:picLocks noChangeAspect="1"/>
          </p:cNvPicPr>
          <p:nvPr/>
        </p:nvPicPr>
        <p:blipFill rotWithShape="1">
          <a:blip r:embed="rId2"/>
          <a:srcRect l="8026" t="2105" r="41053" b="21404"/>
          <a:stretch/>
        </p:blipFill>
        <p:spPr>
          <a:xfrm>
            <a:off x="5983705" y="1247106"/>
            <a:ext cx="6208295" cy="5245769"/>
          </a:xfrm>
          <a:prstGeom prst="rect">
            <a:avLst/>
          </a:prstGeom>
        </p:spPr>
      </p:pic>
      <p:sp>
        <p:nvSpPr>
          <p:cNvPr id="6" name="TextBox 5">
            <a:extLst>
              <a:ext uri="{FF2B5EF4-FFF2-40B4-BE49-F238E27FC236}">
                <a16:creationId xmlns:a16="http://schemas.microsoft.com/office/drawing/2014/main" id="{AC452045-89A9-4CF3-90ED-325E6C97046E}"/>
              </a:ext>
            </a:extLst>
          </p:cNvPr>
          <p:cNvSpPr txBox="1"/>
          <p:nvPr/>
        </p:nvSpPr>
        <p:spPr>
          <a:xfrm>
            <a:off x="1003177" y="1690688"/>
            <a:ext cx="3240349" cy="1600438"/>
          </a:xfrm>
          <a:prstGeom prst="rect">
            <a:avLst/>
          </a:prstGeom>
          <a:noFill/>
        </p:spPr>
        <p:txBody>
          <a:bodyPr wrap="square" rtlCol="0">
            <a:spAutoFit/>
          </a:bodyPr>
          <a:lstStyle/>
          <a:p>
            <a:r>
              <a:rPr lang="en-GB" dirty="0"/>
              <a:t>After we had the core of our memory game down we implemented a start clear and stop buttons for the users to start the timer when they want to play and stop it when they have completed the level also clear their time to have multiple attempts at the same level.</a:t>
            </a:r>
          </a:p>
        </p:txBody>
      </p:sp>
      <p:sp>
        <p:nvSpPr>
          <p:cNvPr id="7" name="TextBox 6">
            <a:extLst>
              <a:ext uri="{FF2B5EF4-FFF2-40B4-BE49-F238E27FC236}">
                <a16:creationId xmlns:a16="http://schemas.microsoft.com/office/drawing/2014/main" id="{86C3B905-7716-450C-91E4-53BFFAC4F53A}"/>
              </a:ext>
            </a:extLst>
          </p:cNvPr>
          <p:cNvSpPr txBox="1"/>
          <p:nvPr/>
        </p:nvSpPr>
        <p:spPr>
          <a:xfrm>
            <a:off x="1003177" y="4622099"/>
            <a:ext cx="3240349" cy="1815882"/>
          </a:xfrm>
          <a:prstGeom prst="rect">
            <a:avLst/>
          </a:prstGeom>
          <a:noFill/>
        </p:spPr>
        <p:txBody>
          <a:bodyPr wrap="square" rtlCol="0">
            <a:spAutoFit/>
          </a:bodyPr>
          <a:lstStyle/>
          <a:p>
            <a:r>
              <a:rPr lang="en-GB" dirty="0"/>
              <a:t>This however is not a very good design idea as we have found out from our questionnaire that the users didn’t feel like the start, stop and clear buttons didn’t serve much purpose and hinder the playing experience. So we will have to remove them and replace them with other functions.</a:t>
            </a:r>
          </a:p>
        </p:txBody>
      </p:sp>
    </p:spTree>
    <p:extLst>
      <p:ext uri="{BB962C8B-B14F-4D97-AF65-F5344CB8AC3E}">
        <p14:creationId xmlns:p14="http://schemas.microsoft.com/office/powerpoint/2010/main" val="286424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A6E4-B1B5-4F95-B6C0-189228EECE54}"/>
              </a:ext>
            </a:extLst>
          </p:cNvPr>
          <p:cNvSpPr>
            <a:spLocks noGrp="1"/>
          </p:cNvSpPr>
          <p:nvPr>
            <p:ph type="title"/>
          </p:nvPr>
        </p:nvSpPr>
        <p:spPr/>
        <p:txBody>
          <a:bodyPr/>
          <a:lstStyle/>
          <a:p>
            <a:r>
              <a:rPr lang="en-GB" dirty="0"/>
              <a:t>Questionnaire</a:t>
            </a:r>
          </a:p>
        </p:txBody>
      </p:sp>
      <p:pic>
        <p:nvPicPr>
          <p:cNvPr id="4" name="Picture 3">
            <a:extLst>
              <a:ext uri="{FF2B5EF4-FFF2-40B4-BE49-F238E27FC236}">
                <a16:creationId xmlns:a16="http://schemas.microsoft.com/office/drawing/2014/main" id="{438BB5C9-3937-4B24-82AF-0F0ADB1EAEF6}"/>
              </a:ext>
            </a:extLst>
          </p:cNvPr>
          <p:cNvPicPr>
            <a:picLocks noChangeAspect="1"/>
          </p:cNvPicPr>
          <p:nvPr/>
        </p:nvPicPr>
        <p:blipFill rotWithShape="1">
          <a:blip r:embed="rId2"/>
          <a:srcRect l="57369" t="17779" r="10395" b="38365"/>
          <a:stretch/>
        </p:blipFill>
        <p:spPr>
          <a:xfrm>
            <a:off x="6753726" y="0"/>
            <a:ext cx="5438274" cy="4161597"/>
          </a:xfrm>
          <a:prstGeom prst="rect">
            <a:avLst/>
          </a:prstGeom>
        </p:spPr>
      </p:pic>
      <p:sp>
        <p:nvSpPr>
          <p:cNvPr id="5" name="TextBox 4">
            <a:extLst>
              <a:ext uri="{FF2B5EF4-FFF2-40B4-BE49-F238E27FC236}">
                <a16:creationId xmlns:a16="http://schemas.microsoft.com/office/drawing/2014/main" id="{A29CC1A8-BFA4-4BEB-80F0-0B9B08822B73}"/>
              </a:ext>
            </a:extLst>
          </p:cNvPr>
          <p:cNvSpPr txBox="1"/>
          <p:nvPr/>
        </p:nvSpPr>
        <p:spPr>
          <a:xfrm>
            <a:off x="838200" y="1690687"/>
            <a:ext cx="5438274" cy="4278094"/>
          </a:xfrm>
          <a:prstGeom prst="rect">
            <a:avLst/>
          </a:prstGeom>
          <a:noFill/>
        </p:spPr>
        <p:txBody>
          <a:bodyPr wrap="square" rtlCol="0">
            <a:spAutoFit/>
          </a:bodyPr>
          <a:lstStyle/>
          <a:p>
            <a:r>
              <a:rPr lang="en-GB" sz="1600" dirty="0"/>
              <a:t>We have designed this questionnaire because we feel like it is quite a good feedback for the game at this stage of implementation.</a:t>
            </a:r>
          </a:p>
          <a:p>
            <a:endParaRPr lang="en-GB" sz="1600" dirty="0"/>
          </a:p>
          <a:p>
            <a:r>
              <a:rPr lang="en-GB" sz="1600" dirty="0"/>
              <a:t>We have taken the users feedback and ensure that we implement the changes that they have requested for and make sure that the game meets expectations.</a:t>
            </a:r>
          </a:p>
          <a:p>
            <a:endParaRPr lang="en-GB" sz="1600" dirty="0"/>
          </a:p>
          <a:p>
            <a:r>
              <a:rPr lang="en-GB" sz="1600" dirty="0"/>
              <a:t>Judging on the results that we have so far most of the users have rated the game good and some have been unsure and a small portion voting bad.</a:t>
            </a:r>
          </a:p>
          <a:p>
            <a:endParaRPr lang="en-GB" sz="1600" dirty="0"/>
          </a:p>
          <a:p>
            <a:r>
              <a:rPr lang="en-GB" sz="1600" dirty="0"/>
              <a:t>However some of the feedback has been quite good and has give us something to work on to improve the game further for example most people wanted a scoreboard and to remove the extra star, stop and clear buttons which we will be working on.</a:t>
            </a:r>
          </a:p>
        </p:txBody>
      </p:sp>
      <p:pic>
        <p:nvPicPr>
          <p:cNvPr id="6" name="Picture 5">
            <a:extLst>
              <a:ext uri="{FF2B5EF4-FFF2-40B4-BE49-F238E27FC236}">
                <a16:creationId xmlns:a16="http://schemas.microsoft.com/office/drawing/2014/main" id="{B1EFA8A1-099D-46B5-8500-988D348A1D7F}"/>
              </a:ext>
            </a:extLst>
          </p:cNvPr>
          <p:cNvPicPr>
            <a:picLocks noChangeAspect="1"/>
          </p:cNvPicPr>
          <p:nvPr/>
        </p:nvPicPr>
        <p:blipFill rotWithShape="1">
          <a:blip r:embed="rId3"/>
          <a:srcRect l="15790" t="35088" r="67788" b="43158"/>
          <a:stretch/>
        </p:blipFill>
        <p:spPr>
          <a:xfrm>
            <a:off x="7289753" y="3766683"/>
            <a:ext cx="4064047" cy="3028266"/>
          </a:xfrm>
          <a:prstGeom prst="rect">
            <a:avLst/>
          </a:prstGeom>
        </p:spPr>
      </p:pic>
    </p:spTree>
    <p:extLst>
      <p:ext uri="{BB962C8B-B14F-4D97-AF65-F5344CB8AC3E}">
        <p14:creationId xmlns:p14="http://schemas.microsoft.com/office/powerpoint/2010/main" val="407811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C3EF-26CB-48E7-AACD-29B72F46B5B8}"/>
              </a:ext>
            </a:extLst>
          </p:cNvPr>
          <p:cNvSpPr>
            <a:spLocks noGrp="1"/>
          </p:cNvSpPr>
          <p:nvPr>
            <p:ph type="title"/>
          </p:nvPr>
        </p:nvSpPr>
        <p:spPr/>
        <p:txBody>
          <a:bodyPr/>
          <a:lstStyle/>
          <a:p>
            <a:r>
              <a:rPr lang="en-GB" dirty="0"/>
              <a:t>Improved design progress</a:t>
            </a:r>
          </a:p>
        </p:txBody>
      </p:sp>
      <p:sp>
        <p:nvSpPr>
          <p:cNvPr id="3" name="Text Placeholder 2">
            <a:extLst>
              <a:ext uri="{FF2B5EF4-FFF2-40B4-BE49-F238E27FC236}">
                <a16:creationId xmlns:a16="http://schemas.microsoft.com/office/drawing/2014/main" id="{5B0C60FA-B6C8-44C3-AA70-DA7F6BB89095}"/>
              </a:ext>
            </a:extLst>
          </p:cNvPr>
          <p:cNvSpPr>
            <a:spLocks noGrp="1"/>
          </p:cNvSpPr>
          <p:nvPr>
            <p:ph type="body" idx="1"/>
          </p:nvPr>
        </p:nvSpPr>
        <p:spPr>
          <a:xfrm>
            <a:off x="838200" y="1825625"/>
            <a:ext cx="5771147" cy="4799764"/>
          </a:xfrm>
        </p:spPr>
        <p:txBody>
          <a:bodyPr/>
          <a:lstStyle/>
          <a:p>
            <a:pPr marL="114300" indent="0">
              <a:buNone/>
            </a:pPr>
            <a:r>
              <a:rPr lang="en-GB" dirty="0"/>
              <a:t>We have worked on some of the user suggested changes and so far we have removed two of the buttons that were hindering the games overall gameplay.</a:t>
            </a:r>
          </a:p>
          <a:p>
            <a:pPr marL="114300" indent="0">
              <a:buNone/>
            </a:pPr>
            <a:r>
              <a:rPr lang="en-GB" dirty="0"/>
              <a:t>As of now we are trying to improve the scoreboard system so that the user can see high scores and have people to compare against after each completion of any level.</a:t>
            </a:r>
          </a:p>
        </p:txBody>
      </p:sp>
      <p:pic>
        <p:nvPicPr>
          <p:cNvPr id="4" name="Picture 3">
            <a:extLst>
              <a:ext uri="{FF2B5EF4-FFF2-40B4-BE49-F238E27FC236}">
                <a16:creationId xmlns:a16="http://schemas.microsoft.com/office/drawing/2014/main" id="{72975836-3B14-4D8F-AE76-594E546F0D74}"/>
              </a:ext>
            </a:extLst>
          </p:cNvPr>
          <p:cNvPicPr>
            <a:picLocks noChangeAspect="1"/>
          </p:cNvPicPr>
          <p:nvPr/>
        </p:nvPicPr>
        <p:blipFill rotWithShape="1">
          <a:blip r:embed="rId2"/>
          <a:srcRect l="36447" t="7018" r="12368" b="20234"/>
          <a:stretch/>
        </p:blipFill>
        <p:spPr>
          <a:xfrm>
            <a:off x="6994358" y="0"/>
            <a:ext cx="5197642" cy="4155442"/>
          </a:xfrm>
          <a:prstGeom prst="rect">
            <a:avLst/>
          </a:prstGeom>
        </p:spPr>
      </p:pic>
    </p:spTree>
    <p:extLst>
      <p:ext uri="{BB962C8B-B14F-4D97-AF65-F5344CB8AC3E}">
        <p14:creationId xmlns:p14="http://schemas.microsoft.com/office/powerpoint/2010/main" val="22941419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852</Words>
  <Application>Microsoft Office PowerPoint</Application>
  <PresentationFormat>Widescreen</PresentationFormat>
  <Paragraphs>37</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Block 2 Project- Memory game</vt:lpstr>
      <vt:lpstr>The idea</vt:lpstr>
      <vt:lpstr>Design Thinking</vt:lpstr>
      <vt:lpstr>Time management</vt:lpstr>
      <vt:lpstr>Working as a group</vt:lpstr>
      <vt:lpstr>The design</vt:lpstr>
      <vt:lpstr>Initial design Idea</vt:lpstr>
      <vt:lpstr>Questionnaire</vt:lpstr>
      <vt:lpstr>Improved design progress</vt:lpstr>
      <vt:lpstr>Questionnaire 2</vt:lpstr>
      <vt:lpstr>More improvements</vt:lpstr>
      <vt:lpstr>Top to down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2 Project- Memory game</dc:title>
  <dc:creator>Andrei Duduman</dc:creator>
  <cp:lastModifiedBy>Andreea Duduman</cp:lastModifiedBy>
  <cp:revision>15</cp:revision>
  <dcterms:modified xsi:type="dcterms:W3CDTF">2019-02-03T18:09:38Z</dcterms:modified>
</cp:coreProperties>
</file>