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52476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89827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3631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3349592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3559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355876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56516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34889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401521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1C44D0-8DF3-4EE1-9A39-0D215FBCF70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40250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1C44D0-8DF3-4EE1-9A39-0D215FBCF70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95297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1C44D0-8DF3-4EE1-9A39-0D215FBCF70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6757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1C44D0-8DF3-4EE1-9A39-0D215FBCF70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421827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C44D0-8DF3-4EE1-9A39-0D215FBCF70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7484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1C44D0-8DF3-4EE1-9A39-0D215FBCF70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5006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1C44D0-8DF3-4EE1-9A39-0D215FBCF70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51089-898E-4188-83CB-6DC95FE06CEA}" type="slidenum">
              <a:rPr lang="en-US" smtClean="0"/>
              <a:t>‹#›</a:t>
            </a:fld>
            <a:endParaRPr lang="en-US"/>
          </a:p>
        </p:txBody>
      </p:sp>
    </p:spTree>
    <p:extLst>
      <p:ext uri="{BB962C8B-B14F-4D97-AF65-F5344CB8AC3E}">
        <p14:creationId xmlns:p14="http://schemas.microsoft.com/office/powerpoint/2010/main" val="17489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1C44D0-8DF3-4EE1-9A39-0D215FBCF704}" type="datetimeFigureOut">
              <a:rPr lang="en-US" smtClean="0"/>
              <a:t>9/3/2019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551089-898E-4188-83CB-6DC95FE06CEA}" type="slidenum">
              <a:rPr lang="en-US" smtClean="0"/>
              <a:t>‹#›</a:t>
            </a:fld>
            <a:endParaRPr lang="en-US"/>
          </a:p>
        </p:txBody>
      </p:sp>
    </p:spTree>
    <p:extLst>
      <p:ext uri="{BB962C8B-B14F-4D97-AF65-F5344CB8AC3E}">
        <p14:creationId xmlns:p14="http://schemas.microsoft.com/office/powerpoint/2010/main" val="484845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226940"/>
          </a:xfrm>
        </p:spPr>
        <p:txBody>
          <a:bodyPr/>
          <a:lstStyle/>
          <a:p>
            <a:pPr algn="ctr"/>
            <a:r>
              <a:rPr lang="en-US" dirty="0" smtClean="0"/>
              <a:t>Los Angeles area analysis</a:t>
            </a:r>
            <a:endParaRPr lang="en-US" dirty="0"/>
          </a:p>
        </p:txBody>
      </p:sp>
      <p:sp>
        <p:nvSpPr>
          <p:cNvPr id="3" name="Subtitle 2"/>
          <p:cNvSpPr>
            <a:spLocks noGrp="1"/>
          </p:cNvSpPr>
          <p:nvPr>
            <p:ph type="subTitle" idx="1"/>
          </p:nvPr>
        </p:nvSpPr>
        <p:spPr/>
        <p:txBody>
          <a:bodyPr/>
          <a:lstStyle/>
          <a:p>
            <a:r>
              <a:rPr lang="en-US" dirty="0" smtClean="0"/>
              <a:t>A Data Science Report</a:t>
            </a:r>
            <a:endParaRPr lang="en-US" dirty="0"/>
          </a:p>
        </p:txBody>
      </p:sp>
    </p:spTree>
    <p:extLst>
      <p:ext uri="{BB962C8B-B14F-4D97-AF65-F5344CB8AC3E}">
        <p14:creationId xmlns:p14="http://schemas.microsoft.com/office/powerpoint/2010/main" val="232399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p:txBody>
          <a:bodyPr/>
          <a:lstStyle/>
          <a:p>
            <a:r>
              <a:rPr lang="en-US" dirty="0" smtClean="0"/>
              <a:t>Client A is a representative of a multi-national hotel chain group and he has been sent to a Data Science specialist in order to provide a report about the current situation of the hotels in the Los Angeles area.</a:t>
            </a:r>
          </a:p>
          <a:p>
            <a:r>
              <a:rPr lang="en-US" dirty="0" smtClean="0"/>
              <a:t>He requires information about venues like restaurants, tourists attractions and other hotels.</a:t>
            </a:r>
          </a:p>
          <a:p>
            <a:r>
              <a:rPr lang="en-US" dirty="0" smtClean="0"/>
              <a:t>He is especially interested in the localization of a future hotel and is asking the Data Scientist for a suggestion based on an analysis of the venues.</a:t>
            </a:r>
          </a:p>
          <a:p>
            <a:r>
              <a:rPr lang="en-US" dirty="0" smtClean="0"/>
              <a:t>He is looking forward to finding a good place that would attract customers for a new hotel that the company wants to build and he wants the report to be based on statistical data about the Los Angeles area.</a:t>
            </a:r>
            <a:endParaRPr lang="en-US" dirty="0"/>
          </a:p>
        </p:txBody>
      </p:sp>
    </p:spTree>
    <p:extLst>
      <p:ext uri="{BB962C8B-B14F-4D97-AF65-F5344CB8AC3E}">
        <p14:creationId xmlns:p14="http://schemas.microsoft.com/office/powerpoint/2010/main" val="187832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smtClean="0"/>
              <a:t>In order to provide recommendations of ideal places for building a hotel, I will use Foursquare location data. More specifically, I will import data about the venues (first of all the hotels from the Los Angeles area, and then other type of venues like restaurants) and then I will concatenate the results with other Los Angeles datasets like Crime &amp; Arrest data, Registered Foreclosure properties, Census data.</a:t>
            </a:r>
          </a:p>
          <a:p>
            <a:r>
              <a:rPr lang="en-US" dirty="0" smtClean="0"/>
              <a:t>I will use these datasets in order to provide an accurate suggestion based on the popularity of the area (number of venues, localization in Los Angeles), crimes committed in the city and current population based on zip codes.</a:t>
            </a:r>
          </a:p>
          <a:p>
            <a:r>
              <a:rPr lang="en-US" dirty="0" smtClean="0"/>
              <a:t>Eventually, I hope to be able to provide a good positioning of the future hotel and, if possible, a price estimate.</a:t>
            </a:r>
            <a:endParaRPr lang="en-US" dirty="0"/>
          </a:p>
        </p:txBody>
      </p:sp>
    </p:spTree>
    <p:extLst>
      <p:ext uri="{BB962C8B-B14F-4D97-AF65-F5344CB8AC3E}">
        <p14:creationId xmlns:p14="http://schemas.microsoft.com/office/powerpoint/2010/main" val="169578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276</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Los Angeles area analysis</vt:lpstr>
      <vt:lpstr>Introduction</vt:lpstr>
      <vt:lpstr>Business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Hotels Analysis</dc:title>
  <dc:creator>Andrei Dumitrache</dc:creator>
  <cp:lastModifiedBy>Andrei Dumitrache</cp:lastModifiedBy>
  <cp:revision>8</cp:revision>
  <dcterms:created xsi:type="dcterms:W3CDTF">2019-09-03T16:33:01Z</dcterms:created>
  <dcterms:modified xsi:type="dcterms:W3CDTF">2019-09-03T16:56:27Z</dcterms:modified>
</cp:coreProperties>
</file>