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018F81-6D0A-40D1-8D56-73D91F36068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374F878-9E95-43FA-BACC-68AF4BAC3E2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30A80B-0D72-42CC-97A7-C30DA71E784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C13BB9-0823-48D0-8BD3-B578B5F8633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8B7545-1B51-4AA4-916C-34A2775D6FA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E5C93A6-E172-4C34-802D-934518B95D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E6340A-4F1A-4A9F-91E6-6DB45B894C8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A6F0680-22CF-4908-9EE8-7CE6164D6D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 noEditPoints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 noEditPoints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FD7FF2-845F-41B9-944F-35B90659B7D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684212" y="4459884"/>
            <a:ext cx="6814686" cy="194733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Авторы: 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Андрей Дувакин и </a:t>
            </a:r>
            <a:r>
              <a:rPr lang="ru-RU" sz="2800" b="1" dirty="0" err="1">
                <a:solidFill>
                  <a:schemeClr val="tx1"/>
                </a:solidFill>
              </a:rPr>
              <a:t>Толменева</a:t>
            </a:r>
            <a:r>
              <a:rPr lang="ru-RU" sz="2800" b="1" dirty="0">
                <a:solidFill>
                  <a:schemeClr val="tx1"/>
                </a:solidFill>
              </a:rPr>
              <a:t> Дарья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8709" y="1615440"/>
            <a:ext cx="7795533" cy="1902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535806" y="4853092"/>
            <a:ext cx="8534400" cy="1507067"/>
          </a:xfrm>
        </p:spPr>
        <p:txBody>
          <a:bodyPr/>
          <a:lstStyle/>
          <a:p>
            <a:r>
              <a:rPr lang="ru-RU" b="1" dirty="0"/>
              <a:t>Задумка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408664" y="984055"/>
            <a:ext cx="4644599" cy="361526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800" b="1" i="0" dirty="0" err="1">
                <a:solidFill>
                  <a:schemeClr val="tx1"/>
                </a:solidFill>
                <a:effectLst/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moona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 – это сайт-дневник, который позволяет поделится своими мыслями с другими пользователями. На сайте после регистрации, можно добавлять записи в свой личный дневник и при желании делать запись доступной для всех пользователей сайта.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89956" y="984055"/>
            <a:ext cx="6277511" cy="3494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стиль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6968699" y="872065"/>
            <a:ext cx="4937655" cy="361526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600" b="1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Сайт выполнен в светло-голубых тонах, чтобы пользователей ничего не отвлекало от использования нашего сайта. На нашем сайте каждый сможет найти что-то подходящее для себя: каждый в праве писать посты для всех или только для себя.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5646" y="1116076"/>
            <a:ext cx="6533788" cy="3127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главная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427558" y="1116076"/>
            <a:ext cx="4937655" cy="3615267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buNone/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На главной вкладке пользователь может посмотреть вопросы дня, то что возможно ему будет интересно и посты, которые ему понравились. 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54490" y="1360088"/>
            <a:ext cx="6533788" cy="3127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414705" y="4658573"/>
            <a:ext cx="8534400" cy="1507067"/>
          </a:xfrm>
        </p:spPr>
        <p:txBody>
          <a:bodyPr/>
          <a:lstStyle/>
          <a:p>
            <a:r>
              <a:rPr lang="ru-RU" b="1" dirty="0"/>
              <a:t>дневник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6749784" y="1043306"/>
            <a:ext cx="4937655" cy="3615267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spcBef>
                <a:spcPts val="0"/>
              </a:spcBef>
              <a:buNone/>
            </a:pPr>
            <a:r>
              <a:rPr lang="ru-RU" sz="2800" b="1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На вкладке дневника пользователь может посмотреть свои публикации и вопросы дня. К каждой публикации автор может указать свои эмоции, ссылки, прикрепить фотографию и выбрать публичную публикацию или только для себя.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997" y="1252905"/>
            <a:ext cx="6612556" cy="31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публикации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427558" y="1116076"/>
            <a:ext cx="4937655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b="1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Во вкладке публикаций  пользователь может посмотреть популярные публикации, свежие и персонально подобранные для него.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461443" y="1116076"/>
            <a:ext cx="6628707" cy="3176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414705" y="4658573"/>
            <a:ext cx="8534400" cy="1507067"/>
          </a:xfrm>
        </p:spPr>
        <p:txBody>
          <a:bodyPr/>
          <a:lstStyle/>
          <a:p>
            <a:r>
              <a:rPr lang="ru-RU" b="1" dirty="0"/>
              <a:t>профиль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6749784" y="1043306"/>
            <a:ext cx="4937655" cy="36152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600" b="1" dirty="0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  <a:t>На вкладке профиля можно отредактировать его, выйти и посмотреть свои опубликованные посты.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3222" y="1274606"/>
            <a:ext cx="6596562" cy="315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160704" y="4910667"/>
            <a:ext cx="5870592" cy="194733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Авторы: 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Андрей Дувакин и </a:t>
            </a:r>
            <a:r>
              <a:rPr lang="ru-RU" sz="2400" b="1" dirty="0" err="1">
                <a:solidFill>
                  <a:schemeClr val="tx1"/>
                </a:solidFill>
              </a:rPr>
              <a:t>Толменева</a:t>
            </a:r>
            <a:r>
              <a:rPr lang="ru-RU" sz="2400" b="1" dirty="0">
                <a:solidFill>
                  <a:schemeClr val="tx1"/>
                </a:solidFill>
              </a:rPr>
              <a:t> Дарья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07302" y="1403439"/>
            <a:ext cx="7977395" cy="19473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190</Words>
  <Application>Microsoft Office PowerPoint</Application>
  <PresentationFormat>Широкоэкранный</PresentationFormat>
  <Paragraphs>24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Сектор</vt:lpstr>
      <vt:lpstr>Презентация PowerPoint</vt:lpstr>
      <vt:lpstr>Задумка</vt:lpstr>
      <vt:lpstr>стиль</vt:lpstr>
      <vt:lpstr>главная</vt:lpstr>
      <vt:lpstr>дневник</vt:lpstr>
      <vt:lpstr>публикации</vt:lpstr>
      <vt:lpstr>профиль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Дувакин</dc:creator>
  <cp:lastModifiedBy>Андрей Дувакин</cp:lastModifiedBy>
  <cp:revision>4</cp:revision>
  <dcterms:created xsi:type="dcterms:W3CDTF">2017-06-21T13:57:27Z</dcterms:created>
  <dcterms:modified xsi:type="dcterms:W3CDTF">2022-04-29T11:26:47Z</dcterms:modified>
</cp:coreProperties>
</file>