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0" r:id="rId5"/>
    <p:sldId id="262" r:id="rId6"/>
    <p:sldId id="258" r:id="rId7"/>
    <p:sldId id="261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C357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85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3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9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42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93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01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54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29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71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88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72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DA9E1-605A-4B27-B5C6-9CF658773012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67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3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9" Type="http://schemas.openxmlformats.org/officeDocument/2006/relationships/hyperlink" Target="https://moneymakerfactory.ru/spravochnik/operatsionnyiy-tsikl-i-ego-prodoljitelnost/" TargetMode="External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6374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rgbClr val="ABC357"/>
                </a:solidFill>
                <a:latin typeface="DEBUG FREE TRIAL" pitchFamily="50" charset="0"/>
              </a:rPr>
              <a:t>dinosaur</a:t>
            </a:r>
            <a:r>
              <a:rPr lang="en-US" sz="8800" dirty="0">
                <a:latin typeface="DEBUG FREE TRIAL" pitchFamily="50" charset="0"/>
              </a:rPr>
              <a:t> settlement</a:t>
            </a:r>
            <a:endParaRPr lang="ru-RU" sz="8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6714309" cy="386488"/>
          </a:xfrm>
        </p:spPr>
        <p:txBody>
          <a:bodyPr>
            <a:normAutofit/>
          </a:bodyPr>
          <a:lstStyle/>
          <a:p>
            <a:r>
              <a:rPr lang="ru-RU" sz="1800" dirty="0" smtClean="0">
                <a:solidFill>
                  <a:srgbClr val="ABC357"/>
                </a:solidFill>
                <a:latin typeface="Arial Black" panose="020B0A04020102020204" pitchFamily="34" charset="0"/>
              </a:rPr>
              <a:t>Выполнили</a:t>
            </a:r>
            <a:r>
              <a:rPr lang="ru-RU" sz="1800" dirty="0" smtClean="0">
                <a:latin typeface="Arial Black" panose="020B0A04020102020204" pitchFamily="34" charset="0"/>
              </a:rPr>
              <a:t>: </a:t>
            </a:r>
            <a:r>
              <a:rPr lang="ru-RU" sz="1800" dirty="0" err="1" smtClean="0">
                <a:latin typeface="Arial Black" panose="020B0A04020102020204" pitchFamily="34" charset="0"/>
              </a:rPr>
              <a:t>Дувакин</a:t>
            </a:r>
            <a:r>
              <a:rPr lang="ru-RU" sz="1800" dirty="0" smtClean="0">
                <a:latin typeface="Arial Black" panose="020B0A04020102020204" pitchFamily="34" charset="0"/>
              </a:rPr>
              <a:t> Андрей и </a:t>
            </a:r>
            <a:r>
              <a:rPr lang="ru-RU" sz="1800" dirty="0">
                <a:latin typeface="Arial Black" panose="020B0A04020102020204" pitchFamily="34" charset="0"/>
              </a:rPr>
              <a:t>Т</a:t>
            </a:r>
            <a:r>
              <a:rPr lang="ru-RU" sz="1800" dirty="0" smtClean="0">
                <a:latin typeface="Arial Black" panose="020B0A04020102020204" pitchFamily="34" charset="0"/>
              </a:rPr>
              <a:t>олменева Дарья</a:t>
            </a:r>
            <a:endParaRPr lang="ru-RU" sz="1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5029" y="1026367"/>
            <a:ext cx="7921689" cy="704461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ABC357"/>
                </a:solidFill>
                <a:latin typeface="Arial Black" panose="020B0A04020102020204" pitchFamily="34" charset="0"/>
              </a:rPr>
              <a:t>Реализация </a:t>
            </a:r>
            <a:r>
              <a:rPr lang="ru-RU" dirty="0" smtClean="0">
                <a:latin typeface="Arial Black" panose="020B0A04020102020204" pitchFamily="34" charset="0"/>
              </a:rPr>
              <a:t>уровней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133C328-579B-4E9A-83ED-149328D4A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5029" y="1868545"/>
            <a:ext cx="6256291" cy="4594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090C25-0E46-44DC-A629-946FFA794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508034" y="3267562"/>
            <a:ext cx="2484289" cy="179667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0940">
            <a:off x="9782052" y="2682132"/>
            <a:ext cx="558425" cy="85911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0270">
            <a:off x="9301382" y="4376806"/>
            <a:ext cx="572049" cy="8800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291" y="1416996"/>
            <a:ext cx="1173986" cy="117398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049" y="3632397"/>
            <a:ext cx="1314551" cy="126922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868" y="4536515"/>
            <a:ext cx="1319630" cy="131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9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5029" y="1026367"/>
            <a:ext cx="7921689" cy="704461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ABC357"/>
                </a:solidFill>
                <a:latin typeface="Arial Black" panose="020B0A04020102020204" pitchFamily="34" charset="0"/>
              </a:rPr>
              <a:t>Реализация </a:t>
            </a:r>
            <a:r>
              <a:rPr lang="ru-RU" dirty="0" smtClean="0">
                <a:latin typeface="Arial Black" panose="020B0A04020102020204" pitchFamily="34" charset="0"/>
              </a:rPr>
              <a:t>объектов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133C328-579B-4E9A-83ED-149328D4A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05094" y="1907291"/>
            <a:ext cx="6061624" cy="4603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91" y="2054391"/>
            <a:ext cx="1940093" cy="194009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718" y="1315454"/>
            <a:ext cx="1249279" cy="285549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87" y="5034015"/>
            <a:ext cx="1476907" cy="147690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945" y="3918177"/>
            <a:ext cx="2231675" cy="223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2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810" y="2379417"/>
            <a:ext cx="2922244" cy="24650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03460" y="3319540"/>
            <a:ext cx="7602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ABC357"/>
                </a:solidFill>
                <a:latin typeface="Arial Black" panose="020B0A04020102020204" pitchFamily="34" charset="0"/>
              </a:rPr>
              <a:t>Конец</a:t>
            </a:r>
            <a:endParaRPr lang="ru-RU" sz="3200" dirty="0">
              <a:solidFill>
                <a:srgbClr val="ABC357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90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5029" y="1026367"/>
            <a:ext cx="5928761" cy="704461"/>
          </a:xfrm>
        </p:spPr>
        <p:txBody>
          <a:bodyPr/>
          <a:lstStyle/>
          <a:p>
            <a:r>
              <a:rPr lang="ru-RU" dirty="0" smtClean="0">
                <a:solidFill>
                  <a:srgbClr val="ABC357"/>
                </a:solidFill>
                <a:latin typeface="Arial Black" panose="020B0A04020102020204" pitchFamily="34" charset="0"/>
              </a:rPr>
              <a:t>Цель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49553" y="3438329"/>
            <a:ext cx="5928761" cy="7775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ABC357"/>
                </a:solidFill>
                <a:latin typeface="Arial Black" panose="020B0A04020102020204" pitchFamily="34" charset="0"/>
              </a:rPr>
              <a:t>Когда </a:t>
            </a:r>
            <a:r>
              <a:rPr lang="ru-RU" dirty="0" smtClean="0">
                <a:latin typeface="Arial Black" panose="020B0A04020102020204" pitchFamily="34" charset="0"/>
              </a:rPr>
              <a:t>завершается игра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49553" y="4441371"/>
            <a:ext cx="7209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Arial Black" panose="020B0A04020102020204" pitchFamily="34" charset="0"/>
              </a:rPr>
              <a:t>игра завершается, когда на последнем уровне достигается нужное количество монет</a:t>
            </a:r>
          </a:p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045029" y="1877744"/>
            <a:ext cx="6172200" cy="141366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Arial Black" panose="020B0A04020102020204" pitchFamily="34" charset="0"/>
              </a:rPr>
              <a:t>заработать определенную сумму монет, для перехода на новый уровень и в последствии завершения игры.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66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8306" y="701433"/>
            <a:ext cx="5928761" cy="602709"/>
          </a:xfrm>
        </p:spPr>
        <p:txBody>
          <a:bodyPr/>
          <a:lstStyle/>
          <a:p>
            <a:r>
              <a:rPr lang="ru-RU" dirty="0" smtClean="0">
                <a:solidFill>
                  <a:srgbClr val="ABC357"/>
                </a:solidFill>
                <a:latin typeface="Arial Black" panose="020B0A04020102020204" pitchFamily="34" charset="0"/>
              </a:rPr>
              <a:t>Главный</a:t>
            </a:r>
            <a:r>
              <a:rPr lang="ru-RU" dirty="0" smtClean="0">
                <a:latin typeface="Arial Black" panose="020B0A04020102020204" pitchFamily="34" charset="0"/>
              </a:rPr>
              <a:t> персонаж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55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06" y="1850900"/>
            <a:ext cx="3322608" cy="2728196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772" y="3214998"/>
            <a:ext cx="3017286" cy="3051888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69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058" y="1850900"/>
            <a:ext cx="3333124" cy="272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2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470543" cy="947942"/>
          </a:xfrm>
        </p:spPr>
        <p:txBody>
          <a:bodyPr/>
          <a:lstStyle/>
          <a:p>
            <a:r>
              <a:rPr lang="ru-RU" dirty="0" smtClean="0">
                <a:solidFill>
                  <a:srgbClr val="ABC357"/>
                </a:solidFill>
                <a:latin typeface="Arial Black" panose="020B0A04020102020204" pitchFamily="34" charset="0"/>
              </a:rPr>
              <a:t>Дополнительный</a:t>
            </a:r>
            <a:r>
              <a:rPr lang="ru-RU" dirty="0" smtClean="0">
                <a:latin typeface="Arial Black" panose="020B0A04020102020204" pitchFamily="34" charset="0"/>
              </a:rPr>
              <a:t> персонаж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181" y="2366194"/>
            <a:ext cx="3773285" cy="3348806"/>
          </a:xfrm>
        </p:spPr>
      </p:pic>
    </p:spTree>
    <p:extLst>
      <p:ext uri="{BB962C8B-B14F-4D97-AF65-F5344CB8AC3E}">
        <p14:creationId xmlns:p14="http://schemas.microsoft.com/office/powerpoint/2010/main" val="307906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886 -0.02639 L -0.47044 -0.03079 " pathEditMode="relative" rAng="0" ptsTypes="AA">
                                      <p:cBhvr>
                                        <p:cTn id="6" dur="5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971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3196" y="1381815"/>
            <a:ext cx="8433421" cy="1600200"/>
          </a:xfrm>
        </p:spPr>
        <p:txBody>
          <a:bodyPr/>
          <a:lstStyle/>
          <a:p>
            <a:r>
              <a:rPr lang="ru-RU" dirty="0" smtClean="0">
                <a:solidFill>
                  <a:srgbClr val="ABC357"/>
                </a:solidFill>
                <a:latin typeface="Arial Black" panose="020B0A04020102020204" pitchFamily="34" charset="0"/>
              </a:rPr>
              <a:t>Домики </a:t>
            </a:r>
            <a:r>
              <a:rPr lang="ru-RU" dirty="0" smtClean="0">
                <a:latin typeface="Arial Black" panose="020B0A04020102020204" pitchFamily="34" charset="0"/>
              </a:rPr>
              <a:t>в поселении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070" y="579368"/>
            <a:ext cx="1610139" cy="1610139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113" y="328406"/>
            <a:ext cx="1639956" cy="163995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559" y="1299403"/>
            <a:ext cx="2063198" cy="206319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402" y="3784462"/>
            <a:ext cx="2132772" cy="21327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629" y="3637722"/>
            <a:ext cx="2623930" cy="262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3196" y="1381815"/>
            <a:ext cx="5928761" cy="1600200"/>
          </a:xfrm>
        </p:spPr>
        <p:txBody>
          <a:bodyPr/>
          <a:lstStyle/>
          <a:p>
            <a:r>
              <a:rPr lang="ru-RU" dirty="0" smtClean="0">
                <a:solidFill>
                  <a:srgbClr val="ABC357"/>
                </a:solidFill>
                <a:latin typeface="Arial Black" panose="020B0A04020102020204" pitchFamily="34" charset="0"/>
              </a:rPr>
              <a:t>Блоки</a:t>
            </a:r>
            <a:r>
              <a:rPr lang="ru-RU" dirty="0" smtClean="0">
                <a:latin typeface="Arial Black" panose="020B0A04020102020204" pitchFamily="34" charset="0"/>
              </a:rPr>
              <a:t>, которые образуют остров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1" y="339793"/>
            <a:ext cx="4959626" cy="6447514"/>
          </a:xfrm>
        </p:spPr>
      </p:pic>
    </p:spTree>
    <p:extLst>
      <p:ext uri="{BB962C8B-B14F-4D97-AF65-F5344CB8AC3E}">
        <p14:creationId xmlns:p14="http://schemas.microsoft.com/office/powerpoint/2010/main" val="47679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5029" y="1026367"/>
            <a:ext cx="5928761" cy="704461"/>
          </a:xfrm>
        </p:spPr>
        <p:txBody>
          <a:bodyPr/>
          <a:lstStyle/>
          <a:p>
            <a:r>
              <a:rPr lang="ru-RU" dirty="0" smtClean="0">
                <a:solidFill>
                  <a:srgbClr val="ABC357"/>
                </a:solidFill>
                <a:latin typeface="Arial Black" panose="020B0A04020102020204" pitchFamily="34" charset="0"/>
              </a:rPr>
              <a:t>Валюта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08" y="1888408"/>
            <a:ext cx="2484173" cy="2484173"/>
          </a:xfr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4333772" y="2059330"/>
            <a:ext cx="5928761" cy="7775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ABC357"/>
                </a:solidFill>
                <a:latin typeface="Arial Black" panose="020B0A04020102020204" pitchFamily="34" charset="0"/>
              </a:rPr>
              <a:t>Способы </a:t>
            </a:r>
            <a:r>
              <a:rPr lang="ru-RU" dirty="0" smtClean="0">
                <a:latin typeface="Arial Black" panose="020B0A04020102020204" pitchFamily="34" charset="0"/>
              </a:rPr>
              <a:t>заработка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33772" y="3000569"/>
            <a:ext cx="618619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 Black" panose="020B0A04020102020204" pitchFamily="34" charset="0"/>
              </a:rPr>
              <a:t>Сбор кристаллов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 Black" panose="020B0A04020102020204" pitchFamily="34" charset="0"/>
              </a:rPr>
              <a:t>Разрушение предметов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 Black" panose="020B0A04020102020204" pitchFamily="34" charset="0"/>
              </a:rPr>
              <a:t>Покупка домов, которые зарабатывают монетки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 Black" panose="020B0A04020102020204" pitchFamily="34" charset="0"/>
              </a:rPr>
              <a:t>Выполнение заданий от кота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885" y="2008642"/>
            <a:ext cx="1412731" cy="183354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690" y="4378362"/>
            <a:ext cx="2138062" cy="213806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519" y="5087690"/>
            <a:ext cx="1379468" cy="142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7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5029" y="1026367"/>
            <a:ext cx="5928761" cy="704461"/>
          </a:xfrm>
        </p:spPr>
        <p:txBody>
          <a:bodyPr/>
          <a:lstStyle/>
          <a:p>
            <a:r>
              <a:rPr lang="ru-RU" dirty="0" smtClean="0">
                <a:solidFill>
                  <a:srgbClr val="ABC357"/>
                </a:solidFill>
                <a:latin typeface="Arial Black" panose="020B0A04020102020204" pitchFamily="34" charset="0"/>
              </a:rPr>
              <a:t>Кто </a:t>
            </a:r>
            <a:r>
              <a:rPr lang="ru-RU" dirty="0" smtClean="0">
                <a:latin typeface="Arial Black" panose="020B0A04020102020204" pitchFamily="34" charset="0"/>
              </a:rPr>
              <a:t>такой </a:t>
            </a:r>
            <a:r>
              <a:rPr lang="ru-RU" dirty="0" err="1" smtClean="0">
                <a:latin typeface="Arial Black" panose="020B0A04020102020204" pitchFamily="34" charset="0"/>
              </a:rPr>
              <a:t>бульбик</a:t>
            </a:r>
            <a:r>
              <a:rPr lang="ru-RU" dirty="0" smtClean="0">
                <a:latin typeface="Arial Black" panose="020B0A04020102020204" pitchFamily="34" charset="0"/>
              </a:rPr>
              <a:t>?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601479" y="2584579"/>
            <a:ext cx="5928761" cy="7775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ABC357"/>
                </a:solidFill>
                <a:latin typeface="Arial Black" panose="020B0A04020102020204" pitchFamily="34" charset="0"/>
              </a:rPr>
              <a:t>Работа </a:t>
            </a:r>
            <a:r>
              <a:rPr lang="ru-RU" dirty="0" err="1" smtClean="0">
                <a:latin typeface="Arial Black" panose="020B0A04020102020204" pitchFamily="34" charset="0"/>
              </a:rPr>
              <a:t>бульбика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9" y="1826857"/>
            <a:ext cx="2124075" cy="3848100"/>
          </a:xfrm>
        </p:spPr>
      </p:pic>
      <p:sp>
        <p:nvSpPr>
          <p:cNvPr id="10" name="TextBox 9"/>
          <p:cNvSpPr txBox="1"/>
          <p:nvPr/>
        </p:nvSpPr>
        <p:spPr>
          <a:xfrm>
            <a:off x="7632797" y="3669018"/>
            <a:ext cx="3321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 Black" panose="020B0A04020102020204" pitchFamily="34" charset="0"/>
              </a:rPr>
              <a:t>Объясняет непонятливым динозаврам, что делать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BCD145-F309-4963-B424-0A264BF54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479" y="3362148"/>
            <a:ext cx="1829656" cy="200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5029" y="1026367"/>
            <a:ext cx="7921689" cy="704461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ABC357"/>
                </a:solidFill>
                <a:latin typeface="Arial Black" panose="020B0A04020102020204" pitchFamily="34" charset="0"/>
              </a:rPr>
              <a:t>Использованные </a:t>
            </a:r>
            <a:r>
              <a:rPr lang="ru-RU" dirty="0" smtClean="0">
                <a:latin typeface="Arial Black" panose="020B0A04020102020204" pitchFamily="34" charset="0"/>
              </a:rPr>
              <a:t>библиотеки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965058" y="2367847"/>
            <a:ext cx="4456921" cy="1017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ABC357"/>
                </a:solidFill>
                <a:latin typeface="Arial Black" panose="020B0A04020102020204" pitchFamily="34" charset="0"/>
              </a:rPr>
              <a:t>Приложение</a:t>
            </a:r>
            <a:r>
              <a:rPr lang="ru-RU" dirty="0" smtClean="0">
                <a:latin typeface="Arial Black" panose="020B0A04020102020204" pitchFamily="34" charset="0"/>
              </a:rPr>
              <a:t> для создания карты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058" y="3384884"/>
            <a:ext cx="2598018" cy="2393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B133C328-579B-4E9A-83ED-149328D4A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9" y="2127921"/>
            <a:ext cx="4217489" cy="3165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43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92</Words>
  <Application>Microsoft Office PowerPoint</Application>
  <PresentationFormat>Широкоэкранный</PresentationFormat>
  <Paragraphs>24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DEBUG FREE TRIAL</vt:lpstr>
      <vt:lpstr>Тема Office</vt:lpstr>
      <vt:lpstr>dinosaur settlement</vt:lpstr>
      <vt:lpstr>Цель</vt:lpstr>
      <vt:lpstr>Главный персонаж</vt:lpstr>
      <vt:lpstr>Дополнительный персонаж</vt:lpstr>
      <vt:lpstr>Домики в поселении</vt:lpstr>
      <vt:lpstr>Блоки, которые образуют остров</vt:lpstr>
      <vt:lpstr>Валюта</vt:lpstr>
      <vt:lpstr>Кто такой бульбик?</vt:lpstr>
      <vt:lpstr>Использованные библиотеки</vt:lpstr>
      <vt:lpstr>Реализация уровней</vt:lpstr>
      <vt:lpstr>Реализация объектов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 Толменева</dc:creator>
  <cp:lastModifiedBy>Дарья Толменева</cp:lastModifiedBy>
  <cp:revision>18</cp:revision>
  <dcterms:created xsi:type="dcterms:W3CDTF">2022-01-20T11:15:21Z</dcterms:created>
  <dcterms:modified xsi:type="dcterms:W3CDTF">2022-02-03T09:55:16Z</dcterms:modified>
</cp:coreProperties>
</file>