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0" r:id="rId5"/>
    <p:sldId id="262" r:id="rId6"/>
    <p:sldId id="258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C357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85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3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9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42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93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01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54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29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71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88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72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A9E1-605A-4B27-B5C6-9CF658773012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67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4366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ABC357"/>
                </a:solidFill>
                <a:latin typeface="DEBUG FREE TRIAL" pitchFamily="50" charset="0"/>
              </a:rPr>
              <a:t>dinosaur</a:t>
            </a:r>
            <a:r>
              <a:rPr lang="en-US" sz="8800" dirty="0">
                <a:latin typeface="DEBUG FREE TRIAL" pitchFamily="50" charset="0"/>
              </a:rPr>
              <a:t> settlement</a:t>
            </a:r>
            <a:endParaRPr lang="ru-RU" sz="8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6714309" cy="386488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Выполнили</a:t>
            </a:r>
            <a:r>
              <a:rPr lang="ru-RU" sz="1800" dirty="0" smtClean="0">
                <a:latin typeface="Arial Black" panose="020B0A04020102020204" pitchFamily="34" charset="0"/>
              </a:rPr>
              <a:t>: </a:t>
            </a:r>
            <a:r>
              <a:rPr lang="ru-RU" sz="1800" dirty="0" err="1" smtClean="0">
                <a:latin typeface="Arial Black" panose="020B0A04020102020204" pitchFamily="34" charset="0"/>
              </a:rPr>
              <a:t>Дувакин</a:t>
            </a:r>
            <a:r>
              <a:rPr lang="ru-RU" sz="1800" dirty="0" smtClean="0">
                <a:latin typeface="Arial Black" panose="020B0A04020102020204" pitchFamily="34" charset="0"/>
              </a:rPr>
              <a:t> Андрей и </a:t>
            </a:r>
            <a:r>
              <a:rPr lang="ru-RU" sz="1800" dirty="0">
                <a:latin typeface="Arial Black" panose="020B0A04020102020204" pitchFamily="34" charset="0"/>
              </a:rPr>
              <a:t>Т</a:t>
            </a:r>
            <a:r>
              <a:rPr lang="ru-RU" sz="1800" dirty="0" smtClean="0">
                <a:latin typeface="Arial Black" panose="020B0A04020102020204" pitchFamily="34" charset="0"/>
              </a:rPr>
              <a:t>олменева Дарья</a:t>
            </a:r>
            <a:endParaRPr lang="ru-RU" sz="1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5029" y="1026367"/>
            <a:ext cx="5928761" cy="704461"/>
          </a:xfrm>
        </p:spPr>
        <p:txBody>
          <a:bodyPr/>
          <a:lstStyle/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Цель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49553" y="3438329"/>
            <a:ext cx="5928761" cy="777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Когда </a:t>
            </a:r>
            <a:r>
              <a:rPr lang="ru-RU" dirty="0" smtClean="0">
                <a:latin typeface="Arial Black" panose="020B0A04020102020204" pitchFamily="34" charset="0"/>
              </a:rPr>
              <a:t>завершается игра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9553" y="4441371"/>
            <a:ext cx="7209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Arial Black" panose="020B0A04020102020204" pitchFamily="34" charset="0"/>
              </a:rPr>
              <a:t>игра завершается, когда на последнем уровне достигается нужное количество монет</a:t>
            </a:r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045029" y="1877744"/>
            <a:ext cx="6172200" cy="141366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Arial Black" panose="020B0A04020102020204" pitchFamily="34" charset="0"/>
              </a:rPr>
              <a:t>заработать определенную сумму монет, для перехода на новый уровень и в последствии завершения игры.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6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812" y="139959"/>
            <a:ext cx="5928761" cy="602709"/>
          </a:xfrm>
        </p:spPr>
        <p:txBody>
          <a:bodyPr/>
          <a:lstStyle/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Главный</a:t>
            </a:r>
            <a:r>
              <a:rPr lang="ru-RU" dirty="0" smtClean="0">
                <a:latin typeface="Arial Black" panose="020B0A04020102020204" pitchFamily="34" charset="0"/>
              </a:rPr>
              <a:t> персонаж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55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9" y="1272024"/>
            <a:ext cx="3322608" cy="2728196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930" y="2932047"/>
            <a:ext cx="3017286" cy="3051888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6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249" y="1856793"/>
            <a:ext cx="3333124" cy="272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2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470543" cy="947942"/>
          </a:xfrm>
        </p:spPr>
        <p:txBody>
          <a:bodyPr/>
          <a:lstStyle/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Дополнительный</a:t>
            </a:r>
            <a:r>
              <a:rPr lang="ru-RU" dirty="0" smtClean="0">
                <a:latin typeface="Arial Black" panose="020B0A04020102020204" pitchFamily="34" charset="0"/>
              </a:rPr>
              <a:t> персонаж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181" y="2366194"/>
            <a:ext cx="3773285" cy="3348806"/>
          </a:xfrm>
        </p:spPr>
      </p:pic>
    </p:spTree>
    <p:extLst>
      <p:ext uri="{BB962C8B-B14F-4D97-AF65-F5344CB8AC3E}">
        <p14:creationId xmlns:p14="http://schemas.microsoft.com/office/powerpoint/2010/main" val="307906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886 -0.02639 L -0.47044 -0.03079 " pathEditMode="relative" rAng="0" ptsTypes="AA">
                                      <p:cBhvr>
                                        <p:cTn id="6" dur="5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971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3196" y="1381815"/>
            <a:ext cx="8433421" cy="1600200"/>
          </a:xfrm>
        </p:spPr>
        <p:txBody>
          <a:bodyPr/>
          <a:lstStyle/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Домики </a:t>
            </a:r>
            <a:r>
              <a:rPr lang="ru-RU" dirty="0" smtClean="0">
                <a:latin typeface="Arial Black" panose="020B0A04020102020204" pitchFamily="34" charset="0"/>
              </a:rPr>
              <a:t>в поселении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70" y="579368"/>
            <a:ext cx="1610139" cy="1610139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113" y="328406"/>
            <a:ext cx="1639956" cy="163995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559" y="1299403"/>
            <a:ext cx="2063198" cy="206319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402" y="3784462"/>
            <a:ext cx="2132772" cy="21327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629" y="3637722"/>
            <a:ext cx="2623930" cy="26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3196" y="1381815"/>
            <a:ext cx="5928761" cy="1600200"/>
          </a:xfrm>
        </p:spPr>
        <p:txBody>
          <a:bodyPr/>
          <a:lstStyle/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Блоки</a:t>
            </a:r>
            <a:r>
              <a:rPr lang="ru-RU" dirty="0" smtClean="0">
                <a:latin typeface="Arial Black" panose="020B0A04020102020204" pitchFamily="34" charset="0"/>
              </a:rPr>
              <a:t>, </a:t>
            </a:r>
            <a:r>
              <a:rPr lang="ru-RU" dirty="0" smtClean="0">
                <a:latin typeface="Arial Black" panose="020B0A04020102020204" pitchFamily="34" charset="0"/>
              </a:rPr>
              <a:t>которые образуют остров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339793"/>
            <a:ext cx="4959626" cy="6447514"/>
          </a:xfrm>
        </p:spPr>
      </p:pic>
    </p:spTree>
    <p:extLst>
      <p:ext uri="{BB962C8B-B14F-4D97-AF65-F5344CB8AC3E}">
        <p14:creationId xmlns:p14="http://schemas.microsoft.com/office/powerpoint/2010/main" val="4767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5029" y="1026367"/>
            <a:ext cx="5928761" cy="704461"/>
          </a:xfrm>
        </p:spPr>
        <p:txBody>
          <a:bodyPr/>
          <a:lstStyle/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Валюта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1600200"/>
            <a:ext cx="2484173" cy="2484173"/>
          </a:xfr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5601479" y="2584579"/>
            <a:ext cx="5928761" cy="777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Способы </a:t>
            </a:r>
            <a:r>
              <a:rPr lang="ru-RU" dirty="0" smtClean="0">
                <a:latin typeface="Arial Black" panose="020B0A04020102020204" pitchFamily="34" charset="0"/>
              </a:rPr>
              <a:t>заработка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01479" y="3545633"/>
            <a:ext cx="618619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 Black" panose="020B0A04020102020204" pitchFamily="34" charset="0"/>
              </a:rPr>
              <a:t>Сбор кристаллов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 Black" panose="020B0A04020102020204" pitchFamily="34" charset="0"/>
              </a:rPr>
              <a:t>Разрушение предметов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 Black" panose="020B0A04020102020204" pitchFamily="34" charset="0"/>
              </a:rPr>
              <a:t>Покупка домов, которые зарабатывают монетки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 Black" panose="020B0A04020102020204" pitchFamily="34" charset="0"/>
              </a:rPr>
              <a:t>Выполнение заданий от кота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6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5029" y="1026367"/>
            <a:ext cx="5928761" cy="704461"/>
          </a:xfrm>
        </p:spPr>
        <p:txBody>
          <a:bodyPr/>
          <a:lstStyle/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Кто </a:t>
            </a:r>
            <a:r>
              <a:rPr lang="ru-RU" dirty="0" smtClean="0">
                <a:latin typeface="Arial Black" panose="020B0A04020102020204" pitchFamily="34" charset="0"/>
              </a:rPr>
              <a:t>такой </a:t>
            </a:r>
            <a:r>
              <a:rPr lang="ru-RU" dirty="0" err="1" smtClean="0">
                <a:latin typeface="Arial Black" panose="020B0A04020102020204" pitchFamily="34" charset="0"/>
              </a:rPr>
              <a:t>бульбик</a:t>
            </a:r>
            <a:r>
              <a:rPr lang="ru-RU" dirty="0" smtClean="0">
                <a:latin typeface="Arial Black" panose="020B0A04020102020204" pitchFamily="34" charset="0"/>
              </a:rPr>
              <a:t>?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601479" y="2584579"/>
            <a:ext cx="5928761" cy="777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Работа </a:t>
            </a:r>
            <a:r>
              <a:rPr lang="ru-RU" dirty="0" err="1" smtClean="0">
                <a:latin typeface="Arial Black" panose="020B0A04020102020204" pitchFamily="34" charset="0"/>
              </a:rPr>
              <a:t>бульбика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1826857"/>
            <a:ext cx="2124075" cy="3848100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479" y="3669018"/>
            <a:ext cx="1805345" cy="20059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32797" y="3669018"/>
            <a:ext cx="3321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 Black" panose="020B0A04020102020204" pitchFamily="34" charset="0"/>
              </a:rPr>
              <a:t>Объясняет непонятливым динозаврам, что делать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5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5029" y="1026367"/>
            <a:ext cx="7921689" cy="704461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Использованные </a:t>
            </a:r>
            <a:r>
              <a:rPr lang="ru-RU" dirty="0" smtClean="0">
                <a:latin typeface="Arial Black" panose="020B0A04020102020204" pitchFamily="34" charset="0"/>
              </a:rPr>
              <a:t>библиотеки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735079" y="2640563"/>
            <a:ext cx="4456921" cy="1017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Приложение</a:t>
            </a:r>
            <a:r>
              <a:rPr lang="ru-RU" dirty="0" smtClean="0">
                <a:latin typeface="Arial Black" panose="020B0A04020102020204" pitchFamily="34" charset="0"/>
              </a:rPr>
              <a:t> для создания карты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11" name="Объект 10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6" t="12998" r="77552" b="67389"/>
          <a:stretch/>
        </p:blipFill>
        <p:spPr bwMode="auto">
          <a:xfrm>
            <a:off x="1180276" y="1803287"/>
            <a:ext cx="3904907" cy="31177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487" y="3826683"/>
            <a:ext cx="2598018" cy="23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87</Words>
  <Application>Microsoft Office PowerPoint</Application>
  <PresentationFormat>Широкоэкранный</PresentationFormat>
  <Paragraphs>21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DEBUG FREE TRIAL</vt:lpstr>
      <vt:lpstr>Тема Office</vt:lpstr>
      <vt:lpstr>dinosaur settlement</vt:lpstr>
      <vt:lpstr>Цель</vt:lpstr>
      <vt:lpstr>Главный персонаж</vt:lpstr>
      <vt:lpstr>Дополнительный персонаж</vt:lpstr>
      <vt:lpstr>Домики в поселении</vt:lpstr>
      <vt:lpstr>Блоки, которые образуют остров</vt:lpstr>
      <vt:lpstr>Валюта</vt:lpstr>
      <vt:lpstr>Кто такой бульбик?</vt:lpstr>
      <vt:lpstr>Использованные библиотеки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 Толменева</dc:creator>
  <cp:lastModifiedBy>Дарья Толменева</cp:lastModifiedBy>
  <cp:revision>12</cp:revision>
  <dcterms:created xsi:type="dcterms:W3CDTF">2022-01-20T11:15:21Z</dcterms:created>
  <dcterms:modified xsi:type="dcterms:W3CDTF">2022-02-02T11:21:10Z</dcterms:modified>
</cp:coreProperties>
</file>