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357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42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9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5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29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7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8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A9E1-605A-4B27-B5C6-9CF658773012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1594-676D-476F-A9E5-731408BCF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6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4366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ABC357"/>
                </a:solidFill>
                <a:latin typeface="DEBUG FREE TRIAL" pitchFamily="50" charset="0"/>
              </a:rPr>
              <a:t>dinosaur</a:t>
            </a:r>
            <a:r>
              <a:rPr lang="en-US" sz="8800" dirty="0">
                <a:latin typeface="DEBUG FREE TRIAL" pitchFamily="50" charset="0"/>
              </a:rPr>
              <a:t> settlement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714309" cy="38648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Выполнили</a:t>
            </a:r>
            <a:r>
              <a:rPr lang="ru-RU" sz="1800" dirty="0" smtClean="0">
                <a:latin typeface="Arial Black" panose="020B0A04020102020204" pitchFamily="34" charset="0"/>
              </a:rPr>
              <a:t>: </a:t>
            </a:r>
            <a:r>
              <a:rPr lang="ru-RU" sz="1800" dirty="0" err="1" smtClean="0">
                <a:latin typeface="Arial Black" panose="020B0A04020102020204" pitchFamily="34" charset="0"/>
              </a:rPr>
              <a:t>Дувакин</a:t>
            </a:r>
            <a:r>
              <a:rPr lang="ru-RU" sz="1800" dirty="0" smtClean="0">
                <a:latin typeface="Arial Black" panose="020B0A04020102020204" pitchFamily="34" charset="0"/>
              </a:rPr>
              <a:t> Андрей и </a:t>
            </a:r>
            <a:r>
              <a:rPr lang="ru-RU" sz="1800" dirty="0">
                <a:latin typeface="Arial Black" panose="020B0A04020102020204" pitchFamily="34" charset="0"/>
              </a:rPr>
              <a:t>Т</a:t>
            </a:r>
            <a:r>
              <a:rPr lang="ru-RU" sz="1800" dirty="0" smtClean="0">
                <a:latin typeface="Arial Black" panose="020B0A04020102020204" pitchFamily="34" charset="0"/>
              </a:rPr>
              <a:t>олменева Дарья</a:t>
            </a:r>
            <a:endParaRPr lang="ru-RU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843342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Домики </a:t>
            </a:r>
            <a:r>
              <a:rPr lang="ru-RU" dirty="0" smtClean="0">
                <a:latin typeface="Arial Black" panose="020B0A04020102020204" pitchFamily="34" charset="0"/>
              </a:rPr>
              <a:t>в поселении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70" y="579368"/>
            <a:ext cx="1610139" cy="161013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13" y="328406"/>
            <a:ext cx="1639956" cy="16399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559" y="1299403"/>
            <a:ext cx="2063198" cy="206319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2" y="3784462"/>
            <a:ext cx="2132772" cy="21327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29" y="3637722"/>
            <a:ext cx="2623930" cy="26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Блоки</a:t>
            </a:r>
            <a:r>
              <a:rPr lang="ru-RU" dirty="0" smtClean="0">
                <a:latin typeface="Arial Black" panose="020B0A04020102020204" pitchFamily="34" charset="0"/>
              </a:rPr>
              <a:t>, на которых стоит поселение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339793"/>
            <a:ext cx="4959626" cy="6447514"/>
          </a:xfrm>
        </p:spPr>
      </p:pic>
    </p:spTree>
    <p:extLst>
      <p:ext uri="{BB962C8B-B14F-4D97-AF65-F5344CB8AC3E}">
        <p14:creationId xmlns:p14="http://schemas.microsoft.com/office/powerpoint/2010/main" val="4767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Главный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320" y="824467"/>
            <a:ext cx="5219282" cy="5219282"/>
          </a:xfrm>
        </p:spPr>
      </p:pic>
    </p:spTree>
    <p:extLst>
      <p:ext uri="{BB962C8B-B14F-4D97-AF65-F5344CB8AC3E}">
        <p14:creationId xmlns:p14="http://schemas.microsoft.com/office/powerpoint/2010/main" val="27685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Дополнительный</a:t>
            </a:r>
            <a:r>
              <a:rPr lang="ru-RU" dirty="0" smtClean="0">
                <a:latin typeface="Arial Black" panose="020B0A04020102020204" pitchFamily="34" charset="0"/>
              </a:rPr>
              <a:t> персонаж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1043258"/>
            <a:ext cx="5044691" cy="5044691"/>
          </a:xfrm>
        </p:spPr>
      </p:pic>
    </p:spTree>
    <p:extLst>
      <p:ext uri="{BB962C8B-B14F-4D97-AF65-F5344CB8AC3E}">
        <p14:creationId xmlns:p14="http://schemas.microsoft.com/office/powerpoint/2010/main" val="30790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3196" y="1381815"/>
            <a:ext cx="5928761" cy="1600200"/>
          </a:xfrm>
        </p:spPr>
        <p:txBody>
          <a:bodyPr/>
          <a:lstStyle/>
          <a:p>
            <a:r>
              <a:rPr lang="ru-RU" dirty="0" smtClean="0">
                <a:solidFill>
                  <a:srgbClr val="ABC357"/>
                </a:solidFill>
                <a:latin typeface="Arial Black" panose="020B0A04020102020204" pitchFamily="34" charset="0"/>
              </a:rPr>
              <a:t>Валюта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654" y="1668020"/>
            <a:ext cx="3575312" cy="3575312"/>
          </a:xfrm>
        </p:spPr>
      </p:pic>
    </p:spTree>
    <p:extLst>
      <p:ext uri="{BB962C8B-B14F-4D97-AF65-F5344CB8AC3E}">
        <p14:creationId xmlns:p14="http://schemas.microsoft.com/office/powerpoint/2010/main" val="12766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DEBUG FREE TRIAL</vt:lpstr>
      <vt:lpstr>Тема Office</vt:lpstr>
      <vt:lpstr>dinosaur settlement</vt:lpstr>
      <vt:lpstr>Домики в поселении</vt:lpstr>
      <vt:lpstr>Блоки, на которых стоит поселение</vt:lpstr>
      <vt:lpstr>Главный персонаж</vt:lpstr>
      <vt:lpstr>Дополнительный персонаж</vt:lpstr>
      <vt:lpstr>Валюта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 Толменева</dc:creator>
  <cp:lastModifiedBy>Дарья Толменева</cp:lastModifiedBy>
  <cp:revision>8</cp:revision>
  <dcterms:created xsi:type="dcterms:W3CDTF">2022-01-20T11:15:21Z</dcterms:created>
  <dcterms:modified xsi:type="dcterms:W3CDTF">2022-01-21T11:30:57Z</dcterms:modified>
</cp:coreProperties>
</file>