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62" r:id="rId6"/>
    <p:sldId id="260" r:id="rId7"/>
    <p:sldId id="258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357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29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A9E1-605A-4B27-B5C6-9CF658773012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moneymakerfactory.ru/spravochnik/operatsionnyiy-tsikl-i-ego-prodoljitelnost/" TargetMode="Externa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6374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ABC357"/>
                </a:solidFill>
                <a:latin typeface="DEBUG FREE TRIAL" pitchFamily="50" charset="0"/>
              </a:rPr>
              <a:t>dinosaur</a:t>
            </a:r>
            <a:r>
              <a:rPr lang="en-US" sz="8800" dirty="0">
                <a:latin typeface="DEBUG FREE TRIAL" pitchFamily="50" charset="0"/>
              </a:rPr>
              <a:t> settlement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714309" cy="386488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ABC357"/>
                </a:solidFill>
                <a:latin typeface="Arial Black" panose="020B0A04020102020204" pitchFamily="34" charset="0"/>
              </a:rPr>
              <a:t>Выполнили</a:t>
            </a:r>
            <a:r>
              <a:rPr lang="ru-RU" sz="1800" dirty="0">
                <a:latin typeface="Arial Black" panose="020B0A04020102020204" pitchFamily="34" charset="0"/>
              </a:rPr>
              <a:t>: </a:t>
            </a:r>
            <a:r>
              <a:rPr lang="ru-RU" sz="1800" dirty="0" err="1">
                <a:latin typeface="Arial Black" panose="020B0A04020102020204" pitchFamily="34" charset="0"/>
              </a:rPr>
              <a:t>Дувакин</a:t>
            </a:r>
            <a:r>
              <a:rPr lang="ru-RU" sz="1800" dirty="0">
                <a:latin typeface="Arial Black" panose="020B0A04020102020204" pitchFamily="34" charset="0"/>
              </a:rPr>
              <a:t> Андрей и Толменева Дарья</a:t>
            </a:r>
          </a:p>
        </p:txBody>
      </p:sp>
    </p:spTree>
    <p:extLst>
      <p:ext uri="{BB962C8B-B14F-4D97-AF65-F5344CB8AC3E}">
        <p14:creationId xmlns:p14="http://schemas.microsoft.com/office/powerpoint/2010/main" val="101099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7921689" cy="70446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Реализация </a:t>
            </a:r>
            <a:r>
              <a:rPr lang="ru-RU" dirty="0">
                <a:latin typeface="Arial Black" panose="020B0A04020102020204" pitchFamily="34" charset="0"/>
              </a:rPr>
              <a:t>уровней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133C328-579B-4E9A-83ED-149328D4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29" y="1868545"/>
            <a:ext cx="6256291" cy="459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090C25-0E46-44DC-A629-946FFA794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8034" y="3267562"/>
            <a:ext cx="2484289" cy="17966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940">
            <a:off x="9782052" y="2682132"/>
            <a:ext cx="558425" cy="8591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0270">
            <a:off x="9301382" y="4376806"/>
            <a:ext cx="572049" cy="8800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91" y="1416996"/>
            <a:ext cx="1173986" cy="11739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49" y="3632397"/>
            <a:ext cx="1314551" cy="12692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68" y="4536515"/>
            <a:ext cx="1319630" cy="13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7921689" cy="70446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Реализация </a:t>
            </a:r>
            <a:r>
              <a:rPr lang="ru-RU" dirty="0">
                <a:latin typeface="Arial Black" panose="020B0A04020102020204" pitchFamily="34" charset="0"/>
              </a:rPr>
              <a:t>объектов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133C328-579B-4E9A-83ED-149328D4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5094" y="1907291"/>
            <a:ext cx="6061624" cy="4603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1" y="2054391"/>
            <a:ext cx="1940093" cy="1940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718" y="1315454"/>
            <a:ext cx="1249279" cy="28554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87" y="5034015"/>
            <a:ext cx="1476907" cy="14769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45" y="3918177"/>
            <a:ext cx="2231675" cy="22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AD724C-1E2A-442A-8B80-48B3404EF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0" y="1741170"/>
            <a:ext cx="3375660" cy="3375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1220" y="3146820"/>
            <a:ext cx="7602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ABC357"/>
                </a:solidFill>
                <a:latin typeface="Arial Black" panose="020B0A04020102020204" pitchFamily="34" charset="0"/>
              </a:rPr>
              <a:t>Конец</a:t>
            </a:r>
            <a:endParaRPr lang="ru-RU" sz="3200" b="1" dirty="0">
              <a:solidFill>
                <a:srgbClr val="ABC35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037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Цель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49553" y="3438329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Когда </a:t>
            </a:r>
            <a:r>
              <a:rPr lang="ru-RU" dirty="0">
                <a:latin typeface="Arial Black" panose="020B0A04020102020204" pitchFamily="34" charset="0"/>
              </a:rPr>
              <a:t>завершается игра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9553" y="4441371"/>
            <a:ext cx="720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rial Black" panose="020B0A04020102020204" pitchFamily="34" charset="0"/>
              </a:rPr>
              <a:t>игра завершается, когда на последнем уровне достигается нужное количество монет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45029" y="1877744"/>
            <a:ext cx="6172200" cy="14136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Arial Black" panose="020B0A04020102020204" pitchFamily="34" charset="0"/>
              </a:rPr>
              <a:t>заработать определенную сумму монет, для перехода на новый уровень и в последствии завершения игры.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7772A7-DD5D-471E-A296-475A2D73C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6" y="3628999"/>
            <a:ext cx="3851593" cy="29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306" y="701433"/>
            <a:ext cx="5928761" cy="602709"/>
          </a:xfrm>
        </p:spPr>
        <p:txBody>
          <a:bodyPr/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Главный</a:t>
            </a:r>
            <a:r>
              <a:rPr lang="ru-RU" dirty="0">
                <a:latin typeface="Arial Black" panose="020B0A04020102020204" pitchFamily="34" charset="0"/>
              </a:rPr>
              <a:t> персонаж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5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6" y="1850900"/>
            <a:ext cx="3322608" cy="272819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72" y="3214998"/>
            <a:ext cx="3017286" cy="305188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6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58" y="1850900"/>
            <a:ext cx="3333124" cy="27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Валюта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08" y="1888408"/>
            <a:ext cx="2484173" cy="2484173"/>
          </a:xfr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333772" y="2059330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Способы </a:t>
            </a:r>
            <a:r>
              <a:rPr lang="ru-RU" dirty="0">
                <a:latin typeface="Arial Black" panose="020B0A04020102020204" pitchFamily="34" charset="0"/>
              </a:rPr>
              <a:t>заработка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3772" y="3000569"/>
            <a:ext cx="618619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Сбор кристаллов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Разрушение предметов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Покупка домов, которые зарабатывают монетки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Выполнение заданий от кота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885" y="2008642"/>
            <a:ext cx="1412731" cy="18335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90" y="4378362"/>
            <a:ext cx="2138062" cy="2138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19" y="5087690"/>
            <a:ext cx="1379468" cy="14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8433421" cy="1600200"/>
          </a:xfrm>
        </p:spPr>
        <p:txBody>
          <a:bodyPr/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Домики </a:t>
            </a:r>
            <a:r>
              <a:rPr lang="ru-RU" dirty="0">
                <a:latin typeface="Arial Black" panose="020B0A04020102020204" pitchFamily="34" charset="0"/>
              </a:rPr>
              <a:t>в поселении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70" y="579368"/>
            <a:ext cx="1610139" cy="161013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3" y="328406"/>
            <a:ext cx="1639956" cy="16399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59" y="1299403"/>
            <a:ext cx="2063198" cy="20631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2" y="3784462"/>
            <a:ext cx="2132772" cy="21327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29" y="3637722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470543" cy="947942"/>
          </a:xfrm>
        </p:spPr>
        <p:txBody>
          <a:bodyPr/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Дополнительный</a:t>
            </a:r>
            <a:r>
              <a:rPr lang="ru-RU" dirty="0">
                <a:latin typeface="Arial Black" panose="020B0A04020102020204" pitchFamily="34" charset="0"/>
              </a:rPr>
              <a:t> персонаж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C6D7CB-B8C8-4571-853E-7C3821805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14" y="2815999"/>
            <a:ext cx="4026955" cy="3485515"/>
          </a:xfrm>
          <a:prstGeom prst="rect">
            <a:avLst/>
          </a:prstGeom>
        </p:spPr>
      </p:pic>
      <p:sp>
        <p:nvSpPr>
          <p:cNvPr id="8" name="Облачко с текстом: овальное 7">
            <a:extLst>
              <a:ext uri="{FF2B5EF4-FFF2-40B4-BE49-F238E27FC236}">
                <a16:creationId xmlns:a16="http://schemas.microsoft.com/office/drawing/2014/main" id="{0DB033E2-84F7-4F9E-8EA1-C3D674D5BBCD}"/>
              </a:ext>
            </a:extLst>
          </p:cNvPr>
          <p:cNvSpPr/>
          <p:nvPr/>
        </p:nvSpPr>
        <p:spPr>
          <a:xfrm>
            <a:off x="4107569" y="1544320"/>
            <a:ext cx="1988431" cy="142324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ABC357"/>
                </a:solidFill>
                <a:latin typeface="Arial Black" panose="020B0A04020102020204" pitchFamily="34" charset="0"/>
                <a:ea typeface="+mj-ea"/>
                <a:cs typeface="+mj-cs"/>
              </a:rPr>
              <a:t>Гав</a:t>
            </a:r>
          </a:p>
        </p:txBody>
      </p:sp>
    </p:spTree>
    <p:extLst>
      <p:ext uri="{BB962C8B-B14F-4D97-AF65-F5344CB8AC3E}">
        <p14:creationId xmlns:p14="http://schemas.microsoft.com/office/powerpoint/2010/main" val="3079062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Блоки</a:t>
            </a:r>
            <a:r>
              <a:rPr lang="ru-RU" dirty="0">
                <a:latin typeface="Arial Black" panose="020B0A04020102020204" pitchFamily="34" charset="0"/>
              </a:rPr>
              <a:t>, которые образуют остров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39793"/>
            <a:ext cx="4959626" cy="6447514"/>
          </a:xfrm>
        </p:spPr>
      </p:pic>
    </p:spTree>
    <p:extLst>
      <p:ext uri="{BB962C8B-B14F-4D97-AF65-F5344CB8AC3E}">
        <p14:creationId xmlns:p14="http://schemas.microsoft.com/office/powerpoint/2010/main" val="47679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5928761" cy="704461"/>
          </a:xfrm>
        </p:spPr>
        <p:txBody>
          <a:bodyPr/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Кто </a:t>
            </a:r>
            <a:r>
              <a:rPr lang="ru-RU" dirty="0">
                <a:latin typeface="Arial Black" panose="020B0A04020102020204" pitchFamily="34" charset="0"/>
              </a:rPr>
              <a:t>такой </a:t>
            </a:r>
            <a:r>
              <a:rPr lang="ru-RU" dirty="0" err="1">
                <a:latin typeface="Arial Black" panose="020B0A04020102020204" pitchFamily="34" charset="0"/>
              </a:rPr>
              <a:t>бульбик</a:t>
            </a:r>
            <a:r>
              <a:rPr lang="ru-RU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01479" y="2584579"/>
            <a:ext cx="5928761" cy="77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Работа </a:t>
            </a:r>
            <a:r>
              <a:rPr lang="ru-RU" dirty="0" err="1">
                <a:latin typeface="Arial Black" panose="020B0A04020102020204" pitchFamily="34" charset="0"/>
              </a:rPr>
              <a:t>бульбика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2797" y="3669018"/>
            <a:ext cx="332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Объясняет непонятливым динозаврам, что делать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BCD145-F309-4963-B424-0A264BF54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79" y="3362148"/>
            <a:ext cx="1829656" cy="20067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D72EB0-164C-4FB8-AC68-73E17C85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43" y="1730828"/>
            <a:ext cx="2124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1026367"/>
            <a:ext cx="7921689" cy="70446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Использованные </a:t>
            </a:r>
            <a:r>
              <a:rPr lang="ru-RU" dirty="0">
                <a:latin typeface="Arial Black" panose="020B0A04020102020204" pitchFamily="34" charset="0"/>
              </a:rPr>
              <a:t>библиотеки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965058" y="2367847"/>
            <a:ext cx="4456921" cy="101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ABC357"/>
                </a:solidFill>
                <a:latin typeface="Arial Black" panose="020B0A04020102020204" pitchFamily="34" charset="0"/>
              </a:rPr>
              <a:t>Приложение</a:t>
            </a:r>
            <a:r>
              <a:rPr lang="ru-RU" dirty="0">
                <a:latin typeface="Arial Black" panose="020B0A04020102020204" pitchFamily="34" charset="0"/>
              </a:rPr>
              <a:t> для создания карты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133C328-579B-4E9A-83ED-149328D4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2127921"/>
            <a:ext cx="4217489" cy="316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9481C4-22CF-4D91-8712-87312D283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30" y="3915712"/>
            <a:ext cx="39909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35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93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DEBUG FREE TRIAL</vt:lpstr>
      <vt:lpstr>Тема Office</vt:lpstr>
      <vt:lpstr>dinosaur settlement</vt:lpstr>
      <vt:lpstr>Цель</vt:lpstr>
      <vt:lpstr>Главный персонаж</vt:lpstr>
      <vt:lpstr>Валюта</vt:lpstr>
      <vt:lpstr>Домики в поселении</vt:lpstr>
      <vt:lpstr>Дополнительный персонаж</vt:lpstr>
      <vt:lpstr>Блоки, которые образуют остров</vt:lpstr>
      <vt:lpstr>Кто такой бульбик?</vt:lpstr>
      <vt:lpstr>Использованные библиотеки</vt:lpstr>
      <vt:lpstr>Реализация уровней</vt:lpstr>
      <vt:lpstr>Реализация объектов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Толменева</dc:creator>
  <cp:lastModifiedBy>Андрей Дувакин</cp:lastModifiedBy>
  <cp:revision>19</cp:revision>
  <dcterms:created xsi:type="dcterms:W3CDTF">2022-01-20T11:15:21Z</dcterms:created>
  <dcterms:modified xsi:type="dcterms:W3CDTF">2022-02-03T11:13:11Z</dcterms:modified>
</cp:coreProperties>
</file>