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8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60DD-5DCA-4D8E-B84B-17293D94677A}" type="datetimeFigureOut">
              <a:rPr lang="ru-RU" smtClean="0"/>
              <a:t>19.11.2013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2114-B679-49C3-9660-184BD4FCD5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60DD-5DCA-4D8E-B84B-17293D94677A}" type="datetimeFigureOut">
              <a:rPr lang="ru-RU" smtClean="0"/>
              <a:t>19.11.2013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2114-B679-49C3-9660-184BD4FCD5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60DD-5DCA-4D8E-B84B-17293D94677A}" type="datetimeFigureOut">
              <a:rPr lang="ru-RU" smtClean="0"/>
              <a:t>19.11.2013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2114-B679-49C3-9660-184BD4FCD5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60DD-5DCA-4D8E-B84B-17293D94677A}" type="datetimeFigureOut">
              <a:rPr lang="ru-RU" smtClean="0"/>
              <a:t>19.11.2013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2114-B679-49C3-9660-184BD4FCD5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60DD-5DCA-4D8E-B84B-17293D94677A}" type="datetimeFigureOut">
              <a:rPr lang="ru-RU" smtClean="0"/>
              <a:t>19.11.2013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2114-B679-49C3-9660-184BD4FCD5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60DD-5DCA-4D8E-B84B-17293D94677A}" type="datetimeFigureOut">
              <a:rPr lang="ru-RU" smtClean="0"/>
              <a:t>19.11.2013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2114-B679-49C3-9660-184BD4FCD5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60DD-5DCA-4D8E-B84B-17293D94677A}" type="datetimeFigureOut">
              <a:rPr lang="ru-RU" smtClean="0"/>
              <a:t>19.11.2013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2114-B679-49C3-9660-184BD4FCD5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60DD-5DCA-4D8E-B84B-17293D94677A}" type="datetimeFigureOut">
              <a:rPr lang="ru-RU" smtClean="0"/>
              <a:t>19.11.2013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2114-B679-49C3-9660-184BD4FCD5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60DD-5DCA-4D8E-B84B-17293D94677A}" type="datetimeFigureOut">
              <a:rPr lang="ru-RU" smtClean="0"/>
              <a:t>19.11.2013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2114-B679-49C3-9660-184BD4FCD5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60DD-5DCA-4D8E-B84B-17293D94677A}" type="datetimeFigureOut">
              <a:rPr lang="ru-RU" smtClean="0"/>
              <a:t>19.11.2013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2114-B679-49C3-9660-184BD4FCD5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60DD-5DCA-4D8E-B84B-17293D94677A}" type="datetimeFigureOut">
              <a:rPr lang="ru-RU" smtClean="0"/>
              <a:t>19.11.2013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E2114-B679-49C3-9660-184BD4FCD5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660DD-5DCA-4D8E-B84B-17293D94677A}" type="datetimeFigureOut">
              <a:rPr lang="ru-RU" smtClean="0"/>
              <a:t>19.11.2013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E2114-B679-49C3-9660-184BD4FCD5E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Группа 49"/>
          <p:cNvGrpSpPr/>
          <p:nvPr/>
        </p:nvGrpSpPr>
        <p:grpSpPr>
          <a:xfrm>
            <a:off x="500034" y="357166"/>
            <a:ext cx="7858180" cy="6215106"/>
            <a:chOff x="500034" y="357166"/>
            <a:chExt cx="7858180" cy="6215106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500034" y="357166"/>
              <a:ext cx="7858180" cy="62151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1142976" y="642918"/>
              <a:ext cx="2571768" cy="12144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Windows Client</a:t>
              </a:r>
              <a:endParaRPr lang="ru-RU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857752" y="642918"/>
              <a:ext cx="2571768" cy="121444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Host Server</a:t>
              </a:r>
              <a:endParaRPr lang="ru-RU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1142976" y="3286124"/>
              <a:ext cx="2571768" cy="12144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Daemon</a:t>
              </a:r>
              <a:endParaRPr lang="ru-RU" dirty="0"/>
            </a:p>
          </p:txBody>
        </p:sp>
        <p:cxnSp>
          <p:nvCxnSpPr>
            <p:cNvPr id="17" name="Прямая со стрелкой 16"/>
            <p:cNvCxnSpPr>
              <a:stCxn id="5" idx="3"/>
              <a:endCxn id="6" idx="1"/>
            </p:cNvCxnSpPr>
            <p:nvPr/>
          </p:nvCxnSpPr>
          <p:spPr>
            <a:xfrm>
              <a:off x="3714744" y="1250141"/>
              <a:ext cx="114300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stCxn id="5" idx="2"/>
              <a:endCxn id="7" idx="0"/>
            </p:cNvCxnSpPr>
            <p:nvPr/>
          </p:nvCxnSpPr>
          <p:spPr>
            <a:xfrm rot="5400000">
              <a:off x="1714480" y="2571744"/>
              <a:ext cx="142876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Соединительная линия уступом 37"/>
            <p:cNvCxnSpPr/>
            <p:nvPr/>
          </p:nvCxnSpPr>
          <p:spPr>
            <a:xfrm rot="5400000">
              <a:off x="3607587" y="1893083"/>
              <a:ext cx="1428760" cy="135732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Группа 47"/>
            <p:cNvGrpSpPr/>
            <p:nvPr/>
          </p:nvGrpSpPr>
          <p:grpSpPr>
            <a:xfrm>
              <a:off x="4786314" y="3214686"/>
              <a:ext cx="2786082" cy="2857520"/>
              <a:chOff x="4786314" y="3214686"/>
              <a:chExt cx="2786082" cy="2857520"/>
            </a:xfrm>
          </p:grpSpPr>
          <p:grpSp>
            <p:nvGrpSpPr>
              <p:cNvPr id="15" name="Группа 14"/>
              <p:cNvGrpSpPr/>
              <p:nvPr/>
            </p:nvGrpSpPr>
            <p:grpSpPr>
              <a:xfrm>
                <a:off x="4786314" y="3214686"/>
                <a:ext cx="2786082" cy="2857520"/>
                <a:chOff x="4786314" y="2714620"/>
                <a:chExt cx="2786082" cy="2857520"/>
              </a:xfrm>
            </p:grpSpPr>
            <p:sp>
              <p:nvSpPr>
                <p:cNvPr id="8" name="Прямоугольник 7"/>
                <p:cNvSpPr/>
                <p:nvPr/>
              </p:nvSpPr>
              <p:spPr>
                <a:xfrm>
                  <a:off x="4786314" y="2714620"/>
                  <a:ext cx="2786082" cy="2857520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" name="Прямоугольник 8"/>
                <p:cNvSpPr/>
                <p:nvPr/>
              </p:nvSpPr>
              <p:spPr>
                <a:xfrm>
                  <a:off x="4857752" y="2786058"/>
                  <a:ext cx="2571768" cy="1214446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Agent</a:t>
                  </a:r>
                  <a:endParaRPr lang="ru-RU" dirty="0"/>
                </a:p>
              </p:txBody>
            </p:sp>
          </p:grpSp>
          <p:sp>
            <p:nvSpPr>
              <p:cNvPr id="47" name="TextBox 46"/>
              <p:cNvSpPr txBox="1"/>
              <p:nvPr/>
            </p:nvSpPr>
            <p:spPr>
              <a:xfrm>
                <a:off x="5786446" y="5643578"/>
                <a:ext cx="1714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Profiled Process</a:t>
                </a:r>
                <a:endParaRPr lang="ru-RU" dirty="0"/>
              </a:p>
            </p:txBody>
          </p:sp>
        </p:grpSp>
        <p:cxnSp>
          <p:nvCxnSpPr>
            <p:cNvPr id="34" name="Прямая со стрелкой 33"/>
            <p:cNvCxnSpPr/>
            <p:nvPr/>
          </p:nvCxnSpPr>
          <p:spPr>
            <a:xfrm rot="10800000">
              <a:off x="3714744" y="3857628"/>
              <a:ext cx="114300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>
              <a:off x="3714744" y="4071942"/>
              <a:ext cx="114300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9" idx="0"/>
              <a:endCxn id="6" idx="2"/>
            </p:cNvCxnSpPr>
            <p:nvPr/>
          </p:nvCxnSpPr>
          <p:spPr>
            <a:xfrm rot="5400000" flipH="1" flipV="1">
              <a:off x="5429256" y="2571744"/>
              <a:ext cx="142876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</Words>
  <Application>Microsoft Office PowerPoint</Application>
  <PresentationFormat>Экран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Andrew</dc:creator>
  <cp:lastModifiedBy>Andrew</cp:lastModifiedBy>
  <cp:revision>8</cp:revision>
  <dcterms:created xsi:type="dcterms:W3CDTF">2013-11-19T19:18:36Z</dcterms:created>
  <dcterms:modified xsi:type="dcterms:W3CDTF">2013-11-19T19:50:18Z</dcterms:modified>
</cp:coreProperties>
</file>