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541020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ro-RO" sz="3200" dirty="0" smtClean="0"/>
              <a:t>Aplicatie de tracking al </a:t>
            </a:r>
            <a:r>
              <a:rPr lang="en-US" sz="3200" dirty="0" err="1" smtClean="0"/>
              <a:t>angajatilor</a:t>
            </a:r>
            <a:r>
              <a:rPr lang="en-US" sz="3200" dirty="0" smtClean="0"/>
              <a:t> </a:t>
            </a:r>
            <a:r>
              <a:rPr lang="ro-RO" sz="3200" dirty="0" smtClean="0"/>
              <a:t>in </a:t>
            </a:r>
            <a:r>
              <a:rPr lang="ro-RO" sz="3200" dirty="0" smtClean="0"/>
              <a:t>timp real, care confera posibilitatea de a avea un center si status al angajatului</a:t>
            </a:r>
            <a:endParaRPr lang="ro-RO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4023360" cy="640080"/>
          </a:xfrm>
        </p:spPr>
        <p:txBody>
          <a:bodyPr/>
          <a:lstStyle/>
          <a:p>
            <a:pPr algn="ctr"/>
            <a:r>
              <a:rPr lang="ro-RO" dirty="0" smtClean="0"/>
              <a:t>Aplicatie centru comanda</a:t>
            </a:r>
            <a:endParaRPr lang="ro-RO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648200" y="152400"/>
            <a:ext cx="4023360" cy="640080"/>
          </a:xfrm>
        </p:spPr>
        <p:txBody>
          <a:bodyPr>
            <a:normAutofit lnSpcReduction="10000"/>
          </a:bodyPr>
          <a:lstStyle/>
          <a:p>
            <a:pPr algn="ctr"/>
            <a:r>
              <a:rPr lang="ro-RO" dirty="0" smtClean="0"/>
              <a:t>Aplicatie pentru smartphone</a:t>
            </a:r>
          </a:p>
          <a:p>
            <a:pPr algn="ctr"/>
            <a:r>
              <a:rPr lang="ro-RO" dirty="0" smtClean="0"/>
              <a:t>Angajat</a:t>
            </a:r>
            <a:endParaRPr lang="ro-RO" dirty="0"/>
          </a:p>
        </p:txBody>
      </p:sp>
      <p:pic>
        <p:nvPicPr>
          <p:cNvPr id="11" name="Content Placeholder 10" descr="ALO2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76200" y="1524000"/>
            <a:ext cx="4724400" cy="2700466"/>
          </a:xfrm>
        </p:spPr>
      </p:pic>
      <p:pic>
        <p:nvPicPr>
          <p:cNvPr id="12" name="Picture 11" descr="wt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838200"/>
            <a:ext cx="2273243" cy="4191000"/>
          </a:xfrm>
          <a:prstGeom prst="rect">
            <a:avLst/>
          </a:prstGeom>
        </p:spPr>
      </p:pic>
      <p:pic>
        <p:nvPicPr>
          <p:cNvPr id="14" name="Picture 13" descr="wtf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000" y="1149096"/>
            <a:ext cx="2362199" cy="419946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 animBg="1"/>
      <p:bldP spid="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6553200" cy="640080"/>
          </a:xfrm>
        </p:spPr>
        <p:txBody>
          <a:bodyPr/>
          <a:lstStyle/>
          <a:p>
            <a:r>
              <a:rPr lang="en-US" dirty="0" err="1" smtClean="0"/>
              <a:t>Func</a:t>
            </a:r>
            <a:r>
              <a:rPr lang="ro-RO" dirty="0" smtClean="0"/>
              <a:t>ționalități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6553200" cy="4114800"/>
          </a:xfrm>
        </p:spPr>
        <p:txBody>
          <a:bodyPr/>
          <a:lstStyle/>
          <a:p>
            <a:r>
              <a:rPr lang="ro-RO" dirty="0" smtClean="0"/>
              <a:t>Poziționare GPS în timp real</a:t>
            </a:r>
          </a:p>
          <a:p>
            <a:r>
              <a:rPr lang="ro-RO" dirty="0" smtClean="0"/>
              <a:t>Posibilitatea de a marca status-ul (Liber / Ocupat) pentru o repartizare mai eficientă</a:t>
            </a:r>
          </a:p>
          <a:p>
            <a:r>
              <a:rPr lang="ro-RO" dirty="0" smtClean="0"/>
              <a:t>Posibilitatea de a genera alerte în cazul în care este necesară o oprire a rețelei electrice</a:t>
            </a:r>
          </a:p>
          <a:p>
            <a:r>
              <a:rPr lang="ro-RO" dirty="0" smtClean="0"/>
              <a:t>Apelare direct din aplicația de monitorizare (necesită Skype</a:t>
            </a:r>
            <a:r>
              <a:rPr lang="ro-RO" sz="1400" dirty="0" smtClean="0"/>
              <a:t>®</a:t>
            </a:r>
            <a:r>
              <a:rPr lang="ro-RO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858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</TotalTime>
  <Words>76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Gill Sans MT</vt:lpstr>
      <vt:lpstr>Verdana</vt:lpstr>
      <vt:lpstr>Wingdings 2</vt:lpstr>
      <vt:lpstr>Solstice</vt:lpstr>
      <vt:lpstr>Aplicatie de tracking al angajatilor in timp real, care confera posibilitatea de a avea un center si status al angajatului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DEEA</dc:creator>
  <cp:lastModifiedBy>Sorin Peste</cp:lastModifiedBy>
  <cp:revision>9</cp:revision>
  <dcterms:created xsi:type="dcterms:W3CDTF">2006-08-16T00:00:00Z</dcterms:created>
  <dcterms:modified xsi:type="dcterms:W3CDTF">2015-08-17T05:46:34Z</dcterms:modified>
</cp:coreProperties>
</file>