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nonymous Pro Bold" charset="1" panose="02060809030202000504"/>
      <p:regular r:id="rId21"/>
    </p:embeddedFont>
    <p:embeddedFont>
      <p:font typeface="Cloud Loop" charset="1" panose="02000000000000000000"/>
      <p:regular r:id="rId22"/>
    </p:embeddedFont>
    <p:embeddedFont>
      <p:font typeface="Cloud Loop Bold" charset="1" panose="02000000000000000000"/>
      <p:regular r:id="rId23"/>
    </p:embeddedFont>
    <p:embeddedFont>
      <p:font typeface="Anonymous Pro" charset="1" panose="02060609030202000504"/>
      <p:regular r:id="rId24"/>
    </p:embeddedFont>
    <p:embeddedFont>
      <p:font typeface="Anonymous Pro Bold Italics" charset="1" panose="020608090302020005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053088"/>
            <a:ext cx="12038317" cy="168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PROJETO DE TRABALHO DE CONCLUSÃO DE CURSO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78841" y="6439472"/>
            <a:ext cx="5930319" cy="218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Allan Araújo Freitas Santos</a:t>
            </a:r>
          </a:p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Andrei Genestra de Melo</a:t>
            </a:r>
          </a:p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Isabelle Lima dos Santos</a:t>
            </a:r>
          </a:p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Milena Mazzo Chapela</a:t>
            </a:r>
          </a:p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Murilo Minghini do Santos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1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050761"/>
            <a:ext cx="10208972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FORTES: 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FACILIDADE NA IDENTIFICAÇÃO DO DESAPARECIDO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COMPARTILHAR CASOS PARA AJUDAR NA SOLUÇÃO</a:t>
            </a: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FRACOS: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ALTO CUSTO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IMPERFEIÇÃO DA IA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AUXÍLIO DA AJUDA DE UM ARTISTA</a:t>
            </a:r>
          </a:p>
          <a:p>
            <a:pPr algn="l">
              <a:lnSpc>
                <a:spcPts val="3087"/>
              </a:lnSpc>
            </a:pP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2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095500"/>
            <a:ext cx="10393333" cy="655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685" spc="155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IDEIA: </a:t>
            </a: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SISTEMA DE GERENCIAMENTO DE ESPORTES PARA A PREFEITURA DE POÁ.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b="true" sz="2685" spc="155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JUSTIFICATIVA:</a:t>
            </a: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FACILITAR A COMUNICAÇÃO ENTRE ATLETA E A PREFEITURA DE POÁ.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b="true" sz="2685" spc="155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REFERÊNCIAS JÁ EXISTENTES NO MERCADO:</a:t>
            </a:r>
          </a:p>
          <a:p>
            <a:pPr algn="l">
              <a:lnSpc>
                <a:spcPts val="3223"/>
              </a:lnSpc>
            </a:pP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CEPEUSP - CENTRO DE PRÁTICAS ESPORTIVAS DA UNIVERSIDADE DE SÃO PAULO; </a:t>
            </a:r>
          </a:p>
          <a:p>
            <a:pPr algn="l">
              <a:lnSpc>
                <a:spcPts val="3223"/>
              </a:lnSpc>
            </a:pP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SESPORTE - SECRETARIA DO ESPORTE GOVERNO DO ESTADO DO CEARÁ; </a:t>
            </a:r>
          </a:p>
          <a:p>
            <a:pPr algn="l">
              <a:lnSpc>
                <a:spcPts val="3223"/>
              </a:lnSpc>
            </a:pP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PLACARSOFT - GESTÃO DE ESPORTES.</a:t>
            </a:r>
          </a:p>
          <a:p>
            <a:pPr algn="l">
              <a:lnSpc>
                <a:spcPts val="3223"/>
              </a:lnSpc>
            </a:pPr>
          </a:p>
          <a:p>
            <a:pPr algn="l" marL="0" indent="0" lvl="0">
              <a:lnSpc>
                <a:spcPts val="3223"/>
              </a:lnSpc>
              <a:spcBef>
                <a:spcPct val="0"/>
              </a:spcBef>
            </a:pPr>
            <a:r>
              <a:rPr lang="en-US" sz="2685" spc="15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DIFERENCIAL: AJUDAR NA PROPAGAÇÃO DOS ESPORTES NA COMUNIDADE, BEM COMO NA CIDADE DE POÁ - SP COMO UM TODO.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2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050761"/>
            <a:ext cx="10208972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FORTES: 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INOVAÇÃO NA CIDADE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AUXÍLIO EM UMA DEFICIÊNCIA DA CIDADE</a:t>
            </a: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FRACOS: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COMPLEXIDADE/EXTENSÃO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BAIXA VARIABILIDADE</a:t>
            </a:r>
          </a:p>
          <a:p>
            <a:pPr algn="l">
              <a:lnSpc>
                <a:spcPts val="3087"/>
              </a:lnSpc>
            </a:pP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3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050761"/>
            <a:ext cx="10208972" cy="613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IDEIA: </a:t>
            </a: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SISTEMA DE GERENCIAMENTO BIBLIOTECÁRIO ESCOLAR</a:t>
            </a: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JUSTIFICATIVA:</a:t>
            </a: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FACILITAR O ACESSO A LIVROS PODE INCENTIVAR A LEITURA ENTRE ALUNOS QUE NÃO TÊM RECURSOS PARA COMPRAR LIVROS NOVOS.</a:t>
            </a: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REFERÊNCIAS JÁ EXISTENTES NO MERCADO:</a:t>
            </a:r>
          </a:p>
          <a:p>
            <a:pPr algn="l">
              <a:lnSpc>
                <a:spcPts val="3087"/>
              </a:lnSpc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FIORILLI SOFTWARE</a:t>
            </a:r>
          </a:p>
          <a:p>
            <a:pPr algn="l">
              <a:lnSpc>
                <a:spcPts val="3087"/>
              </a:lnSpc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ONLINE ESCOLA</a:t>
            </a:r>
          </a:p>
          <a:p>
            <a:pPr algn="l">
              <a:lnSpc>
                <a:spcPts val="3087"/>
              </a:lnSpc>
            </a:pP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DIFERENCIAL DA PROPOSTA:</a:t>
            </a: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INCLUIR A POSSIBILIDADE DE CONECTAR A ESCOLA COM LIVRARIAS, EDITORAS OU ONGS QUE QUERIAM DOAR OU VENDER LIVROS A PREÇOS REDUZIDOS E ÁREAS PARA DOWNLOAD DE OBRAS DE DOMÍNIO PÚBLICO.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3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050761"/>
            <a:ext cx="10208972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FORTES: 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PERMITE CATALOGAR E GERENCIAR LIVROS COM MAIS EFICIÊNCIA. 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REDUZ PERDAS E FACILITA O RASTREAMENTO DE EMPRÉSTIMOS.</a:t>
            </a: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</a:p>
          <a:p>
            <a:pPr algn="l">
              <a:lnSpc>
                <a:spcPts val="3087"/>
              </a:lnSpc>
            </a:pPr>
            <a:r>
              <a:rPr lang="en-US" b="true" sz="2572" spc="1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PONTOS FRACOS: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DEPENDÊNCIA DE INTERNET</a:t>
            </a:r>
          </a:p>
          <a:p>
            <a:pPr algn="l" marL="555404" indent="-277702" lvl="1">
              <a:lnSpc>
                <a:spcPts val="3087"/>
              </a:lnSpc>
              <a:buFont typeface="Arial"/>
              <a:buChar char="•"/>
            </a:pPr>
            <a:r>
              <a:rPr lang="en-US" sz="2572" spc="1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MANUTENÇÃO CONSTANTE DO SITE</a:t>
            </a:r>
          </a:p>
          <a:p>
            <a:pPr algn="l">
              <a:lnSpc>
                <a:spcPts val="3087"/>
              </a:lnSpc>
            </a:pPr>
          </a:p>
          <a:p>
            <a:pPr algn="l" marL="0" indent="0" lvl="0">
              <a:lnSpc>
                <a:spcPts val="3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49345" y="1045720"/>
            <a:ext cx="1389311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2050165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8" y="0"/>
                </a:lnTo>
                <a:lnTo>
                  <a:pt x="113012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49345" y="1045720"/>
            <a:ext cx="1389311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707681" y="1564954"/>
            <a:ext cx="10872639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Significado Cores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94780" y="4242292"/>
            <a:ext cx="7898440" cy="287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1"/>
              </a:lnSpc>
            </a:pPr>
            <a:r>
              <a:rPr lang="en-US" sz="546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Preto: sofisticação</a:t>
            </a:r>
          </a:p>
          <a:p>
            <a:pPr algn="ctr">
              <a:lnSpc>
                <a:spcPts val="7651"/>
              </a:lnSpc>
            </a:pPr>
            <a:r>
              <a:rPr lang="en-US" sz="546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Branco: simplicidade </a:t>
            </a:r>
          </a:p>
          <a:p>
            <a:pPr algn="ctr">
              <a:lnSpc>
                <a:spcPts val="7651"/>
              </a:lnSpc>
            </a:pPr>
            <a:r>
              <a:rPr lang="en-US" sz="546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Amarelo: otimismo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5371" y="409575"/>
            <a:ext cx="998854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NOME DA EMPRESA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190750"/>
            <a:ext cx="10397764" cy="706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ESCOLHEMOS MAIAM, POIS CADA LETRA DO NOME REPRESENTA A INICIAL DE UM DOS MEMBROS INTEGRANTES DO GRUPO.</a:t>
            </a:r>
          </a:p>
          <a:p>
            <a:pPr algn="l">
              <a:lnSpc>
                <a:spcPts val="3984"/>
              </a:lnSpc>
            </a:pPr>
          </a:p>
          <a:p>
            <a:pPr algn="l">
              <a:lnSpc>
                <a:spcPts val="3984"/>
              </a:lnSpc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 ALÉM DISSO, UM DOS MOTIVOS FOI O FATO DE INDEPENDENTEMENTE SE O NOME FOR LIDO DE TRÁS PRA FRENTE, O SENTIDO PERMANECE O MESMO.</a:t>
            </a:r>
          </a:p>
          <a:p>
            <a:pPr algn="l">
              <a:lnSpc>
                <a:spcPts val="3984"/>
              </a:lnSpc>
            </a:pPr>
          </a:p>
          <a:p>
            <a:pPr algn="l">
              <a:lnSpc>
                <a:spcPts val="3984"/>
              </a:lnSpc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SEMELHANÇA DOS MAIAS E SUAS INOVAÇÕES, FAZENDO ALUSÃO A SIMPLICIDADE FUNCIONAL E TECNOLÓGICA</a:t>
            </a:r>
          </a:p>
          <a:p>
            <a:pPr algn="l">
              <a:lnSpc>
                <a:spcPts val="3984"/>
              </a:lnSpc>
            </a:pPr>
          </a:p>
          <a:p>
            <a:pPr algn="l" marL="0" indent="0" lvl="0">
              <a:lnSpc>
                <a:spcPts val="39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1206" y="409575"/>
            <a:ext cx="368558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SLOGAN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576177"/>
            <a:ext cx="10397764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84"/>
              </a:lnSpc>
              <a:spcBef>
                <a:spcPct val="0"/>
              </a:spcBef>
            </a:pPr>
            <a:r>
              <a:rPr lang="en-US" b="true" sz="3320" i="true" spc="192">
                <a:solidFill>
                  <a:srgbClr val="000000"/>
                </a:solidFill>
                <a:latin typeface="Anonymous Pro Bold Italics"/>
                <a:ea typeface="Anonymous Pro Bold Italics"/>
                <a:cs typeface="Anonymous Pro Bold Italics"/>
                <a:sym typeface="Anonymous Pro Bold Italics"/>
              </a:rPr>
              <a:t>DO SIMPLES AO EXTRAÓRDINÁRIO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45118" y="3844062"/>
            <a:ext cx="10397764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4"/>
              </a:lnSpc>
              <a:spcBef>
                <a:spcPct val="0"/>
              </a:spcBef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ESSA FRASE SE DEVE, POR, LIRICAMENTE O NOME DA NOSSA EMPRESA SER RELATIVAMENTE SIMPLES, POSSUÍMOS IDEIAS EXTRAÓRDINÁRIAS.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1206" y="409575"/>
            <a:ext cx="368558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MISSÃO</a:t>
            </a: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1638300"/>
            <a:ext cx="10397764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4"/>
              </a:lnSpc>
              <a:spcBef>
                <a:spcPct val="0"/>
              </a:spcBef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 MISSÃO DA NOSSA EMPRESA É DESENVOLVER SOLUÇÕES TECNOLÓGICAS QUE SIMPLIFICAM O DIA A DIA, CRIANDO SOFTWARES PRÁTICOS E EFETIVOS, FORNECENDO SEGURANÇA E CONFIANÇA PARA NOSSOS CLIENTES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01206" y="4524375"/>
            <a:ext cx="368558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VISÃO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45118" y="5753100"/>
            <a:ext cx="10397764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4"/>
              </a:lnSpc>
              <a:spcBef>
                <a:spcPct val="0"/>
              </a:spcBef>
            </a:pPr>
            <a:r>
              <a:rPr lang="en-US" b="true" sz="3320" spc="192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 VISÃO DA EMPRESA É DEMONSTRAR A TECNOLOGIA COMO OBJETO DE SIMPLIFICAÇÃO DO DIA A DIA, MOLDANDO O MUNDO A PENSAR NA CONTEMPORANEIDADE COMO AUXÍLIO E NÃO COMPLEXIDADE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658" y="2426455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95658" y="3348661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95658" y="5193071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95658" y="4270866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995658" y="6115277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5843" y="2246100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Equidade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7365" y="3796177"/>
            <a:ext cx="392859" cy="50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b="true" sz="2594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843" y="3169910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Ética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365" y="4718383"/>
            <a:ext cx="392859" cy="50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b="true" sz="2594" u="none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5843" y="5017532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Transparência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7365" y="6562794"/>
            <a:ext cx="392859" cy="50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b="true" sz="2594" u="none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5843" y="4093721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Inovação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7365" y="5640588"/>
            <a:ext cx="392859" cy="50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b="true" sz="2594" u="none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843" y="5941342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Compromisso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7365" y="7484999"/>
            <a:ext cx="392859" cy="50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b="true" sz="2594" u="none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0583" y="478002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VALORES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95658" y="7033501"/>
            <a:ext cx="556274" cy="55627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015843" y="6859566"/>
            <a:ext cx="5276500" cy="7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Respeito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7365" y="8403223"/>
            <a:ext cx="392859" cy="49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b="true" sz="2594">
                <a:solidFill>
                  <a:srgbClr val="FBF6F3"/>
                </a:solidFill>
                <a:latin typeface="Cloud Loop Bold"/>
                <a:ea typeface="Cloud Loop Bold"/>
                <a:cs typeface="Cloud Loop Bold"/>
                <a:sym typeface="Cloud Loop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0666" y="409575"/>
            <a:ext cx="370666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TEMA 1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45118" y="2205037"/>
            <a:ext cx="10397764" cy="664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4"/>
              </a:lnSpc>
            </a:pPr>
            <a:r>
              <a:rPr lang="en-US" b="true" sz="2620" spc="15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IDEIA: </a:t>
            </a: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CRIAR UM SISTEMA QUE AJUDE A IDENTIFICAR PESSOAS DESAPARECIDAS ATRAVÉS DA INTELIGÊNCIA ARTIFICAL.</a:t>
            </a:r>
          </a:p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b="true" sz="2620" spc="15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JUSTIFICATIVA:</a:t>
            </a: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A DIFICULDADE NA IDENTIFICAÇÃO DE DESAPARECIDOS A LONGO PRAZO</a:t>
            </a:r>
          </a:p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b="true" sz="2620" spc="15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REFERÊNCIAS JÁ EXISTENTES NO MERCADO:</a:t>
            </a:r>
          </a:p>
          <a:p>
            <a:pPr algn="l">
              <a:lnSpc>
                <a:spcPts val="3144"/>
              </a:lnSpc>
            </a:pP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SMDHC - DIVISÃO DE DESAPARECIDOS</a:t>
            </a:r>
          </a:p>
          <a:p>
            <a:pPr algn="l">
              <a:lnSpc>
                <a:spcPts val="3144"/>
              </a:lnSpc>
            </a:pP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POLÍCIA CIVIL - DESAPARECIDOS</a:t>
            </a:r>
          </a:p>
          <a:p>
            <a:pPr algn="l">
              <a:lnSpc>
                <a:spcPts val="3144"/>
              </a:lnSpc>
            </a:pP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PROJETO PIRACANJUBA</a:t>
            </a:r>
          </a:p>
          <a:p>
            <a:pPr algn="l">
              <a:lnSpc>
                <a:spcPts val="3144"/>
              </a:lnSpc>
            </a:pPr>
          </a:p>
          <a:p>
            <a:pPr algn="l">
              <a:lnSpc>
                <a:spcPts val="3144"/>
              </a:lnSpc>
            </a:pPr>
            <a:r>
              <a:rPr lang="en-US" b="true" sz="2620" spc="15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DIFERENCIAL DA PROPOSTA: </a:t>
            </a:r>
            <a:r>
              <a:rPr lang="en-US" sz="2620" spc="15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UTILIZAR A INTELIGÊNCIA ARTIFICIAL PARA AJUDAR A ENCONTRAR E PROPAGAR CASOS DE DESAPARECIDOS </a:t>
            </a:r>
          </a:p>
          <a:p>
            <a:pPr algn="l">
              <a:lnSpc>
                <a:spcPts val="3144"/>
              </a:lnSpc>
            </a:pPr>
          </a:p>
          <a:p>
            <a:pPr algn="l" marL="0" indent="0" lvl="0">
              <a:lnSpc>
                <a:spcPts val="31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DAGfT-CHj14</dc:identifier>
  <dcterms:modified xsi:type="dcterms:W3CDTF">2011-08-01T06:04:30Z</dcterms:modified>
  <cp:revision>1</cp:revision>
  <dc:title>Tcc Slide</dc:title>
</cp:coreProperties>
</file>