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5"/>
  </p:notesMasterIdLst>
  <p:sldIdLst>
    <p:sldId id="256" r:id="rId2"/>
    <p:sldId id="257" r:id="rId3"/>
    <p:sldId id="264" r:id="rId4"/>
    <p:sldId id="268" r:id="rId5"/>
    <p:sldId id="270" r:id="rId6"/>
    <p:sldId id="271" r:id="rId7"/>
    <p:sldId id="272" r:id="rId8"/>
    <p:sldId id="260" r:id="rId9"/>
    <p:sldId id="273" r:id="rId10"/>
    <p:sldId id="275" r:id="rId11"/>
    <p:sldId id="262" r:id="rId12"/>
    <p:sldId id="263" r:id="rId13"/>
    <p:sldId id="274" r:id="rId14"/>
    <p:sldId id="276" r:id="rId15"/>
    <p:sldId id="261" r:id="rId16"/>
    <p:sldId id="277" r:id="rId17"/>
    <p:sldId id="278" r:id="rId18"/>
    <p:sldId id="280" r:id="rId19"/>
    <p:sldId id="281" r:id="rId20"/>
    <p:sldId id="279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D9972-A85A-4147-8485-C5321D4BA7BA}" type="datetimeFigureOut">
              <a:rPr lang="en-CA" smtClean="0"/>
              <a:t>2020-06-25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980C0-567A-4612-B327-F3772B878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74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5FA7-C10B-4E73-8B0B-6B1EFE11B2B7}" type="datetime1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4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6931-AD64-4042-ADDB-5E313BAA5251}" type="datetime1">
              <a:rPr lang="en-CA" smtClean="0"/>
              <a:t>2020-06-25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37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BD7-9145-492B-867E-2A2A1A24DBD1}" type="datetime1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905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0B1B-FFE7-4CB5-8B3F-0D04D3D92A6E}" type="datetime1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12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D75B-547D-4CAC-AD58-69C1A515C747}" type="datetime1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3425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EB7E-7078-4849-9928-AE253B370255}" type="datetime1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16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3D1-4CCE-4CD1-9313-A634BC8932E8}" type="datetime1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344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5AF4-E0FE-4AA3-82AE-3A65CB2EC0FF}" type="datetime1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172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FB71-0952-49D0-A4E6-FD93A48F51B8}" type="datetime1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1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8270-90EC-48F2-B3EE-24762B604D64}" type="datetime1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98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9FC9-0947-4FB5-BF2C-3EBC9AA8D8A9}" type="datetime1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1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1AE8-CEE2-47AF-AC6D-758519216A38}" type="datetime1">
              <a:rPr lang="en-CA" smtClean="0"/>
              <a:t>2020-06-25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3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9325-73EE-438D-BF2D-E0C2C5099B06}" type="datetime1">
              <a:rPr lang="en-CA" smtClean="0"/>
              <a:t>2020-06-25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30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2F4A-D8A9-4345-B41B-875109F04208}" type="datetime1">
              <a:rPr lang="en-CA" smtClean="0"/>
              <a:t>2020-06-25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95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EB87-C644-432B-A287-7751B19CB17E}" type="datetime1">
              <a:rPr lang="en-CA" smtClean="0"/>
              <a:t>2020-06-25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36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70BC-B458-4462-AEEE-811A6981D0F4}" type="datetime1">
              <a:rPr lang="en-CA" smtClean="0"/>
              <a:t>2020-06-25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3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3E30-EC2A-460F-B39A-B5AACD7E1027}" type="datetime1">
              <a:rPr lang="en-CA" smtClean="0"/>
              <a:t>2020-06-25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19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DC313D-45E7-4E49-9CBF-F4682D1806A1}" type="datetime1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D81BDC-2013-4E12-AF15-71265777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670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5AAF-1383-422E-AD7A-83D3094CA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56825"/>
            <a:ext cx="8934874" cy="2971801"/>
          </a:xfrm>
        </p:spPr>
        <p:txBody>
          <a:bodyPr anchor="t"/>
          <a:lstStyle/>
          <a:p>
            <a:pPr algn="r"/>
            <a:r>
              <a:rPr lang="en-CA" dirty="0"/>
              <a:t>Application of k-means clustering in video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2866-809E-47B6-81A4-AA094A09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1</a:t>
            </a:fld>
            <a:endParaRPr lang="en-CA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89C9EF0-4C51-4CD2-9DAF-2E117D4E2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06" y="4628626"/>
            <a:ext cx="7376918" cy="1895913"/>
          </a:xfrm>
        </p:spPr>
        <p:txBody>
          <a:bodyPr>
            <a:normAutofit/>
          </a:bodyPr>
          <a:lstStyle/>
          <a:p>
            <a:r>
              <a:rPr lang="en-CA" dirty="0"/>
              <a:t>Author: </a:t>
            </a:r>
            <a:r>
              <a:rPr lang="en-CA" dirty="0" err="1"/>
              <a:t>Ghiran</a:t>
            </a:r>
            <a:r>
              <a:rPr lang="en-CA" dirty="0"/>
              <a:t> Andrei</a:t>
            </a:r>
          </a:p>
          <a:p>
            <a:r>
              <a:rPr lang="en-CA" dirty="0"/>
              <a:t> Scientific coordinator: Prof. Lector. Dr. </a:t>
            </a:r>
            <a:r>
              <a:rPr lang="en-CA" dirty="0" err="1"/>
              <a:t>Moruz</a:t>
            </a:r>
            <a:r>
              <a:rPr lang="en-CA" dirty="0"/>
              <a:t> Alex</a:t>
            </a:r>
          </a:p>
        </p:txBody>
      </p:sp>
    </p:spTree>
    <p:extLst>
      <p:ext uri="{BB962C8B-B14F-4D97-AF65-F5344CB8AC3E}">
        <p14:creationId xmlns:p14="http://schemas.microsoft.com/office/powerpoint/2010/main" val="246231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K-means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10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350629"/>
            <a:ext cx="5991898" cy="520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algorithm is divided into the 2 steps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53E6AD-F371-43E2-975B-3B0486484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70"/>
          <a:stretch/>
        </p:blipFill>
        <p:spPr>
          <a:xfrm>
            <a:off x="601849" y="1892632"/>
            <a:ext cx="9039766" cy="3614739"/>
          </a:xfrm>
        </p:spPr>
      </p:pic>
    </p:spTree>
    <p:extLst>
      <p:ext uri="{BB962C8B-B14F-4D97-AF65-F5344CB8AC3E}">
        <p14:creationId xmlns:p14="http://schemas.microsoft.com/office/powerpoint/2010/main" val="347561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K-means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11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350629"/>
            <a:ext cx="5991898" cy="520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Assignment Step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8024FF-8343-4D7E-8EB1-7FA8C903D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8" y="2202109"/>
            <a:ext cx="10906107" cy="3305262"/>
          </a:xfrm>
        </p:spPr>
      </p:pic>
    </p:spTree>
    <p:extLst>
      <p:ext uri="{BB962C8B-B14F-4D97-AF65-F5344CB8AC3E}">
        <p14:creationId xmlns:p14="http://schemas.microsoft.com/office/powerpoint/2010/main" val="136812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K-means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12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350629"/>
            <a:ext cx="5991898" cy="520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Update Step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0045DA-4FCF-452A-99B4-7906DD70C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8" y="1870744"/>
            <a:ext cx="7932551" cy="4923149"/>
          </a:xfrm>
        </p:spPr>
      </p:pic>
    </p:spTree>
    <p:extLst>
      <p:ext uri="{BB962C8B-B14F-4D97-AF65-F5344CB8AC3E}">
        <p14:creationId xmlns:p14="http://schemas.microsoft.com/office/powerpoint/2010/main" val="393088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K-means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13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350629"/>
            <a:ext cx="7401247" cy="520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Moving the navigation goal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F1B2C1-74A7-4911-B488-A5FD700A6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20513" r="68216" b="28429"/>
          <a:stretch/>
        </p:blipFill>
        <p:spPr>
          <a:xfrm>
            <a:off x="601849" y="1870745"/>
            <a:ext cx="4712468" cy="46349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F068F1-0A49-4840-A042-FF22E485CC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" t="12722" r="57408" b="19694"/>
          <a:stretch/>
        </p:blipFill>
        <p:spPr>
          <a:xfrm>
            <a:off x="5314317" y="1870745"/>
            <a:ext cx="4869918" cy="46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K-means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14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350629"/>
            <a:ext cx="7401247" cy="520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Calling k-means() when in </a:t>
            </a:r>
            <a:r>
              <a:rPr lang="en-CA" dirty="0" err="1"/>
              <a:t>PlayMode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6F2003-F400-4F01-A032-022E4057B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72" b="60516"/>
          <a:stretch/>
        </p:blipFill>
        <p:spPr>
          <a:xfrm>
            <a:off x="601849" y="1870745"/>
            <a:ext cx="6629461" cy="4776213"/>
          </a:xfrm>
        </p:spPr>
      </p:pic>
    </p:spTree>
    <p:extLst>
      <p:ext uri="{BB962C8B-B14F-4D97-AF65-F5344CB8AC3E}">
        <p14:creationId xmlns:p14="http://schemas.microsoft.com/office/powerpoint/2010/main" val="2324671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K-means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15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350629"/>
            <a:ext cx="11394408" cy="520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Developer Mode k-means is called with a keyboard input and </a:t>
            </a:r>
            <a:r>
              <a:rPr lang="en-CA" dirty="0" err="1"/>
              <a:t>InvokeRepeating</a:t>
            </a:r>
            <a:r>
              <a:rPr lang="en-CA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C0DAD3-8D09-4FC7-BCC0-B96794159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36"/>
          <a:stretch/>
        </p:blipFill>
        <p:spPr>
          <a:xfrm>
            <a:off x="601850" y="1870745"/>
            <a:ext cx="7325746" cy="4817632"/>
          </a:xfrm>
        </p:spPr>
      </p:pic>
    </p:spTree>
    <p:extLst>
      <p:ext uri="{BB962C8B-B14F-4D97-AF65-F5344CB8AC3E}">
        <p14:creationId xmlns:p14="http://schemas.microsoft.com/office/powerpoint/2010/main" val="216938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A-STAR PATH FINDING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16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200820"/>
            <a:ext cx="11394408" cy="669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graph is not pre built, only the nodes visited are initialized, changing the order of directions to optimise searching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E76BBA-218B-421B-AA28-7C639D9C1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 t="5634" r="47540" b="20349"/>
          <a:stretch/>
        </p:blipFill>
        <p:spPr>
          <a:xfrm>
            <a:off x="601848" y="1776742"/>
            <a:ext cx="5494151" cy="457168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913F28-B506-477B-B7A4-074544B2A5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6167" r="62432" b="19461"/>
          <a:stretch/>
        </p:blipFill>
        <p:spPr>
          <a:xfrm>
            <a:off x="6095999" y="1747064"/>
            <a:ext cx="4236440" cy="51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2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A-STAR PATH FINDING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17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200821"/>
            <a:ext cx="11394408" cy="46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Updating the stack and after A* is done reverse trough the predecessors to obtain the path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EF2386-6A91-43B1-97CF-420F91874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" t="5813" r="22690" b="8079"/>
          <a:stretch/>
        </p:blipFill>
        <p:spPr>
          <a:xfrm>
            <a:off x="601849" y="1661021"/>
            <a:ext cx="7932551" cy="5156511"/>
          </a:xfrm>
        </p:spPr>
      </p:pic>
    </p:spTree>
    <p:extLst>
      <p:ext uri="{BB962C8B-B14F-4D97-AF65-F5344CB8AC3E}">
        <p14:creationId xmlns:p14="http://schemas.microsoft.com/office/powerpoint/2010/main" val="125765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A-STAR PATH FINDING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18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200821"/>
            <a:ext cx="11394408" cy="46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Turning the path coordinates into moves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B7EEE99-C9B2-4C72-9EE4-E68664CAE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9" t="41694" r="58519" b="17708"/>
          <a:stretch/>
        </p:blipFill>
        <p:spPr>
          <a:xfrm>
            <a:off x="601848" y="1661021"/>
            <a:ext cx="5698283" cy="4633768"/>
          </a:xfrm>
        </p:spPr>
      </p:pic>
    </p:spTree>
    <p:extLst>
      <p:ext uri="{BB962C8B-B14F-4D97-AF65-F5344CB8AC3E}">
        <p14:creationId xmlns:p14="http://schemas.microsoft.com/office/powerpoint/2010/main" val="204966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A-STAR PATH FINDING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19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200821"/>
            <a:ext cx="11394408" cy="46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Moving the AI agent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8CBC5E-C35D-48A3-97EC-91031D543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6" t="8080" r="60851" b="6792"/>
          <a:stretch/>
        </p:blipFill>
        <p:spPr>
          <a:xfrm>
            <a:off x="601849" y="1728132"/>
            <a:ext cx="2585968" cy="496628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4F4559-ADE7-474E-A325-4F134EA3D2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t="26025" r="62638" b="24920"/>
          <a:stretch/>
        </p:blipFill>
        <p:spPr>
          <a:xfrm>
            <a:off x="3187817" y="1727890"/>
            <a:ext cx="4186106" cy="49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6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6C53-1061-4FEE-B5B8-CB235E63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24" y="528506"/>
            <a:ext cx="8534400" cy="910827"/>
          </a:xfrm>
        </p:spPr>
        <p:txBody>
          <a:bodyPr/>
          <a:lstStyle/>
          <a:p>
            <a:pPr algn="ctr"/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0ADE-542D-4FFE-ABD8-901930FB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24" y="1533088"/>
            <a:ext cx="8534400" cy="4523763"/>
          </a:xfrm>
        </p:spPr>
        <p:txBody>
          <a:bodyPr anchor="t">
            <a:normAutofit/>
          </a:bodyPr>
          <a:lstStyle/>
          <a:p>
            <a:r>
              <a:rPr lang="en-CA" dirty="0"/>
              <a:t>Unity engine</a:t>
            </a:r>
          </a:p>
          <a:p>
            <a:r>
              <a:rPr lang="en-CA" dirty="0"/>
              <a:t>Application</a:t>
            </a:r>
          </a:p>
          <a:p>
            <a:r>
              <a:rPr lang="en-CA" dirty="0"/>
              <a:t>The AI Agent</a:t>
            </a:r>
          </a:p>
          <a:p>
            <a:pPr lvl="1"/>
            <a:r>
              <a:rPr lang="en-CA" dirty="0"/>
              <a:t>K-means clustering</a:t>
            </a:r>
          </a:p>
          <a:p>
            <a:pPr lvl="1"/>
            <a:r>
              <a:rPr lang="en-CA" dirty="0"/>
              <a:t>A-star path finding</a:t>
            </a:r>
          </a:p>
          <a:p>
            <a:r>
              <a:rPr lang="en-CA" dirty="0"/>
              <a:t>The Player Character</a:t>
            </a:r>
          </a:p>
          <a:p>
            <a:pPr lvl="1"/>
            <a:r>
              <a:rPr lang="en-CA" dirty="0"/>
              <a:t>Movement system</a:t>
            </a:r>
          </a:p>
          <a:p>
            <a:r>
              <a:rPr lang="en-CA" dirty="0"/>
              <a:t>The potential of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42BAA-0C25-4A02-80D1-345D8622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667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A-STAR PATH FINDING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20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200821"/>
            <a:ext cx="11394408" cy="46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Displaying the Path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64F09D-7EA0-4FBA-98AD-EA6A34956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t="19595" r="48498" b="25023"/>
          <a:stretch/>
        </p:blipFill>
        <p:spPr>
          <a:xfrm>
            <a:off x="601848" y="1661020"/>
            <a:ext cx="7932551" cy="5048429"/>
          </a:xfrm>
        </p:spPr>
      </p:pic>
    </p:spTree>
    <p:extLst>
      <p:ext uri="{BB962C8B-B14F-4D97-AF65-F5344CB8AC3E}">
        <p14:creationId xmlns:p14="http://schemas.microsoft.com/office/powerpoint/2010/main" val="218969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Player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21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200821"/>
            <a:ext cx="11394408" cy="46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Moving the player character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C6F8ED-7DF7-43AD-99C5-D6E82B890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2" t="10159" r="36653" b="41284"/>
          <a:stretch/>
        </p:blipFill>
        <p:spPr>
          <a:xfrm>
            <a:off x="686555" y="1661021"/>
            <a:ext cx="6032068" cy="333881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F854EB-D68D-49BB-AD50-F0B8FE529C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1" t="12599" r="58509" b="15597"/>
          <a:stretch/>
        </p:blipFill>
        <p:spPr>
          <a:xfrm>
            <a:off x="6718623" y="1040940"/>
            <a:ext cx="3742449" cy="54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82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2339"/>
            <a:ext cx="11996257" cy="1098957"/>
          </a:xfrm>
        </p:spPr>
        <p:txBody>
          <a:bodyPr>
            <a:normAutofit fontScale="90000"/>
          </a:bodyPr>
          <a:lstStyle/>
          <a:p>
            <a:r>
              <a:rPr lang="en-CA" dirty="0"/>
              <a:t>	The Potential of Machine learning in Video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22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451296"/>
            <a:ext cx="11394408" cy="4797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Training partners for professional players;</a:t>
            </a:r>
          </a:p>
          <a:p>
            <a:r>
              <a:rPr lang="en-CA" dirty="0"/>
              <a:t>Entertainment;</a:t>
            </a:r>
          </a:p>
          <a:p>
            <a:r>
              <a:rPr lang="en-CA" dirty="0"/>
              <a:t>Play testing single player games;</a:t>
            </a:r>
          </a:p>
          <a:p>
            <a:r>
              <a:rPr lang="en-CA" dirty="0"/>
              <a:t>Adaptive difficulty for AI by using training data from different stages in its training;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5200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2339"/>
            <a:ext cx="11996257" cy="1098957"/>
          </a:xfrm>
        </p:spPr>
        <p:txBody>
          <a:bodyPr>
            <a:normAutofit/>
          </a:bodyPr>
          <a:lstStyle/>
          <a:p>
            <a:r>
              <a:rPr lang="en-CA" dirty="0"/>
              <a:t>	Future developments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23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451296"/>
            <a:ext cx="11394408" cy="4797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Multiple AI working together to divide multiple advantageous position among themselves;</a:t>
            </a:r>
          </a:p>
          <a:p>
            <a:r>
              <a:rPr lang="en-CA" dirty="0"/>
              <a:t>An algorithm that determines a good( maybe even optimal) number of clusters by analyzing the layout of the maze;</a:t>
            </a:r>
          </a:p>
        </p:txBody>
      </p:sp>
    </p:spTree>
    <p:extLst>
      <p:ext uri="{BB962C8B-B14F-4D97-AF65-F5344CB8AC3E}">
        <p14:creationId xmlns:p14="http://schemas.microsoft.com/office/powerpoint/2010/main" val="389091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18FD-AFC9-45E3-BD49-149A92A3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55" y="0"/>
            <a:ext cx="8534400" cy="1507067"/>
          </a:xfrm>
        </p:spPr>
        <p:txBody>
          <a:bodyPr/>
          <a:lstStyle/>
          <a:p>
            <a:r>
              <a:rPr lang="en-CA" dirty="0"/>
              <a:t>Unity Game engine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44E5-E137-4651-964B-D6F82AAF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3</a:t>
            </a:fld>
            <a:endParaRPr lang="en-CA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040400-8F95-4F8C-892B-B90187353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7"/>
          <a:stretch/>
        </p:blipFill>
        <p:spPr>
          <a:xfrm>
            <a:off x="686555" y="1302756"/>
            <a:ext cx="9392566" cy="5098044"/>
          </a:xfrm>
        </p:spPr>
      </p:pic>
    </p:spTree>
    <p:extLst>
      <p:ext uri="{BB962C8B-B14F-4D97-AF65-F5344CB8AC3E}">
        <p14:creationId xmlns:p14="http://schemas.microsoft.com/office/powerpoint/2010/main" val="156360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18FD-AFC9-45E3-BD49-149A92A3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55" y="0"/>
            <a:ext cx="8534400" cy="1174459"/>
          </a:xfrm>
        </p:spPr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44E5-E137-4651-964B-D6F82AAF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4</a:t>
            </a:fld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5B6B21-BEE8-49C4-9BB0-F1719DCF4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" y="1694575"/>
            <a:ext cx="8534400" cy="480060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25FA4F-AB3A-4D09-84B2-CFD038CB3B40}"/>
              </a:ext>
            </a:extLst>
          </p:cNvPr>
          <p:cNvSpPr txBox="1">
            <a:spLocks/>
          </p:cNvSpPr>
          <p:nvPr/>
        </p:nvSpPr>
        <p:spPr>
          <a:xfrm>
            <a:off x="686555" y="1174459"/>
            <a:ext cx="9676645" cy="520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After just 4 sessions the AI has found a bottleneck </a:t>
            </a:r>
          </a:p>
        </p:txBody>
      </p:sp>
    </p:spTree>
    <p:extLst>
      <p:ext uri="{BB962C8B-B14F-4D97-AF65-F5344CB8AC3E}">
        <p14:creationId xmlns:p14="http://schemas.microsoft.com/office/powerpoint/2010/main" val="393729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18FD-AFC9-45E3-BD49-149A92A3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55" y="0"/>
            <a:ext cx="8534400" cy="1174459"/>
          </a:xfrm>
        </p:spPr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44E5-E137-4651-964B-D6F82AAF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5</a:t>
            </a:fld>
            <a:endParaRPr lang="en-CA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25FA4F-AB3A-4D09-84B2-CFD038CB3B40}"/>
              </a:ext>
            </a:extLst>
          </p:cNvPr>
          <p:cNvSpPr txBox="1">
            <a:spLocks/>
          </p:cNvSpPr>
          <p:nvPr/>
        </p:nvSpPr>
        <p:spPr>
          <a:xfrm>
            <a:off x="686555" y="1174459"/>
            <a:ext cx="9676645" cy="520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After just 4 sessions the AI has found a bottleneck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93E589-FB28-4622-BC3F-721AB8697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" y="1694574"/>
            <a:ext cx="8534400" cy="4800601"/>
          </a:xfrm>
        </p:spPr>
      </p:pic>
    </p:spTree>
    <p:extLst>
      <p:ext uri="{BB962C8B-B14F-4D97-AF65-F5344CB8AC3E}">
        <p14:creationId xmlns:p14="http://schemas.microsoft.com/office/powerpoint/2010/main" val="341314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18FD-AFC9-45E3-BD49-149A92A3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55" y="0"/>
            <a:ext cx="8534400" cy="1174459"/>
          </a:xfrm>
        </p:spPr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44E5-E137-4651-964B-D6F82AAF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6</a:t>
            </a:fld>
            <a:endParaRPr lang="en-CA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25FA4F-AB3A-4D09-84B2-CFD038CB3B40}"/>
              </a:ext>
            </a:extLst>
          </p:cNvPr>
          <p:cNvSpPr txBox="1">
            <a:spLocks/>
          </p:cNvSpPr>
          <p:nvPr/>
        </p:nvSpPr>
        <p:spPr>
          <a:xfrm>
            <a:off x="686555" y="1174459"/>
            <a:ext cx="9676645" cy="520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AI after further training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93E589-FB28-4622-BC3F-721AB8697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" y="1694574"/>
            <a:ext cx="8534400" cy="4800601"/>
          </a:xfrm>
        </p:spPr>
      </p:pic>
    </p:spTree>
    <p:extLst>
      <p:ext uri="{BB962C8B-B14F-4D97-AF65-F5344CB8AC3E}">
        <p14:creationId xmlns:p14="http://schemas.microsoft.com/office/powerpoint/2010/main" val="270147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18FD-AFC9-45E3-BD49-149A92A3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55" y="0"/>
            <a:ext cx="8534400" cy="1174459"/>
          </a:xfrm>
        </p:spPr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44E5-E137-4651-964B-D6F82AAF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7</a:t>
            </a:fld>
            <a:endParaRPr lang="en-CA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25FA4F-AB3A-4D09-84B2-CFD038CB3B40}"/>
              </a:ext>
            </a:extLst>
          </p:cNvPr>
          <p:cNvSpPr txBox="1">
            <a:spLocks/>
          </p:cNvSpPr>
          <p:nvPr/>
        </p:nvSpPr>
        <p:spPr>
          <a:xfrm>
            <a:off x="686555" y="1174459"/>
            <a:ext cx="9676645" cy="520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AI after further training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95BDE0-8FDC-4315-A497-E916B78C3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" y="1694574"/>
            <a:ext cx="8534400" cy="4800601"/>
          </a:xfrm>
        </p:spPr>
      </p:pic>
    </p:spTree>
    <p:extLst>
      <p:ext uri="{BB962C8B-B14F-4D97-AF65-F5344CB8AC3E}">
        <p14:creationId xmlns:p14="http://schemas.microsoft.com/office/powerpoint/2010/main" val="33442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K-means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4D4F4A-5EF3-46C5-9937-42BD44863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5" y="1944149"/>
            <a:ext cx="8820243" cy="47418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8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350629"/>
            <a:ext cx="5991898" cy="520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Save and Load handles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11825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ABC-F548-425B-B30F-C8E4591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9"/>
            <a:ext cx="8534400" cy="1098957"/>
          </a:xfrm>
        </p:spPr>
        <p:txBody>
          <a:bodyPr/>
          <a:lstStyle/>
          <a:p>
            <a:r>
              <a:rPr lang="en-CA" dirty="0"/>
              <a:t>	K-means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A061-7A0E-49B9-8374-8723F1E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1BDC-2013-4E12-AF15-71265777F946}" type="slidenum">
              <a:rPr lang="en-CA" smtClean="0"/>
              <a:t>9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A5F0A-46E5-420E-A3AB-2602B818D522}"/>
              </a:ext>
            </a:extLst>
          </p:cNvPr>
          <p:cNvSpPr txBox="1">
            <a:spLocks/>
          </p:cNvSpPr>
          <p:nvPr/>
        </p:nvSpPr>
        <p:spPr>
          <a:xfrm>
            <a:off x="601849" y="1350629"/>
            <a:ext cx="5991898" cy="520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Initializing the </a:t>
            </a:r>
            <a:r>
              <a:rPr lang="en-CA" dirty="0" err="1"/>
              <a:t>gameObjects</a:t>
            </a:r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2DBE6E-EF8E-4C11-9CF9-B3456B79C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8" y="1870745"/>
            <a:ext cx="6593747" cy="4867776"/>
          </a:xfrm>
        </p:spPr>
      </p:pic>
    </p:spTree>
    <p:extLst>
      <p:ext uri="{BB962C8B-B14F-4D97-AF65-F5344CB8AC3E}">
        <p14:creationId xmlns:p14="http://schemas.microsoft.com/office/powerpoint/2010/main" val="4185081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322</TotalTime>
  <Words>329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Century Gothic</vt:lpstr>
      <vt:lpstr>Wingdings 3</vt:lpstr>
      <vt:lpstr>Slice</vt:lpstr>
      <vt:lpstr>Application of k-means clustering in video games</vt:lpstr>
      <vt:lpstr>Summary</vt:lpstr>
      <vt:lpstr>Unity Game engine</vt:lpstr>
      <vt:lpstr>Application</vt:lpstr>
      <vt:lpstr>Application</vt:lpstr>
      <vt:lpstr>Application</vt:lpstr>
      <vt:lpstr>Application</vt:lpstr>
      <vt:lpstr> K-means algorithm</vt:lpstr>
      <vt:lpstr> K-means algorithm</vt:lpstr>
      <vt:lpstr> K-means algorithm</vt:lpstr>
      <vt:lpstr> K-means algorithm</vt:lpstr>
      <vt:lpstr> K-means algorithm</vt:lpstr>
      <vt:lpstr> K-means algorithm</vt:lpstr>
      <vt:lpstr> K-means algorithm</vt:lpstr>
      <vt:lpstr> K-means algorithm</vt:lpstr>
      <vt:lpstr> A-STAR PATH FINDING</vt:lpstr>
      <vt:lpstr> A-STAR PATH FINDING</vt:lpstr>
      <vt:lpstr> A-STAR PATH FINDING</vt:lpstr>
      <vt:lpstr> A-STAR PATH FINDING</vt:lpstr>
      <vt:lpstr> A-STAR PATH FINDING</vt:lpstr>
      <vt:lpstr> Player Character</vt:lpstr>
      <vt:lpstr> The Potential of Machine learning in Video Games</vt:lpstr>
      <vt:lpstr> Future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AndreiG</dc:creator>
  <cp:lastModifiedBy>AndreiG</cp:lastModifiedBy>
  <cp:revision>24</cp:revision>
  <dcterms:created xsi:type="dcterms:W3CDTF">2020-06-25T06:20:10Z</dcterms:created>
  <dcterms:modified xsi:type="dcterms:W3CDTF">2020-06-25T11:42:23Z</dcterms:modified>
</cp:coreProperties>
</file>