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7" r:id="rId7"/>
    <p:sldId id="261" r:id="rId8"/>
    <p:sldId id="262" r:id="rId9"/>
    <p:sldId id="263" r:id="rId10"/>
    <p:sldId id="268"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C8-EF30-52D4-955D-0C4E80E7470E}"/>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998007D5-CB95-50CC-74B8-1E55BEDE1497}"/>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54DA8268-9530-8411-716A-A1ED7A35F46B}"/>
              </a:ext>
            </a:extLst>
          </p:cNvPr>
          <p:cNvPicPr>
            <a:picLocks noChangeAspect="1"/>
          </p:cNvPicPr>
          <p:nvPr/>
        </p:nvPicPr>
        <p:blipFill>
          <a:blip r:embed="rId2"/>
          <a:stretch>
            <a:fillRect/>
          </a:stretch>
        </p:blipFill>
        <p:spPr>
          <a:xfrm>
            <a:off x="311699" y="1152475"/>
            <a:ext cx="8571133" cy="3174198"/>
          </a:xfrm>
          <a:prstGeom prst="rect">
            <a:avLst/>
          </a:prstGeom>
        </p:spPr>
      </p:pic>
    </p:spTree>
    <p:extLst>
      <p:ext uri="{BB962C8B-B14F-4D97-AF65-F5344CB8AC3E}">
        <p14:creationId xmlns:p14="http://schemas.microsoft.com/office/powerpoint/2010/main" val="17745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p>
          <a:p>
            <a:pPr marL="0" lvl="0" indent="0" algn="l" rtl="0">
              <a:spcBef>
                <a:spcPts val="1200"/>
              </a:spcBef>
              <a:spcAft>
                <a:spcPts val="0"/>
              </a:spcAft>
              <a:buNone/>
            </a:pPr>
            <a:r>
              <a:rPr lang="en-GB" sz="1400" dirty="0">
                <a:solidFill>
                  <a:schemeClr val="dk1"/>
                </a:solidFill>
              </a:rPr>
              <a:t>	-/Home/My-Account/My-Reviews</a:t>
            </a:r>
          </a:p>
          <a:p>
            <a:pPr marL="0" lvl="0" indent="0" algn="l" rtl="0">
              <a:spcBef>
                <a:spcPts val="1200"/>
              </a:spcBef>
              <a:spcAft>
                <a:spcPts val="0"/>
              </a:spcAft>
              <a:buNone/>
            </a:pPr>
            <a:r>
              <a:rPr lang="en-GB" sz="1400" dirty="0">
                <a:solidFill>
                  <a:schemeClr val="dk1"/>
                </a:solidFill>
              </a:rPr>
              <a:t>	-/Home/My-Account/Review-Submission</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(display detailed information about each vehicle, including photos, specifications, features, and seller information)</a:t>
            </a:r>
          </a:p>
          <a:p>
            <a:pPr marL="285750" indent="-285750">
              <a:spcAft>
                <a:spcPts val="1200"/>
              </a:spcAft>
            </a:pPr>
            <a:r>
              <a:rPr lang="en-US" sz="1400" b="0" i="0" dirty="0">
                <a:solidFill>
                  <a:schemeClr val="tx1"/>
                </a:solidFill>
                <a:effectLst/>
                <a:latin typeface="+mn-lt"/>
              </a:rPr>
              <a:t>Contact and communication between buyers and sellers (</a:t>
            </a:r>
            <a:r>
              <a:rPr lang="en-US" sz="1400" dirty="0">
                <a:solidFill>
                  <a:schemeClr val="tx1"/>
                </a:solidFill>
                <a:latin typeface="+mn-lt"/>
              </a:rPr>
              <a:t>t</a:t>
            </a:r>
            <a:r>
              <a:rPr lang="en-US" sz="1400" b="0" i="0" dirty="0">
                <a:solidFill>
                  <a:schemeClr val="tx1"/>
                </a:solidFill>
                <a:effectLst/>
                <a:latin typeface="+mn-lt"/>
              </a:rPr>
              <a:t>he app must enable buyers and sellers to communicate with each other through a messaging system. This will allow users to ask questions, negotiate prices, and arrange meetings)</a:t>
            </a:r>
          </a:p>
          <a:p>
            <a:pPr marL="285750" indent="-285750">
              <a:spcAft>
                <a:spcPts val="1200"/>
              </a:spcAft>
            </a:pPr>
            <a:r>
              <a:rPr lang="en-US" sz="1400" b="0" i="0" dirty="0">
                <a:solidFill>
                  <a:schemeClr val="tx1"/>
                </a:solidFill>
                <a:effectLst/>
                <a:latin typeface="+mn-lt"/>
              </a:rPr>
              <a:t>Reviews and ratings: The app must allow users to rate and review sellers and their cars. This will enable buyers to make informed decisions and help sellers build their reputation.</a:t>
            </a:r>
          </a:p>
          <a:p>
            <a:pPr marL="285750" indent="-285750">
              <a:spcAft>
                <a:spcPts val="1200"/>
              </a:spcAft>
            </a:pPr>
            <a:endParaRPr lang="en-US" sz="1400" b="0" i="0" dirty="0">
              <a:solidFill>
                <a:schemeClr val="tx1"/>
              </a:solidFill>
              <a:effectLst/>
              <a:latin typeface="+mn-lt"/>
            </a:endParaRP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492D056C-87CC-7C5D-EAF5-124ACD68C830}"/>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1010653"/>
            <a:ext cx="8520600" cy="34710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672</Words>
  <Application>Microsoft Office PowerPoint</Application>
  <PresentationFormat>On-screen Show (16:9)</PresentationFormat>
  <Paragraphs>47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15</cp:revision>
  <dcterms:modified xsi:type="dcterms:W3CDTF">2023-02-24T04:55:44Z</dcterms:modified>
</cp:coreProperties>
</file>