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0EF4A-3BF4-4B4B-9499-E266C1E676E0}" type="datetimeFigureOut">
              <a:rPr lang="en-CY" smtClean="0"/>
              <a:t>23/03/2023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95660-8E7B-4493-B4B2-11817B0CC4A8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1504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74793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14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3784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2734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4618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3888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0068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10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8532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11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8641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12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091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Sfsdfsdfsd</a:t>
            </a:r>
            <a:r>
              <a:rPr lang="en-GB" dirty="0"/>
              <a:t> 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95660-8E7B-4493-B4B2-11817B0CC4A8}" type="slidenum">
              <a:rPr lang="en-CY" smtClean="0"/>
              <a:t>13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9410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8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4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4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250D23E1-AD10-924D-CE89-E7CB5075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81" y="643538"/>
            <a:ext cx="10721737" cy="36185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C2B10-3294-66F6-2B53-222D3159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GB" sz="4100" i="1">
                <a:solidFill>
                  <a:srgbClr val="FFFFFF"/>
                </a:solidFill>
              </a:rPr>
              <a:t>“A virtual car marketplace built with customer experience in mind”</a:t>
            </a:r>
            <a:endParaRPr lang="en-CY" sz="4100" i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AD853-9969-AC59-712A-5AE622F0D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rgbClr val="FFFFFF"/>
                </a:solidFill>
              </a:rPr>
              <a:t>Team 4D WAD project</a:t>
            </a:r>
            <a:endParaRPr lang="en-CY" sz="18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7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dirty="0"/>
              <a:t>Enquiries</a:t>
            </a:r>
            <a:endParaRPr lang="en-CY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contact page </a:t>
            </a:r>
            <a:r>
              <a:rPr lang="en-GB" dirty="0"/>
              <a:t>has also been put in place for customers that have any concerns or feedback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CDC83-B263-EEAC-273F-6CE280064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99" y="861567"/>
            <a:ext cx="5821629" cy="46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2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13" y="945058"/>
            <a:ext cx="4570872" cy="1450757"/>
          </a:xfrm>
        </p:spPr>
        <p:txBody>
          <a:bodyPr>
            <a:normAutofit/>
          </a:bodyPr>
          <a:lstStyle/>
          <a:p>
            <a:r>
              <a:rPr lang="en-GB" dirty="0"/>
              <a:t>Header &amp; Footer</a:t>
            </a:r>
            <a:endParaRPr lang="en-CY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Useful links with a sleek design, implemented, in a </a:t>
            </a:r>
            <a:r>
              <a:rPr lang="en-GB" b="1" dirty="0"/>
              <a:t>base template </a:t>
            </a:r>
            <a:r>
              <a:rPr lang="en-GB" dirty="0"/>
              <a:t>pages extend from.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7437E-F6EA-9C7F-6F34-5FF5A379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8" y="174739"/>
            <a:ext cx="11363179" cy="919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05741E-A591-AEFC-2075-D7091AF4D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0" y="3708947"/>
            <a:ext cx="11363178" cy="25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Modularity</a:t>
            </a:r>
            <a:endParaRPr lang="en-CY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509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635B40-7818-2E12-8A14-ABB7DDCA0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0" r="1" b="1"/>
          <a:stretch/>
        </p:blipFill>
        <p:spPr>
          <a:xfrm>
            <a:off x="1036320" y="2108199"/>
            <a:ext cx="3044106" cy="3760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18DE9-C451-90ED-A270-38BBF99369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5" r="22624" b="-1"/>
          <a:stretch/>
        </p:blipFill>
        <p:spPr>
          <a:xfrm>
            <a:off x="4171867" y="2108199"/>
            <a:ext cx="3044106" cy="37608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704" y="2108201"/>
            <a:ext cx="3557016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marketplace was built to be flexible and modular at heart. </a:t>
            </a:r>
          </a:p>
          <a:p>
            <a:pPr marL="0" indent="0">
              <a:buNone/>
            </a:pPr>
            <a:r>
              <a:rPr lang="en-GB" dirty="0"/>
              <a:t>Our functionality was split into </a:t>
            </a:r>
            <a:r>
              <a:rPr lang="en-GB" b="1" dirty="0"/>
              <a:t>4 main applications</a:t>
            </a:r>
            <a:r>
              <a:rPr lang="en-GB" dirty="0"/>
              <a:t>, allowing for convenient reusability and extensibility.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46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GB" dirty="0"/>
              <a:t>Technologies Used: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393" y="764178"/>
            <a:ext cx="6847117" cy="25376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700" b="1" dirty="0"/>
              <a:t>Python</a:t>
            </a:r>
            <a:r>
              <a:rPr lang="en-GB" sz="1700" dirty="0"/>
              <a:t> with </a:t>
            </a:r>
            <a:r>
              <a:rPr lang="en-GB" sz="1700" b="1" dirty="0"/>
              <a:t>Django </a:t>
            </a:r>
            <a:r>
              <a:rPr lang="en-GB" sz="1700" dirty="0"/>
              <a:t>Framework</a:t>
            </a:r>
            <a:r>
              <a:rPr lang="en-GB" sz="1700" b="1" dirty="0"/>
              <a:t> </a:t>
            </a:r>
            <a:r>
              <a:rPr lang="en-GB" sz="1700" dirty="0"/>
              <a:t>for the general development of the application, particularly for back end and session </a:t>
            </a:r>
            <a:r>
              <a:rPr lang="en-GB" sz="1700" b="1" dirty="0"/>
              <a:t>cookies</a:t>
            </a:r>
            <a:r>
              <a:rPr lang="en-GB" sz="17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700" b="1" dirty="0"/>
              <a:t>HTML</a:t>
            </a:r>
            <a:r>
              <a:rPr lang="en-GB" sz="1700" dirty="0"/>
              <a:t> for the creation of templates.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700" b="1" dirty="0"/>
              <a:t>CSS</a:t>
            </a:r>
            <a:r>
              <a:rPr lang="en-GB" sz="1700" dirty="0"/>
              <a:t> with the </a:t>
            </a:r>
            <a:r>
              <a:rPr lang="en-GB" sz="1700" b="1" dirty="0"/>
              <a:t>Bootstrap</a:t>
            </a:r>
            <a:r>
              <a:rPr lang="en-GB" sz="1700" dirty="0"/>
              <a:t> framework to build a visually appealing front end upon said templates.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700" b="1" dirty="0"/>
              <a:t>JavaScript</a:t>
            </a:r>
            <a:r>
              <a:rPr lang="en-GB" sz="1700" dirty="0"/>
              <a:t> for some fancier front end work in the Index, Logout and About us pages.</a:t>
            </a:r>
            <a:endParaRPr lang="en-GB" sz="17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sz="17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B7291-6358-2F1A-E826-02DBC039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794419"/>
            <a:ext cx="5304722" cy="2113812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1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Contributions</a:t>
            </a:r>
            <a:endParaRPr lang="en-CY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Robot">
            <a:extLst>
              <a:ext uri="{FF2B5EF4-FFF2-40B4-BE49-F238E27FC236}">
                <a16:creationId xmlns:a16="http://schemas.microsoft.com/office/drawing/2014/main" id="{708FC6F7-EC33-B8E8-A15E-F0D670755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900" u="sng" dirty="0"/>
              <a:t>Andrei: </a:t>
            </a:r>
            <a:r>
              <a:rPr lang="en-GB" sz="1900" dirty="0"/>
              <a:t>Car database, search function, filtering, populating script implementation.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900" u="sng" dirty="0"/>
              <a:t>Antonis</a:t>
            </a:r>
            <a:r>
              <a:rPr lang="en-GB" sz="1900" dirty="0"/>
              <a:t>: Core pages &amp; requirements addition, information polishing, cookies implementation presentation slides &amp; video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900" u="sng" dirty="0"/>
              <a:t>Ali</a:t>
            </a:r>
            <a:r>
              <a:rPr lang="en-GB" sz="1900" dirty="0"/>
              <a:t>: Car app development, messaging app implementation, car database assistance, front end work.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900" u="sng" dirty="0"/>
              <a:t>Satveer</a:t>
            </a:r>
            <a:r>
              <a:rPr lang="en-GB" sz="1900" dirty="0"/>
              <a:t> : Front end work with Bootstrap, unit testing, accounts app implementation, general maintenance.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1900" u="sng" dirty="0"/>
              <a:t>Mostafa</a:t>
            </a:r>
            <a:r>
              <a:rPr lang="en-GB" sz="1900" dirty="0"/>
              <a:t>: Front end heavy-lifting and maintenance with templates &amp; CSS, fixes in back end.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sz="19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sz="19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27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/>
              <a:t>Functionality</a:t>
            </a:r>
            <a:endParaRPr lang="en-C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229BE-4E13-641F-D32D-C418283B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79387"/>
            <a:ext cx="6583227" cy="243579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GB" dirty="0"/>
              <a:t>Our aim is to provide an extensive, yet aesthetic platform to aid with the sale and purchase of cars. We aim to target a wide audience, </a:t>
            </a:r>
            <a:r>
              <a:rPr lang="en-GB" i="1" dirty="0"/>
              <a:t>there’s something for just about everyone!</a:t>
            </a:r>
          </a:p>
          <a:p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46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GB" dirty="0"/>
              <a:t>User Registration</a:t>
            </a:r>
            <a:endParaRPr lang="en-C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81F6F-ADB8-FA47-8503-CEEAF88F0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 r="14620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Users will have their own account with their details stored, following </a:t>
            </a:r>
            <a:r>
              <a:rPr lang="en-GB" sz="2400" b="1" dirty="0"/>
              <a:t>registration</a:t>
            </a:r>
            <a:r>
              <a:rPr lang="en-GB" sz="2400" dirty="0"/>
              <a:t> and there is an option to reset their password if forgotten.</a:t>
            </a:r>
            <a:endParaRPr lang="en-CY" sz="240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7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E9A0A-7E51-9920-481A-9ADF8D15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74194"/>
            <a:ext cx="6583227" cy="4246180"/>
          </a:xfrm>
          <a:prstGeom prst="rect">
            <a:avLst/>
          </a:prstGeom>
        </p:spPr>
      </p:pic>
      <p:cxnSp>
        <p:nvCxnSpPr>
          <p:cNvPr id="48" name="Straight Connector 4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Their </a:t>
            </a:r>
            <a:r>
              <a:rPr lang="en-GB" b="1" dirty="0"/>
              <a:t>profile</a:t>
            </a:r>
            <a:r>
              <a:rPr lang="en-GB" dirty="0"/>
              <a:t> is highly customizable, details can be edited, and the user can upload an image for their profile from their own device.</a:t>
            </a:r>
            <a:endParaRPr lang="en-CY" dirty="0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F0AC5-E3D6-6437-938C-C3264E54F150}"/>
              </a:ext>
            </a:extLst>
          </p:cNvPr>
          <p:cNvSpPr txBox="1"/>
          <p:nvPr/>
        </p:nvSpPr>
        <p:spPr>
          <a:xfrm>
            <a:off x="7898967" y="1500928"/>
            <a:ext cx="392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Account</a:t>
            </a:r>
            <a:r>
              <a:rPr lang="en-GB" sz="3200" dirty="0"/>
              <a:t> </a:t>
            </a:r>
            <a:r>
              <a:rPr lang="en-GB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Settings</a:t>
            </a:r>
            <a:endParaRPr lang="en-CY" sz="32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06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Browsing</a:t>
            </a:r>
            <a:endParaRPr lang="en-CY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455" y="2511533"/>
            <a:ext cx="3062873" cy="3568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dirty="0"/>
              <a:t>Users can </a:t>
            </a:r>
            <a:r>
              <a:rPr lang="en-GB" sz="2100" b="1" dirty="0"/>
              <a:t>browse cars </a:t>
            </a:r>
            <a:r>
              <a:rPr lang="en-GB" sz="2100" dirty="0"/>
              <a:t>stored in a database, uploaded by other sellers. according to their individual needs, based on price, brand, condition etc.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BB7B2-A8C5-D57D-37C5-387A7D3FA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43" y="2433343"/>
            <a:ext cx="7329214" cy="31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/>
              <a:t>Details</a:t>
            </a:r>
            <a:endParaRPr lang="en-C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471F8-A8ED-83C3-5130-85C99553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832795"/>
            <a:ext cx="5115347" cy="4872368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interested, users can click on the car for more </a:t>
            </a:r>
            <a:r>
              <a:rPr lang="en-GB" b="1" dirty="0"/>
              <a:t>details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From there, the car can be added to a Wishlist, or the user can complete a form of interest to contact the seller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3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dirty="0"/>
              <a:t>Contact Form</a:t>
            </a:r>
            <a:endParaRPr lang="en-C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FFA4E-D604-7F67-02AE-3505935A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99" y="640081"/>
            <a:ext cx="5579427" cy="5314406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user can fill out their details to </a:t>
            </a:r>
            <a:r>
              <a:rPr lang="en-GB" b="1" dirty="0"/>
              <a:t>enquire</a:t>
            </a:r>
            <a:r>
              <a:rPr lang="en-GB" dirty="0"/>
              <a:t> about a listing, and add a message that will be sent to the seller’s email address.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07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Wishlist</a:t>
            </a:r>
            <a:endParaRPr lang="en-CY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455" y="2511533"/>
            <a:ext cx="3062873" cy="3568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dirty="0"/>
              <a:t>Cars can be added to, or removed from a </a:t>
            </a:r>
            <a:r>
              <a:rPr lang="en-GB" sz="2100" b="1" dirty="0"/>
              <a:t>Wishlist </a:t>
            </a:r>
            <a:r>
              <a:rPr lang="en-GB" sz="2100" dirty="0"/>
              <a:t>that is accessible to them later.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261C6-523B-9668-4818-413C5563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2" y="2311471"/>
            <a:ext cx="7690481" cy="33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5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E995-5C74-F080-87CB-013DF8B6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Manage your listings</a:t>
            </a:r>
            <a:endParaRPr lang="en-CY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D31F-A605-BD54-9B7F-357428D5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455" y="2511533"/>
            <a:ext cx="3062873" cy="3568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dirty="0"/>
              <a:t>Through the bar on the top left, the user can view all of their listings, and take them down if needed.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C2BC8-9A3D-CF1A-22FE-7CF444DD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6" y="2469297"/>
            <a:ext cx="7025816" cy="31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653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487</Words>
  <Application>Microsoft Office PowerPoint</Application>
  <PresentationFormat>Widescreen</PresentationFormat>
  <Paragraphs>57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 Pro Cond Light</vt:lpstr>
      <vt:lpstr>Speak Pro</vt:lpstr>
      <vt:lpstr>Wingdings</vt:lpstr>
      <vt:lpstr>RetrospectVTI</vt:lpstr>
      <vt:lpstr>“A virtual car marketplace built with customer experience in mind”</vt:lpstr>
      <vt:lpstr>Functionality</vt:lpstr>
      <vt:lpstr>User Registration</vt:lpstr>
      <vt:lpstr>PowerPoint Presentation</vt:lpstr>
      <vt:lpstr>Browsing</vt:lpstr>
      <vt:lpstr>Details</vt:lpstr>
      <vt:lpstr>Contact Form</vt:lpstr>
      <vt:lpstr>Wishlist</vt:lpstr>
      <vt:lpstr>Manage your listings</vt:lpstr>
      <vt:lpstr>Enquiries</vt:lpstr>
      <vt:lpstr>Header &amp; Footer</vt:lpstr>
      <vt:lpstr>Modularity</vt:lpstr>
      <vt:lpstr>Technologies Used: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 virtual car marketplace built with customer experience in mind”</dc:title>
  <dc:creator>Antonis Liles (student)</dc:creator>
  <cp:lastModifiedBy>Antonis Liles (student)</cp:lastModifiedBy>
  <cp:revision>2</cp:revision>
  <dcterms:created xsi:type="dcterms:W3CDTF">2023-03-23T16:54:37Z</dcterms:created>
  <dcterms:modified xsi:type="dcterms:W3CDTF">2023-03-24T09:04:14Z</dcterms:modified>
</cp:coreProperties>
</file>