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114"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1016290f93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1016290f9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016290f93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016290f9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016290f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016290f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1016290f9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1016290f9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1016290f9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1016290f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016290f9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016290f9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1016290f9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1016290f9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1016290f9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1016290f9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016290f93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1016290f9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1016290f9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1016290f9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Design Specification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By: Team 4D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URLS continued</a:t>
            </a:r>
            <a:endParaRPr u="sng"/>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spcBef>
                <a:spcPts val="1200"/>
              </a:spcBef>
              <a:buClr>
                <a:schemeClr val="dk1"/>
              </a:buClr>
              <a:buSzPts val="1100"/>
              <a:buNone/>
            </a:pPr>
            <a:r>
              <a:rPr lang="en-GB" sz="1400" dirty="0">
                <a:solidFill>
                  <a:schemeClr val="dk1"/>
                </a:solidFill>
              </a:rPr>
              <a:t>-/Home/About-Us</a:t>
            </a:r>
          </a:p>
          <a:p>
            <a:pPr marL="0" lvl="0" indent="0" algn="l" rtl="0">
              <a:spcBef>
                <a:spcPts val="1200"/>
              </a:spcBef>
              <a:spcAft>
                <a:spcPts val="0"/>
              </a:spcAft>
              <a:buClr>
                <a:schemeClr val="dk1"/>
              </a:buClr>
              <a:buSzPts val="1100"/>
              <a:buFont typeface="Arial"/>
              <a:buNone/>
            </a:pPr>
            <a:r>
              <a:rPr lang="en-GB" sz="1400" dirty="0">
                <a:solidFill>
                  <a:schemeClr val="dk1"/>
                </a:solidFill>
              </a:rPr>
              <a:t>-/Home/Saved</a:t>
            </a:r>
            <a:endParaRPr sz="1400" dirty="0">
              <a:solidFill>
                <a:schemeClr val="dk1"/>
              </a:solidFill>
            </a:endParaRPr>
          </a:p>
          <a:p>
            <a:pPr marL="0" lvl="0" indent="0" algn="l" rtl="0">
              <a:spcBef>
                <a:spcPts val="1200"/>
              </a:spcBef>
              <a:spcAft>
                <a:spcPts val="0"/>
              </a:spcAft>
              <a:buNone/>
            </a:pPr>
            <a:r>
              <a:rPr lang="en-GB" sz="1400" dirty="0">
                <a:solidFill>
                  <a:schemeClr val="dk1"/>
                </a:solidFill>
              </a:rPr>
              <a:t>-/Home/MyAccount</a:t>
            </a:r>
            <a:endParaRPr sz="1400" dirty="0">
              <a:solidFill>
                <a:schemeClr val="dk1"/>
              </a:solidFill>
            </a:endParaRPr>
          </a:p>
          <a:p>
            <a:pPr marL="0" lvl="0" indent="0" algn="l" rtl="0">
              <a:spcBef>
                <a:spcPts val="1200"/>
              </a:spcBef>
              <a:spcAft>
                <a:spcPts val="0"/>
              </a:spcAft>
              <a:buClr>
                <a:schemeClr val="dk1"/>
              </a:buClr>
              <a:buSzPts val="1100"/>
              <a:buFont typeface="Arial"/>
              <a:buNone/>
            </a:pPr>
            <a:r>
              <a:rPr lang="en-GB" sz="1400" dirty="0">
                <a:solidFill>
                  <a:schemeClr val="dk1"/>
                </a:solidFill>
              </a:rPr>
              <a:t>-/Home/Message-Seller    </a:t>
            </a:r>
            <a:endParaRPr sz="1400" dirty="0">
              <a:solidFill>
                <a:schemeClr val="dk1"/>
              </a:solidFill>
            </a:endParaRPr>
          </a:p>
          <a:p>
            <a:pPr marL="0" lvl="0" indent="0" algn="l" rtl="0">
              <a:spcBef>
                <a:spcPts val="120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Wireframes</a:t>
            </a:r>
            <a:endParaRPr u="sng"/>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Team 4D - Car Website </a:t>
            </a:r>
            <a:endParaRPr u="sng"/>
          </a:p>
        </p:txBody>
      </p:sp>
      <p:sp>
        <p:nvSpPr>
          <p:cNvPr id="61" name="Google Shape;61;p14"/>
          <p:cNvSpPr txBox="1">
            <a:spLocks noGrp="1"/>
          </p:cNvSpPr>
          <p:nvPr>
            <p:ph type="body" idx="1"/>
          </p:nvPr>
        </p:nvSpPr>
        <p:spPr>
          <a:xfrm>
            <a:off x="311700" y="1141575"/>
            <a:ext cx="8735100" cy="3899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dirty="0"/>
              <a:t>The aim of our website is to give sellers a market to sell their cars for the right prices and so the users can interact with such sellers and find their best budget car or dream car. </a:t>
            </a:r>
            <a:endParaRPr dirty="0"/>
          </a:p>
          <a:p>
            <a:pPr marL="0" lvl="0" indent="0" algn="l" rtl="0">
              <a:spcBef>
                <a:spcPts val="1200"/>
              </a:spcBef>
              <a:spcAft>
                <a:spcPts val="0"/>
              </a:spcAft>
              <a:buNone/>
            </a:pPr>
            <a:r>
              <a:rPr lang="en-GB" dirty="0"/>
              <a:t>The user can be a buyer if they choose to. But to be a seller the user must create an account. The user can search for cars and use the filter bar to filter for specific cars. The user can also upload and sell cars. The user can also post reviews on specific cars. If a user wants to buy a car, they can message the seller, however they have to have an account before the user can proceed as such.</a:t>
            </a:r>
            <a:endParaRPr dirty="0"/>
          </a:p>
          <a:p>
            <a:pPr marL="0" lvl="0" indent="0" algn="l" rtl="0">
              <a:spcBef>
                <a:spcPts val="1200"/>
              </a:spcBef>
              <a:spcAft>
                <a:spcPts val="1200"/>
              </a:spcAft>
              <a:buNone/>
            </a:pPr>
            <a:r>
              <a:rPr lang="en-GB" dirty="0"/>
              <a:t>Each car has its own specific details and reviews. Each car can also be specified by brand, quality of use and more. This will provide more details for users to carefully pick cars.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Requirements</a:t>
            </a:r>
            <a:endParaRPr u="sng"/>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28600" indent="-228600">
              <a:spcAft>
                <a:spcPts val="1200"/>
              </a:spcAft>
              <a:buAutoNum type="arabicPeriod"/>
            </a:pPr>
            <a:r>
              <a:rPr lang="en-GB" sz="1200" b="0" i="0" dirty="0">
                <a:solidFill>
                  <a:schemeClr val="tx1"/>
                </a:solidFill>
                <a:effectLst/>
                <a:latin typeface="+mn-lt"/>
              </a:rPr>
              <a:t>User registration and authentication (</a:t>
            </a:r>
            <a:r>
              <a:rPr lang="en-US" sz="1200" dirty="0">
                <a:solidFill>
                  <a:schemeClr val="tx1"/>
                </a:solidFill>
                <a:latin typeface="+mn-lt"/>
              </a:rPr>
              <a:t>u</a:t>
            </a:r>
            <a:r>
              <a:rPr lang="en-US" sz="1200" b="0" i="0" dirty="0">
                <a:solidFill>
                  <a:schemeClr val="tx1"/>
                </a:solidFill>
                <a:effectLst/>
                <a:latin typeface="+mn-lt"/>
              </a:rPr>
              <a:t>sers should be able to create an account and log in to the platform)</a:t>
            </a:r>
            <a:endParaRPr lang="en-GB" sz="1200" b="0" i="0" dirty="0">
              <a:solidFill>
                <a:schemeClr val="tx1"/>
              </a:solidFill>
              <a:effectLst/>
              <a:latin typeface="+mn-lt"/>
            </a:endParaRPr>
          </a:p>
          <a:p>
            <a:pPr marL="228600" indent="-228600">
              <a:spcAft>
                <a:spcPts val="1200"/>
              </a:spcAft>
              <a:buFont typeface="Arial"/>
              <a:buAutoNum type="arabicPeriod"/>
            </a:pPr>
            <a:r>
              <a:rPr lang="en-GB" sz="1200" b="0" i="0" dirty="0">
                <a:solidFill>
                  <a:schemeClr val="tx1"/>
                </a:solidFill>
                <a:effectLst/>
                <a:latin typeface="+mn-lt"/>
              </a:rPr>
              <a:t>Vehicle listings and search (</a:t>
            </a:r>
            <a:r>
              <a:rPr lang="en-US" sz="1200" dirty="0">
                <a:solidFill>
                  <a:schemeClr val="tx1"/>
                </a:solidFill>
                <a:latin typeface="+mn-lt"/>
              </a:rPr>
              <a:t>u</a:t>
            </a:r>
            <a:r>
              <a:rPr lang="en-US" sz="1200" b="0" i="0" dirty="0">
                <a:solidFill>
                  <a:schemeClr val="tx1"/>
                </a:solidFill>
                <a:effectLst/>
                <a:latin typeface="+mn-lt"/>
              </a:rPr>
              <a:t>sers should be able to search for vehicles based on various criteria, such as make, model, year, price range, location, etc. They should be able to sort based on various criteria too. Sellers should be able to list their vehicles for sale, including uploading photos and providing detailed descriptions)</a:t>
            </a:r>
            <a:endParaRPr lang="en-GB" sz="1200" b="0" i="0" dirty="0">
              <a:solidFill>
                <a:schemeClr val="tx1"/>
              </a:solidFill>
              <a:effectLst/>
              <a:latin typeface="+mn-lt"/>
            </a:endParaRPr>
          </a:p>
          <a:p>
            <a:pPr marL="228600" indent="-228600">
              <a:spcAft>
                <a:spcPts val="1200"/>
              </a:spcAft>
              <a:buFont typeface="Arial"/>
              <a:buAutoNum type="arabicPeriod"/>
            </a:pPr>
            <a:r>
              <a:rPr lang="en-US" sz="1200" b="0" i="0" dirty="0">
                <a:solidFill>
                  <a:schemeClr val="tx1"/>
                </a:solidFill>
                <a:effectLst/>
                <a:latin typeface="+mn-lt"/>
              </a:rPr>
              <a:t>Detailed vehicle information and photos (sellers should be able to upload photos and post the required details about the car)</a:t>
            </a:r>
          </a:p>
          <a:p>
            <a:pPr marL="228600" indent="-228600">
              <a:spcAft>
                <a:spcPts val="1200"/>
              </a:spcAft>
              <a:buFont typeface="Arial"/>
              <a:buAutoNum type="arabicPeriod"/>
            </a:pPr>
            <a:r>
              <a:rPr lang="en-US" sz="1200" b="0" i="0" dirty="0">
                <a:solidFill>
                  <a:schemeClr val="tx1"/>
                </a:solidFill>
                <a:effectLst/>
                <a:latin typeface="+mn-lt"/>
              </a:rPr>
              <a:t>Contact and communication between buyers and sellers ( buyers should be able to message the sellers for further details)</a:t>
            </a:r>
          </a:p>
          <a:p>
            <a:pPr marL="228600" indent="-228600">
              <a:spcAft>
                <a:spcPts val="1200"/>
              </a:spcAft>
              <a:buFont typeface="Arial"/>
              <a:buAutoNum type="arabicPeriod"/>
            </a:pPr>
            <a:endParaRPr lang="en-GB" sz="1200" b="0" i="0" dirty="0">
              <a:solidFill>
                <a:srgbClr val="D1D5DB"/>
              </a:solidFill>
              <a:effectLst/>
              <a:latin typeface="Söhne"/>
            </a:endParaRPr>
          </a:p>
          <a:p>
            <a:pPr marL="228600" indent="-228600">
              <a:spcAft>
                <a:spcPts val="1200"/>
              </a:spcAft>
              <a:buAutoNum type="arabicPeriod"/>
            </a:pPr>
            <a:endParaRPr lang="en-GB" sz="1200" b="0" i="0" dirty="0">
              <a:solidFill>
                <a:srgbClr val="D1D5DB"/>
              </a:solidFill>
              <a:effectLst/>
              <a:latin typeface="+mj-lt"/>
            </a:endParaRPr>
          </a:p>
          <a:p>
            <a:pPr marL="228600" indent="-228600">
              <a:spcAft>
                <a:spcPts val="1200"/>
              </a:spcAft>
              <a:buAutoNum type="arabicPeriod"/>
            </a:pPr>
            <a:endParaRPr lang="en-GB" sz="1200" b="0" i="0" dirty="0">
              <a:solidFill>
                <a:srgbClr val="D1D5DB"/>
              </a:solidFill>
              <a:effectLst/>
              <a:latin typeface="+mj-lt"/>
            </a:endParaRP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Persona One </a:t>
            </a:r>
            <a:endParaRPr u="sng"/>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Persona Two</a:t>
            </a:r>
            <a:endParaRPr u="sng"/>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System Architecture</a:t>
            </a:r>
            <a:endParaRPr u="sng"/>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Site Map</a:t>
            </a:r>
            <a:endParaRPr u="sng"/>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6" name="Picture 5" descr="A screenshot of the site map&#10;">
            <a:extLst>
              <a:ext uri="{FF2B5EF4-FFF2-40B4-BE49-F238E27FC236}">
                <a16:creationId xmlns:a16="http://schemas.microsoft.com/office/drawing/2014/main" id="{D586E028-FAEE-1ACA-6B1E-18ECA4255CB7}"/>
              </a:ext>
            </a:extLst>
          </p:cNvPr>
          <p:cNvPicPr>
            <a:picLocks noChangeAspect="1"/>
          </p:cNvPicPr>
          <p:nvPr/>
        </p:nvPicPr>
        <p:blipFill>
          <a:blip r:embed="rId3"/>
          <a:stretch>
            <a:fillRect/>
          </a:stretch>
        </p:blipFill>
        <p:spPr>
          <a:xfrm>
            <a:off x="257640" y="1152475"/>
            <a:ext cx="8574660" cy="3416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235400" y="1072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ER diagram</a:t>
            </a:r>
            <a:endParaRPr u="sng"/>
          </a:p>
        </p:txBody>
      </p:sp>
      <p:sp>
        <p:nvSpPr>
          <p:cNvPr id="97" name="Google Shape;97;p20"/>
          <p:cNvSpPr txBox="1">
            <a:spLocks noGrp="1"/>
          </p:cNvSpPr>
          <p:nvPr>
            <p:ph type="body" idx="1"/>
          </p:nvPr>
        </p:nvSpPr>
        <p:spPr>
          <a:xfrm>
            <a:off x="235400" y="10653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8" name="Google Shape;98;p20"/>
          <p:cNvPicPr preferRelativeResize="0"/>
          <p:nvPr/>
        </p:nvPicPr>
        <p:blipFill>
          <a:blip r:embed="rId3">
            <a:alphaModFix/>
          </a:blip>
          <a:stretch>
            <a:fillRect/>
          </a:stretch>
        </p:blipFill>
        <p:spPr>
          <a:xfrm>
            <a:off x="235400" y="603175"/>
            <a:ext cx="4882824" cy="2700801"/>
          </a:xfrm>
          <a:prstGeom prst="rect">
            <a:avLst/>
          </a:prstGeom>
          <a:noFill/>
          <a:ln>
            <a:noFill/>
          </a:ln>
        </p:spPr>
      </p:pic>
      <p:pic>
        <p:nvPicPr>
          <p:cNvPr id="99" name="Google Shape;99;p20"/>
          <p:cNvPicPr preferRelativeResize="0"/>
          <p:nvPr/>
        </p:nvPicPr>
        <p:blipFill>
          <a:blip r:embed="rId4">
            <a:alphaModFix/>
          </a:blip>
          <a:stretch>
            <a:fillRect/>
          </a:stretch>
        </p:blipFill>
        <p:spPr>
          <a:xfrm>
            <a:off x="235400" y="3303973"/>
            <a:ext cx="6370500" cy="1839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59125" y="963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URLS</a:t>
            </a:r>
            <a:endParaRPr u="sng"/>
          </a:p>
        </p:txBody>
      </p:sp>
      <p:sp>
        <p:nvSpPr>
          <p:cNvPr id="105" name="Google Shape;105;p21"/>
          <p:cNvSpPr txBox="1">
            <a:spLocks noGrp="1"/>
          </p:cNvSpPr>
          <p:nvPr>
            <p:ph type="body" idx="1"/>
          </p:nvPr>
        </p:nvSpPr>
        <p:spPr>
          <a:xfrm>
            <a:off x="0" y="607600"/>
            <a:ext cx="9054790" cy="4535900"/>
          </a:xfrm>
          <a:prstGeom prst="rect">
            <a:avLst/>
          </a:prstGeom>
        </p:spPr>
        <p:txBody>
          <a:bodyPr spcFirstLastPara="1" wrap="square" lIns="91425" tIns="91425" rIns="91425" bIns="91425" anchor="t" anchorCtr="0">
            <a:noAutofit/>
          </a:bodyPr>
          <a:lstStyle/>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-/Home</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-/Home/Cars</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-/Home/Cars/New/</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 /Home/Cars/Used/</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-/Home/Sell-Cars            	</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-/Home/Sell-Cars/Car-Upload</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-/Home/Electric</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-/Home/Cars/Car-Details</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-/Home/Cars/Car-Brand</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-/Home/Login</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-/Home/Register</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-/Home/Contact-Us</a:t>
            </a:r>
            <a:endParaRPr sz="1250" dirty="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417</Words>
  <Application>Microsoft Office PowerPoint</Application>
  <PresentationFormat>On-screen Show (16:9)</PresentationFormat>
  <Paragraphs>37</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Söhne</vt:lpstr>
      <vt:lpstr>Simple Light</vt:lpstr>
      <vt:lpstr>Design Specification</vt:lpstr>
      <vt:lpstr>Team 4D - Car Website </vt:lpstr>
      <vt:lpstr>Requirements</vt:lpstr>
      <vt:lpstr>Persona One </vt:lpstr>
      <vt:lpstr>Persona Two</vt:lpstr>
      <vt:lpstr>System Architecture</vt:lpstr>
      <vt:lpstr>Site Map</vt:lpstr>
      <vt:lpstr>ER diagram</vt:lpstr>
      <vt:lpstr>URLS</vt:lpstr>
      <vt:lpstr>URLS continued</vt:lpstr>
      <vt:lpstr>Wireframes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Specification</dc:title>
  <cp:lastModifiedBy>Ali Ghahramani (student)</cp:lastModifiedBy>
  <cp:revision>6</cp:revision>
  <dcterms:modified xsi:type="dcterms:W3CDTF">2023-02-23T19:35:50Z</dcterms:modified>
</cp:coreProperties>
</file>