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1016290f93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1016290f93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1016290f93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1016290f9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1016290f9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1016290f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1016290f9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1016290f9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1016290f93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1016290f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1016290f93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1016290f9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1016290f93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1016290f9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1016290f93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1016290f9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1016290f93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1016290f9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1016290f93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1016290f9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Design Specification</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By: Team 4D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URLS continued</a:t>
            </a:r>
            <a:endParaRPr u="sng"/>
          </a:p>
        </p:txBody>
      </p:sp>
      <p:sp>
        <p:nvSpPr>
          <p:cNvPr id="111" name="Google Shape;11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indent="0">
              <a:spcBef>
                <a:spcPts val="1200"/>
              </a:spcBef>
              <a:buClr>
                <a:schemeClr val="dk1"/>
              </a:buClr>
              <a:buSzPts val="1100"/>
              <a:buNone/>
            </a:pPr>
            <a:r>
              <a:rPr lang="en-GB" sz="1400" dirty="0">
                <a:solidFill>
                  <a:schemeClr val="dk1"/>
                </a:solidFill>
              </a:rPr>
              <a:t>-/Home/About-Us</a:t>
            </a:r>
          </a:p>
          <a:p>
            <a:pPr marL="0" lvl="0" indent="0" algn="l" rtl="0">
              <a:spcBef>
                <a:spcPts val="1200"/>
              </a:spcBef>
              <a:spcAft>
                <a:spcPts val="0"/>
              </a:spcAft>
              <a:buClr>
                <a:schemeClr val="dk1"/>
              </a:buClr>
              <a:buSzPts val="1100"/>
              <a:buFont typeface="Arial"/>
              <a:buNone/>
            </a:pPr>
            <a:r>
              <a:rPr lang="en-GB" sz="1400" dirty="0">
                <a:solidFill>
                  <a:schemeClr val="dk1"/>
                </a:solidFill>
              </a:rPr>
              <a:t>-/Home/Saved</a:t>
            </a:r>
            <a:endParaRPr sz="1400" dirty="0">
              <a:solidFill>
                <a:schemeClr val="dk1"/>
              </a:solidFill>
            </a:endParaRPr>
          </a:p>
          <a:p>
            <a:pPr marL="0" lvl="0" indent="0" algn="l" rtl="0">
              <a:spcBef>
                <a:spcPts val="1200"/>
              </a:spcBef>
              <a:spcAft>
                <a:spcPts val="0"/>
              </a:spcAft>
              <a:buNone/>
            </a:pPr>
            <a:r>
              <a:rPr lang="en-GB" sz="1400" dirty="0">
                <a:solidFill>
                  <a:schemeClr val="dk1"/>
                </a:solidFill>
              </a:rPr>
              <a:t>-/Home/MyAccount</a:t>
            </a:r>
            <a:endParaRPr sz="1400" dirty="0">
              <a:solidFill>
                <a:schemeClr val="dk1"/>
              </a:solidFill>
            </a:endParaRPr>
          </a:p>
          <a:p>
            <a:pPr marL="0" lvl="0" indent="0" algn="l" rtl="0">
              <a:spcBef>
                <a:spcPts val="1200"/>
              </a:spcBef>
              <a:spcAft>
                <a:spcPts val="0"/>
              </a:spcAft>
              <a:buClr>
                <a:schemeClr val="dk1"/>
              </a:buClr>
              <a:buSzPts val="1100"/>
              <a:buFont typeface="Arial"/>
              <a:buNone/>
            </a:pPr>
            <a:r>
              <a:rPr lang="en-GB" sz="1400" dirty="0">
                <a:solidFill>
                  <a:schemeClr val="dk1"/>
                </a:solidFill>
              </a:rPr>
              <a:t>-/Home/Message-Seller    </a:t>
            </a:r>
            <a:endParaRPr sz="1400" dirty="0">
              <a:solidFill>
                <a:schemeClr val="dk1"/>
              </a:solidFill>
            </a:endParaRPr>
          </a:p>
          <a:p>
            <a:pPr marL="0" lvl="0" indent="0" algn="l" rtl="0">
              <a:spcBef>
                <a:spcPts val="1200"/>
              </a:spcBef>
              <a:spcAft>
                <a:spcPts val="12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Wireframes</a:t>
            </a:r>
            <a:endParaRPr u="sng"/>
          </a:p>
        </p:txBody>
      </p:sp>
      <p:sp>
        <p:nvSpPr>
          <p:cNvPr id="117" name="Google Shape;117;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Team 4D - Car Website </a:t>
            </a:r>
            <a:endParaRPr u="sng"/>
          </a:p>
        </p:txBody>
      </p:sp>
      <p:sp>
        <p:nvSpPr>
          <p:cNvPr id="61" name="Google Shape;61;p14"/>
          <p:cNvSpPr txBox="1">
            <a:spLocks noGrp="1"/>
          </p:cNvSpPr>
          <p:nvPr>
            <p:ph type="body" idx="1"/>
          </p:nvPr>
        </p:nvSpPr>
        <p:spPr>
          <a:xfrm>
            <a:off x="311700" y="1141575"/>
            <a:ext cx="8735100" cy="3899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a:t>The aim of our website is to give sellers a market to sell their cars for the right prices and so the users can interact with such sellers and find their best budget car or dream car. </a:t>
            </a:r>
            <a:endParaRPr/>
          </a:p>
          <a:p>
            <a:pPr marL="0" lvl="0" indent="0" algn="l" rtl="0">
              <a:spcBef>
                <a:spcPts val="1200"/>
              </a:spcBef>
              <a:spcAft>
                <a:spcPts val="0"/>
              </a:spcAft>
              <a:buNone/>
            </a:pPr>
            <a:r>
              <a:rPr lang="en-GB"/>
              <a:t>The user can be a buyer if they choose to. But to be a seller the user must create an account.The user can search for cars and use the filter bar to filter for specific cars. The user can also upload and sell cars. The user can also post reviews on specific cars.If a user wants to buy a car, they can message the seller, however they have a account before the user can proceed as such.</a:t>
            </a:r>
            <a:endParaRPr/>
          </a:p>
          <a:p>
            <a:pPr marL="0" lvl="0" indent="0" algn="l" rtl="0">
              <a:spcBef>
                <a:spcPts val="1200"/>
              </a:spcBef>
              <a:spcAft>
                <a:spcPts val="1200"/>
              </a:spcAft>
              <a:buNone/>
            </a:pPr>
            <a:r>
              <a:rPr lang="en-GB"/>
              <a:t>Each car has its own specific details and reviews. Each car can also be specified by brand, quality of use and more. This will provide more details for users to carefully pick cars.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Requirements</a:t>
            </a:r>
            <a:endParaRPr u="sng"/>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Persona One </a:t>
            </a:r>
            <a:endParaRPr u="sng"/>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Persona Two</a:t>
            </a:r>
            <a:endParaRPr u="sng"/>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System Architecture</a:t>
            </a:r>
            <a:endParaRPr u="sng"/>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Site Map</a:t>
            </a:r>
            <a:endParaRPr u="sng"/>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235400" y="1072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ER diagram</a:t>
            </a:r>
            <a:endParaRPr u="sng"/>
          </a:p>
        </p:txBody>
      </p:sp>
      <p:sp>
        <p:nvSpPr>
          <p:cNvPr id="97" name="Google Shape;97;p20"/>
          <p:cNvSpPr txBox="1">
            <a:spLocks noGrp="1"/>
          </p:cNvSpPr>
          <p:nvPr>
            <p:ph type="body" idx="1"/>
          </p:nvPr>
        </p:nvSpPr>
        <p:spPr>
          <a:xfrm>
            <a:off x="235400" y="10653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8" name="Google Shape;98;p20"/>
          <p:cNvPicPr preferRelativeResize="0"/>
          <p:nvPr/>
        </p:nvPicPr>
        <p:blipFill>
          <a:blip r:embed="rId3">
            <a:alphaModFix/>
          </a:blip>
          <a:stretch>
            <a:fillRect/>
          </a:stretch>
        </p:blipFill>
        <p:spPr>
          <a:xfrm>
            <a:off x="235400" y="603175"/>
            <a:ext cx="4882824" cy="2700801"/>
          </a:xfrm>
          <a:prstGeom prst="rect">
            <a:avLst/>
          </a:prstGeom>
          <a:noFill/>
          <a:ln>
            <a:noFill/>
          </a:ln>
        </p:spPr>
      </p:pic>
      <p:pic>
        <p:nvPicPr>
          <p:cNvPr id="99" name="Google Shape;99;p20"/>
          <p:cNvPicPr preferRelativeResize="0"/>
          <p:nvPr/>
        </p:nvPicPr>
        <p:blipFill>
          <a:blip r:embed="rId4">
            <a:alphaModFix/>
          </a:blip>
          <a:stretch>
            <a:fillRect/>
          </a:stretch>
        </p:blipFill>
        <p:spPr>
          <a:xfrm>
            <a:off x="235400" y="3303973"/>
            <a:ext cx="6370500" cy="1839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159125" y="963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u="sng"/>
              <a:t>URLS</a:t>
            </a:r>
            <a:endParaRPr u="sng"/>
          </a:p>
        </p:txBody>
      </p:sp>
      <p:sp>
        <p:nvSpPr>
          <p:cNvPr id="105" name="Google Shape;105;p21"/>
          <p:cNvSpPr txBox="1">
            <a:spLocks noGrp="1"/>
          </p:cNvSpPr>
          <p:nvPr>
            <p:ph type="body" idx="1"/>
          </p:nvPr>
        </p:nvSpPr>
        <p:spPr>
          <a:xfrm>
            <a:off x="0" y="607600"/>
            <a:ext cx="9054790" cy="4535900"/>
          </a:xfrm>
          <a:prstGeom prst="rect">
            <a:avLst/>
          </a:prstGeom>
        </p:spPr>
        <p:txBody>
          <a:bodyPr spcFirstLastPara="1" wrap="square" lIns="91425" tIns="91425" rIns="91425" bIns="91425" anchor="t" anchorCtr="0">
            <a:noAutofit/>
          </a:bodyPr>
          <a:lstStyle/>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-/Home</a:t>
            </a:r>
            <a:endParaRPr sz="1250" dirty="0">
              <a:solidFill>
                <a:schemeClr val="dk1"/>
              </a:solidFill>
            </a:endParaRPr>
          </a:p>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        	-/Home/Cars</a:t>
            </a:r>
            <a:endParaRPr sz="1250" dirty="0">
              <a:solidFill>
                <a:schemeClr val="dk1"/>
              </a:solidFill>
            </a:endParaRPr>
          </a:p>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                    	-/Home/Cars/New/</a:t>
            </a:r>
            <a:endParaRPr sz="1250" dirty="0">
              <a:solidFill>
                <a:schemeClr val="dk1"/>
              </a:solidFill>
            </a:endParaRPr>
          </a:p>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                    	- /Home/Cars/Used/</a:t>
            </a:r>
            <a:endParaRPr sz="1250" dirty="0">
              <a:solidFill>
                <a:schemeClr val="dk1"/>
              </a:solidFill>
            </a:endParaRPr>
          </a:p>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        	        	-/Home/Sell-Cars            	</a:t>
            </a:r>
            <a:endParaRPr sz="1250" dirty="0">
              <a:solidFill>
                <a:schemeClr val="dk1"/>
              </a:solidFill>
            </a:endParaRPr>
          </a:p>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                    	        	-/Home/Sell-Cars/Car-Upload</a:t>
            </a:r>
            <a:endParaRPr sz="1250" dirty="0">
              <a:solidFill>
                <a:schemeClr val="dk1"/>
              </a:solidFill>
            </a:endParaRPr>
          </a:p>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                    	-/Home/Electric</a:t>
            </a:r>
            <a:endParaRPr sz="1250" dirty="0">
              <a:solidFill>
                <a:schemeClr val="dk1"/>
              </a:solidFill>
            </a:endParaRPr>
          </a:p>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                    	-/Home/Cars/Car-Details</a:t>
            </a:r>
            <a:endParaRPr sz="1250" dirty="0">
              <a:solidFill>
                <a:schemeClr val="dk1"/>
              </a:solidFill>
            </a:endParaRPr>
          </a:p>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                    	-/Home/Cars/Car-Brand</a:t>
            </a:r>
            <a:endParaRPr sz="1250" dirty="0">
              <a:solidFill>
                <a:schemeClr val="dk1"/>
              </a:solidFill>
            </a:endParaRPr>
          </a:p>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        	-/Home/Login</a:t>
            </a:r>
            <a:endParaRPr sz="1250" dirty="0">
              <a:solidFill>
                <a:schemeClr val="dk1"/>
              </a:solidFill>
            </a:endParaRPr>
          </a:p>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        	-/Home/Register</a:t>
            </a:r>
            <a:endParaRPr sz="1250" dirty="0">
              <a:solidFill>
                <a:schemeClr val="dk1"/>
              </a:solidFill>
            </a:endParaRPr>
          </a:p>
          <a:p>
            <a:pPr marL="0" lvl="0" indent="0" algn="l" rtl="0">
              <a:lnSpc>
                <a:spcPct val="105000"/>
              </a:lnSpc>
              <a:spcBef>
                <a:spcPts val="1200"/>
              </a:spcBef>
              <a:spcAft>
                <a:spcPts val="0"/>
              </a:spcAft>
              <a:buClr>
                <a:schemeClr val="dk1"/>
              </a:buClr>
              <a:buSzPts val="275"/>
              <a:buFont typeface="Arial"/>
              <a:buNone/>
            </a:pPr>
            <a:r>
              <a:rPr lang="en-GB" sz="1250" dirty="0">
                <a:solidFill>
                  <a:schemeClr val="dk1"/>
                </a:solidFill>
              </a:rPr>
              <a:t>        	-/Home/Contact-Us</a:t>
            </a:r>
            <a:endParaRPr sz="1250" dirty="0">
              <a:solidFill>
                <a:schemeClr val="dk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290</Words>
  <Application>Microsoft Office PowerPoint</Application>
  <PresentationFormat>On-screen Show (16:9)</PresentationFormat>
  <Paragraphs>31</Paragraphs>
  <Slides>11</Slides>
  <Notes>11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Arial</vt:lpstr>
      <vt:lpstr>Simple Light</vt:lpstr>
      <vt:lpstr>Design Specification</vt:lpstr>
      <vt:lpstr>Team 4D - Car Website </vt:lpstr>
      <vt:lpstr>Requirements</vt:lpstr>
      <vt:lpstr>Persona One </vt:lpstr>
      <vt:lpstr>Persona Two</vt:lpstr>
      <vt:lpstr>System Architecture</vt:lpstr>
      <vt:lpstr>Site Map</vt:lpstr>
      <vt:lpstr>ER diagram</vt:lpstr>
      <vt:lpstr>URLS</vt:lpstr>
      <vt:lpstr>URLS continued</vt:lpstr>
      <vt:lpstr>Wireframes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Specification</dc:title>
  <cp:lastModifiedBy>SATVEER Satveer Sahaas Ganasan (student)</cp:lastModifiedBy>
  <cp:revision>1</cp:revision>
  <dcterms:modified xsi:type="dcterms:W3CDTF">2023-02-22T21:11:02Z</dcterms:modified>
</cp:coreProperties>
</file>