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0EF4A-3BF4-4B4B-9499-E266C1E676E0}" type="datetimeFigureOut">
              <a:rPr lang="en-CY" smtClean="0"/>
              <a:t>23/03/2023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95660-8E7B-4493-B4B2-11817B0CC4A8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1504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7479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2734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8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4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250D23E1-AD10-924D-CE89-E7CB5075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81" y="643538"/>
            <a:ext cx="10721737" cy="36185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C2B10-3294-66F6-2B53-222D3159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GB" sz="4100" i="1">
                <a:solidFill>
                  <a:srgbClr val="FFFFFF"/>
                </a:solidFill>
              </a:rPr>
              <a:t>“A virtual car marketplace built with customer experience in mind”</a:t>
            </a:r>
            <a:endParaRPr lang="en-CY" sz="4100" i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AD853-9969-AC59-712A-5AE622F0D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rgbClr val="FFFFFF"/>
                </a:solidFill>
              </a:rPr>
              <a:t>Team 4D WAD project</a:t>
            </a:r>
            <a:endParaRPr lang="en-CY" sz="18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7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/>
              <a:t>Functionality</a:t>
            </a:r>
            <a:endParaRPr lang="en-C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229BE-4E13-641F-D32D-C418283B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79387"/>
            <a:ext cx="6583227" cy="243579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GB" dirty="0"/>
              <a:t>Our aim is to provide an extensive, yet aesthetic platform to aid with the sale and purchase of cars. We aim to target a wide audience, there’s something for just about everyone!</a:t>
            </a:r>
          </a:p>
          <a:p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46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GB" dirty="0"/>
              <a:t>User Registration</a:t>
            </a:r>
            <a:endParaRPr lang="en-C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81F6F-ADB8-FA47-8503-CEEAF88F0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 r="14620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Users will have their own account with their details stored, following registration and there is an option to reset their password if forgotten.</a:t>
            </a:r>
            <a:endParaRPr lang="en-CY" sz="240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7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E9A0A-7E51-9920-481A-9ADF8D15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74194"/>
            <a:ext cx="6583227" cy="4246180"/>
          </a:xfrm>
          <a:prstGeom prst="rect">
            <a:avLst/>
          </a:prstGeom>
        </p:spPr>
      </p:pic>
      <p:cxnSp>
        <p:nvCxnSpPr>
          <p:cNvPr id="48" name="Straight Connector 4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Their profile is highly customizable, details can be edited, and the user can upload an image for their profile from their own device.</a:t>
            </a:r>
            <a:endParaRPr lang="en-CY" dirty="0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F0AC5-E3D6-6437-938C-C3264E54F150}"/>
              </a:ext>
            </a:extLst>
          </p:cNvPr>
          <p:cNvSpPr txBox="1"/>
          <p:nvPr/>
        </p:nvSpPr>
        <p:spPr>
          <a:xfrm>
            <a:off x="7898967" y="1500928"/>
            <a:ext cx="392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Account</a:t>
            </a:r>
            <a:r>
              <a:rPr lang="en-GB" sz="3200" dirty="0"/>
              <a:t> </a:t>
            </a:r>
            <a:r>
              <a:rPr lang="en-GB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Settings</a:t>
            </a:r>
            <a:endParaRPr lang="en-CY" sz="3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06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Browsing</a:t>
            </a:r>
            <a:endParaRPr lang="en-CY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DAAE229-920F-CF22-8BEC-9531F1C0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7" y="2511533"/>
            <a:ext cx="7486867" cy="2994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700" y="2365513"/>
            <a:ext cx="3062873" cy="356812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Users can browse cars stored in a database, uploaded by other sellers. according to their individual needs, based on price, brand, condition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If interested and logged in, they can contact the seller of a listing by completing a form of interest.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49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GB" sz="4000" dirty="0"/>
              <a:t>Details</a:t>
            </a:r>
            <a:endParaRPr lang="en-CY" sz="40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If interested, users can click on the car for more details.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From there, the car can be added to a Wishlist, or the user can complete a form of interest to contact the seller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471F8-A8ED-83C3-5130-85C99553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74" y="504318"/>
            <a:ext cx="5486215" cy="522562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38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203</Words>
  <Application>Microsoft Office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 Pro Cond Light</vt:lpstr>
      <vt:lpstr>Speak Pro</vt:lpstr>
      <vt:lpstr>Wingdings</vt:lpstr>
      <vt:lpstr>RetrospectVTI</vt:lpstr>
      <vt:lpstr>“A virtual car marketplace built with customer experience in mind”</vt:lpstr>
      <vt:lpstr>Functionality</vt:lpstr>
      <vt:lpstr>User Registration</vt:lpstr>
      <vt:lpstr>PowerPoint Presentation</vt:lpstr>
      <vt:lpstr>Browsing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 virtual car marketplace built with customer experience in mind”</dc:title>
  <dc:creator>Antonis Liles (student)</dc:creator>
  <cp:lastModifiedBy>Antonis Liles (student)</cp:lastModifiedBy>
  <cp:revision>1</cp:revision>
  <dcterms:created xsi:type="dcterms:W3CDTF">2023-03-23T16:54:37Z</dcterms:created>
  <dcterms:modified xsi:type="dcterms:W3CDTF">2023-03-23T23:50:12Z</dcterms:modified>
</cp:coreProperties>
</file>