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1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8ACF-53F6-4D54-BA9D-F7C840375846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0FE2-D1D8-4113-BA6F-6F032A88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0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209800" y="457200"/>
            <a:ext cx="0" cy="5486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800" y="33528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53200" y="219760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43800" y="2616708"/>
            <a:ext cx="0" cy="7360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43800" y="2800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 flipH="1">
            <a:off x="5943600" y="2616708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67233" y="2221992"/>
            <a:ext cx="49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</a:t>
            </a:r>
            <a:r>
              <a:rPr lang="en-US" b="1" baseline="-25000" dirty="0" err="1" smtClean="0"/>
              <a:t>col</a:t>
            </a:r>
            <a:endParaRPr lang="en-US" b="1" baseline="-25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2743200" cy="2590800"/>
            <a:chOff x="685800" y="1828800"/>
            <a:chExt cx="2743200" cy="2590800"/>
          </a:xfrm>
        </p:grpSpPr>
        <p:sp>
          <p:nvSpPr>
            <p:cNvPr id="11" name="Oval 10"/>
            <p:cNvSpPr/>
            <p:nvPr/>
          </p:nvSpPr>
          <p:spPr>
            <a:xfrm>
              <a:off x="685800" y="3581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590800" y="18288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11" idx="7"/>
              <a:endCxn id="12" idx="3"/>
            </p:cNvCxnSpPr>
            <p:nvPr/>
          </p:nvCxnSpPr>
          <p:spPr>
            <a:xfrm flipV="1">
              <a:off x="1401248" y="2544248"/>
              <a:ext cx="1312304" cy="115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Arc 23"/>
          <p:cNvSpPr/>
          <p:nvPr/>
        </p:nvSpPr>
        <p:spPr>
          <a:xfrm rot="1780507">
            <a:off x="2314082" y="2992279"/>
            <a:ext cx="351352" cy="5143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739902" y="29390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θ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53729" y="241756"/>
            <a:ext cx="319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Z</a:t>
            </a:r>
            <a:endParaRPr lang="en-US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757882" y="3501865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X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3578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Horia Gheorghe</dc:creator>
  <cp:lastModifiedBy>Andrei Horia Gheorghe</cp:lastModifiedBy>
  <cp:revision>3</cp:revision>
  <dcterms:created xsi:type="dcterms:W3CDTF">2017-12-16T08:51:54Z</dcterms:created>
  <dcterms:modified xsi:type="dcterms:W3CDTF">2017-12-16T12:48:41Z</dcterms:modified>
</cp:coreProperties>
</file>