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15/9/2018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15/9/2018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15/9/2018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15/9/2018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15/9/2018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15/9/2018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15/9/2018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15/9/2018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15/9/2018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15/9/2018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15/9/2018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15/9/2018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15/9/2018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15/9/2018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15/9/2018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15/9/2018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15/9/2018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15/9/2018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100" y="2733709"/>
            <a:ext cx="8659356" cy="1373070"/>
          </a:xfrm>
        </p:spPr>
        <p:txBody>
          <a:bodyPr/>
          <a:lstStyle/>
          <a:p>
            <a:pPr algn="ctr"/>
            <a:r>
              <a:rPr lang="ro-MD" smtClean="0"/>
              <a:t>   iProvider 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o-MD" smtClean="0"/>
              <a:t>Aplicație android pentru gestionarea clienților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728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MD" smtClean="0"/>
              <a:t>Motivație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3523" y="2336800"/>
            <a:ext cx="7860577" cy="4154712"/>
          </a:xfrm>
        </p:spPr>
      </p:pic>
    </p:spTree>
    <p:extLst>
      <p:ext uri="{BB962C8B-B14F-4D97-AF65-F5344CB8AC3E}">
        <p14:creationId xmlns:p14="http://schemas.microsoft.com/office/powerpoint/2010/main" val="2992437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MD" smtClean="0"/>
              <a:t>Trăsături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o-MD" smtClean="0"/>
          </a:p>
          <a:p>
            <a:r>
              <a:rPr lang="ro-MD" smtClean="0"/>
              <a:t>Gestionarea consumatorilor</a:t>
            </a:r>
          </a:p>
          <a:p>
            <a:r>
              <a:rPr lang="ro-MD"/>
              <a:t>S</a:t>
            </a:r>
            <a:r>
              <a:rPr lang="en-US" smtClean="0"/>
              <a:t>canare</a:t>
            </a:r>
            <a:r>
              <a:rPr lang="ro-MD" smtClean="0"/>
              <a:t>a</a:t>
            </a:r>
            <a:r>
              <a:rPr lang="en-US" smtClean="0"/>
              <a:t> contoare</a:t>
            </a:r>
            <a:r>
              <a:rPr lang="ro-MD" smtClean="0"/>
              <a:t>lor</a:t>
            </a:r>
            <a:r>
              <a:rPr lang="en-US" smtClean="0"/>
              <a:t> de ap</a:t>
            </a:r>
            <a:r>
              <a:rPr lang="ro-MD" smtClean="0"/>
              <a:t>ă</a:t>
            </a:r>
            <a:endParaRPr lang="en-US" smtClean="0"/>
          </a:p>
          <a:p>
            <a:r>
              <a:rPr lang="en-US" smtClean="0"/>
              <a:t>Elaborare</a:t>
            </a:r>
            <a:r>
              <a:rPr lang="ro-MD" smtClean="0"/>
              <a:t>a facturilor</a:t>
            </a:r>
            <a:endParaRPr lang="en-US" smtClean="0"/>
          </a:p>
          <a:p>
            <a:r>
              <a:rPr lang="en-US" smtClean="0"/>
              <a:t>Trimitere</a:t>
            </a:r>
            <a:r>
              <a:rPr lang="ro-MD" smtClean="0"/>
              <a:t>a facturi pe email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262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MD" smtClean="0"/>
              <a:t>Cum funcționează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844" y="2336800"/>
            <a:ext cx="9474824" cy="4089400"/>
          </a:xfrm>
        </p:spPr>
      </p:pic>
    </p:spTree>
    <p:extLst>
      <p:ext uri="{BB962C8B-B14F-4D97-AF65-F5344CB8AC3E}">
        <p14:creationId xmlns:p14="http://schemas.microsoft.com/office/powerpoint/2010/main" val="2585489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MD" smtClean="0"/>
              <a:t>Tehnologii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288" y="3073972"/>
            <a:ext cx="2188142" cy="26918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8400" y="3073972"/>
            <a:ext cx="5842000" cy="2610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38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MD" smtClean="0"/>
              <a:t>Demo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176" y="2256630"/>
            <a:ext cx="2158149" cy="2158149"/>
          </a:xfrm>
        </p:spPr>
      </p:pic>
      <p:sp>
        <p:nvSpPr>
          <p:cNvPr id="5" name="TextBox 4"/>
          <p:cNvSpPr txBox="1"/>
          <p:nvPr/>
        </p:nvSpPr>
        <p:spPr>
          <a:xfrm>
            <a:off x="4934663" y="4325879"/>
            <a:ext cx="1105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mtClean="0"/>
              <a:t>iProvider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101465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35</TotalTime>
  <Words>32</Words>
  <Application>Microsoft Office PowerPoint</Application>
  <PresentationFormat>Widescreen</PresentationFormat>
  <Paragraphs>13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Trebuchet MS</vt:lpstr>
      <vt:lpstr>Berlin</vt:lpstr>
      <vt:lpstr>   iProvider </vt:lpstr>
      <vt:lpstr>Motivație</vt:lpstr>
      <vt:lpstr>Trăsături</vt:lpstr>
      <vt:lpstr>Cum funcționează</vt:lpstr>
      <vt:lpstr>Tehnologii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iProvider </dc:title>
  <dc:creator>Dan Odobescu</dc:creator>
  <cp:lastModifiedBy>Dan Odobescu</cp:lastModifiedBy>
  <cp:revision>4</cp:revision>
  <dcterms:created xsi:type="dcterms:W3CDTF">2018-09-10T07:12:38Z</dcterms:created>
  <dcterms:modified xsi:type="dcterms:W3CDTF">2018-09-14T21:49:57Z</dcterms:modified>
</cp:coreProperties>
</file>