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1" r:id="rId4"/>
    <p:sldId id="265" r:id="rId5"/>
    <p:sldId id="268" r:id="rId6"/>
    <p:sldId id="291" r:id="rId7"/>
  </p:sldIdLst>
  <p:sldSz cx="9144000" cy="5143500" type="screen16x9"/>
  <p:notesSz cx="6858000" cy="9144000"/>
  <p:embeddedFontLst>
    <p:embeddedFont>
      <p:font typeface="Crimson Text SemiBold" panose="020B060402020202020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4FD9F-8477-43CC-90D4-F1987B33341B}" v="35" dt="2025-06-22T10:00:17.220"/>
  </p1510:revLst>
</p1510:revInfo>
</file>

<file path=ppt/tableStyles.xml><?xml version="1.0" encoding="utf-8"?>
<a:tblStyleLst xmlns:a="http://schemas.openxmlformats.org/drawingml/2006/main" def="{BC125262-BD42-45D2-B475-B148293E5A7D}">
  <a:tblStyle styleId="{BC125262-BD42-45D2-B475-B148293E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115FC9-AAF5-4C18-BA17-C28A05CCB4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Nguyen" userId="e70b427d9d47929e" providerId="LiveId" clId="{12B4FD9F-8477-43CC-90D4-F1987B33341B}"/>
    <pc:docChg chg="undo custSel addSld delSld modSld sldOrd delMainMaster">
      <pc:chgData name="Kenny Nguyen" userId="e70b427d9d47929e" providerId="LiveId" clId="{12B4FD9F-8477-43CC-90D4-F1987B33341B}" dt="2025-06-22T10:00:36.985" v="391" actId="1076"/>
      <pc:docMkLst>
        <pc:docMk/>
      </pc:docMkLst>
      <pc:sldChg chg="addSp delSp modSp mod">
        <pc:chgData name="Kenny Nguyen" userId="e70b427d9d47929e" providerId="LiveId" clId="{12B4FD9F-8477-43CC-90D4-F1987B33341B}" dt="2025-06-22T09:48:33.397" v="82" actId="1076"/>
        <pc:sldMkLst>
          <pc:docMk/>
          <pc:sldMk cId="0" sldId="256"/>
        </pc:sldMkLst>
        <pc:spChg chg="add del mod">
          <ac:chgData name="Kenny Nguyen" userId="e70b427d9d47929e" providerId="LiveId" clId="{12B4FD9F-8477-43CC-90D4-F1987B33341B}" dt="2025-06-22T09:46:50.902" v="14" actId="478"/>
          <ac:spMkLst>
            <pc:docMk/>
            <pc:sldMk cId="0" sldId="256"/>
            <ac:spMk id="3" creationId="{5643D568-FE04-8747-59C1-29B8A8182C4C}"/>
          </ac:spMkLst>
        </pc:spChg>
        <pc:spChg chg="mod">
          <ac:chgData name="Kenny Nguyen" userId="e70b427d9d47929e" providerId="LiveId" clId="{12B4FD9F-8477-43CC-90D4-F1987B33341B}" dt="2025-06-22T09:48:33.397" v="82" actId="1076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46:46.677" v="12" actId="20577"/>
          <ac:spMkLst>
            <pc:docMk/>
            <pc:sldMk cId="0" sldId="256"/>
            <ac:spMk id="666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46:48.955" v="13" actId="478"/>
          <ac:spMkLst>
            <pc:docMk/>
            <pc:sldMk cId="0" sldId="256"/>
            <ac:spMk id="824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6:53.917" v="15" actId="47"/>
        <pc:sldMkLst>
          <pc:docMk/>
          <pc:sldMk cId="0" sldId="257"/>
        </pc:sldMkLst>
      </pc:sldChg>
      <pc:sldChg chg="del">
        <pc:chgData name="Kenny Nguyen" userId="e70b427d9d47929e" providerId="LiveId" clId="{12B4FD9F-8477-43CC-90D4-F1987B33341B}" dt="2025-06-22T09:48:39.751" v="83" actId="47"/>
        <pc:sldMkLst>
          <pc:docMk/>
          <pc:sldMk cId="0" sldId="258"/>
        </pc:sldMkLst>
      </pc:sldChg>
      <pc:sldChg chg="modSp mod">
        <pc:chgData name="Kenny Nguyen" userId="e70b427d9d47929e" providerId="LiveId" clId="{12B4FD9F-8477-43CC-90D4-F1987B33341B}" dt="2025-06-22T09:59:55.054" v="380" actId="1076"/>
        <pc:sldMkLst>
          <pc:docMk/>
          <pc:sldMk cId="0" sldId="259"/>
        </pc:sldMkLst>
        <pc:spChg chg="mod">
          <ac:chgData name="Kenny Nguyen" userId="e70b427d9d47929e" providerId="LiveId" clId="{12B4FD9F-8477-43CC-90D4-F1987B33341B}" dt="2025-06-22T09:59:51.899" v="379" actId="1076"/>
          <ac:spMkLst>
            <pc:docMk/>
            <pc:sldMk cId="0" sldId="259"/>
            <ac:spMk id="861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9:55.054" v="380" actId="1076"/>
          <ac:spMkLst>
            <pc:docMk/>
            <pc:sldMk cId="0" sldId="259"/>
            <ac:spMk id="862" creationId="{00000000-0000-0000-0000-000000000000}"/>
          </ac:spMkLst>
        </pc:spChg>
      </pc:sldChg>
      <pc:sldChg chg="addSp delSp modSp del mod">
        <pc:chgData name="Kenny Nguyen" userId="e70b427d9d47929e" providerId="LiveId" clId="{12B4FD9F-8477-43CC-90D4-F1987B33341B}" dt="2025-06-22T09:51:03.441" v="126" actId="47"/>
        <pc:sldMkLst>
          <pc:docMk/>
          <pc:sldMk cId="0" sldId="260"/>
        </pc:sldMkLst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4" creationId="{72721B51-CA37-FF6B-412A-430A605376DD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5" creationId="{5810CD33-C702-6BAA-2325-E5688B551D95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8" creationId="{D8FCC209-FFB1-7544-7F93-38BE66513153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1" creationId="{09BCF721-698D-08C7-2D51-6F564DCA78A1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4" creationId="{7D01B5AD-BE68-DCFE-AB89-BB83BFB99118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7" creationId="{D777921B-D7C0-7FC2-E723-366CC7635A48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9" creationId="{0322046A-25B4-8AF9-9FBD-5CF1DD529850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21" creationId="{1DDB4C25-0124-64A7-22E3-1464BD2EEA99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22" creationId="{1829C349-D2AA-239B-F448-E184C10A26C7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33" creationId="{7CC34680-88F2-CE3E-8FB5-3FC716E3E8B4}"/>
          </ac:spMkLst>
        </pc:spChg>
        <pc:grpChg chg="del">
          <ac:chgData name="Kenny Nguyen" userId="e70b427d9d47929e" providerId="LiveId" clId="{12B4FD9F-8477-43CC-90D4-F1987B33341B}" dt="2025-06-22T09:50:59.630" v="124" actId="478"/>
          <ac:grpSpMkLst>
            <pc:docMk/>
            <pc:sldMk cId="0" sldId="260"/>
            <ac:grpSpMk id="2" creationId="{F2487CC8-FFE7-1BED-7621-3133D49EA220}"/>
          </ac:grpSpMkLst>
        </pc:grpChg>
      </pc:sldChg>
      <pc:sldChg chg="addSp delSp modSp mod ord">
        <pc:chgData name="Kenny Nguyen" userId="e70b427d9d47929e" providerId="LiveId" clId="{12B4FD9F-8477-43CC-90D4-F1987B33341B}" dt="2025-06-22T10:00:36.985" v="391" actId="1076"/>
        <pc:sldMkLst>
          <pc:docMk/>
          <pc:sldMk cId="0" sldId="261"/>
        </pc:sldMkLst>
        <pc:spChg chg="add del mod">
          <ac:chgData name="Kenny Nguyen" userId="e70b427d9d47929e" providerId="LiveId" clId="{12B4FD9F-8477-43CC-90D4-F1987B33341B}" dt="2025-06-22T09:50:50.910" v="119" actId="478"/>
          <ac:spMkLst>
            <pc:docMk/>
            <pc:sldMk cId="0" sldId="261"/>
            <ac:spMk id="3" creationId="{A0E2CEB9-E76E-49FF-2601-1F01B31144A7}"/>
          </ac:spMkLst>
        </pc:spChg>
        <pc:spChg chg="add del mod">
          <ac:chgData name="Kenny Nguyen" userId="e70b427d9d47929e" providerId="LiveId" clId="{12B4FD9F-8477-43CC-90D4-F1987B33341B}" dt="2025-06-22T09:50:51.646" v="120" actId="478"/>
          <ac:spMkLst>
            <pc:docMk/>
            <pc:sldMk cId="0" sldId="261"/>
            <ac:spMk id="5" creationId="{3AD09C83-E1E8-F95C-F0BF-D1F9D6AF9039}"/>
          </ac:spMkLst>
        </pc:spChg>
        <pc:spChg chg="add del mod">
          <ac:chgData name="Kenny Nguyen" userId="e70b427d9d47929e" providerId="LiveId" clId="{12B4FD9F-8477-43CC-90D4-F1987B33341B}" dt="2025-06-22T09:50:55.760" v="122" actId="478"/>
          <ac:spMkLst>
            <pc:docMk/>
            <pc:sldMk cId="0" sldId="261"/>
            <ac:spMk id="7" creationId="{49667A77-FED8-4BFB-1B29-532DB943A3D3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3" creationId="{E3BAF612-C0C1-5A2E-D8CF-A66D7DC61A6F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5" creationId="{1EABDAE0-DDE0-F159-8B45-73AB51F16A88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7" creationId="{D5FC48F0-4ECD-8118-CACC-E2CDB1AA7425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8" creationId="{571B7894-D4F2-0B93-A33F-DBB9F135E4BE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0" creationId="{0E13A276-AC3B-32BF-D8E7-C39CCFE1714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5" creationId="{86B57333-EC32-FAE3-2B34-736EBAF22D53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7" creationId="{0BC46E86-12F4-1CB5-2349-B355AE0A09E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8" creationId="{0AE949F4-560D-E8A6-801D-62B2FB717E8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35" creationId="{CF6FC9BB-4BFA-632E-16DB-8B86B1370100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38" creationId="{7877A0AD-5087-B469-9EE6-64EF5F6FB643}"/>
          </ac:spMkLst>
        </pc:spChg>
        <pc:spChg chg="add mod">
          <ac:chgData name="Kenny Nguyen" userId="e70b427d9d47929e" providerId="LiveId" clId="{12B4FD9F-8477-43CC-90D4-F1987B33341B}" dt="2025-06-22T10:00:36.985" v="391" actId="1076"/>
          <ac:spMkLst>
            <pc:docMk/>
            <pc:sldMk cId="0" sldId="261"/>
            <ac:spMk id="40" creationId="{944DE510-8D34-D697-4DC7-9DEC3FEDAF79}"/>
          </ac:spMkLst>
        </pc:spChg>
        <pc:spChg chg="mod">
          <ac:chgData name="Kenny Nguyen" userId="e70b427d9d47929e" providerId="LiveId" clId="{12B4FD9F-8477-43CC-90D4-F1987B33341B}" dt="2025-06-22T10:00:04.121" v="383" actId="1076"/>
          <ac:spMkLst>
            <pc:docMk/>
            <pc:sldMk cId="0" sldId="261"/>
            <ac:spMk id="41" creationId="{A13B18A9-FC6B-43A8-3A73-4B4C0C50A982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46" creationId="{5EE68A23-9D60-7493-D84F-E6A297306A3C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3" creationId="{FA846A95-BA30-3165-EF8B-5ECBCC2A276E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4" creationId="{592BCE53-C8CF-F30E-12EB-04A5E8E710E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8" creationId="{BC2B60D3-4D97-6750-21FD-BF8C356FEB13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63" creationId="{3807FFD2-D9BA-3478-EC4B-087EDC511D46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4" creationId="{ED22C6F0-C9BD-FB93-0D47-116E7FC5EEB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6" creationId="{AA5A1F8B-67C8-3ABF-5E35-29BD0E8211AF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8" creationId="{7EA38127-13A4-3AE5-C28C-9341E5F4030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31" creationId="{4942B268-A0B1-B5B4-80B1-141CF978F362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39" creationId="{E3C21554-1811-5C24-C37C-418FCE8BF4A3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2" creationId="{7E6D0FBE-019A-D2E3-DEB2-1E3AC888748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3" creationId="{52BA8703-FAB3-0A11-0B86-777AFD3F5AD1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6" creationId="{6C798E93-C403-D3AF-D22C-9912503F3824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7" creationId="{70CA77CC-0A1D-64B3-874B-31F67A55A169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2" creationId="{9FA4A382-C183-17C3-9368-54D5DB799F99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8" creationId="{5555ECEA-1D4A-523D-DA17-BDBB2A5DEEC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9" creationId="{84A6E65E-7F0C-7807-50CE-540E89DD6331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62" creationId="{797BEDA5-7883-3332-DF3C-2EC92D9D939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67" creationId="{CDE2A97E-1BF5-4258-C6D0-43ACEFEB7EAD}"/>
          </ac:spMkLst>
        </pc:spChg>
        <pc:spChg chg="del">
          <ac:chgData name="Kenny Nguyen" userId="e70b427d9d47929e" providerId="LiveId" clId="{12B4FD9F-8477-43CC-90D4-F1987B33341B}" dt="2025-06-22T09:50:53.503" v="121" actId="478"/>
          <ac:spMkLst>
            <pc:docMk/>
            <pc:sldMk cId="0" sldId="261"/>
            <ac:spMk id="1070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50:49.092" v="118" actId="478"/>
          <ac:spMkLst>
            <pc:docMk/>
            <pc:sldMk cId="0" sldId="261"/>
            <ac:spMk id="1071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50:47.422" v="117" actId="478"/>
          <ac:spMkLst>
            <pc:docMk/>
            <pc:sldMk cId="0" sldId="261"/>
            <ac:spMk id="1072" creationId="{00000000-0000-0000-0000-000000000000}"/>
          </ac:spMkLst>
        </pc:spChg>
        <pc:grpChg chg="mod">
          <ac:chgData name="Kenny Nguyen" userId="e70b427d9d47929e" providerId="LiveId" clId="{12B4FD9F-8477-43CC-90D4-F1987B33341B}" dt="2025-06-22T09:51:14.971" v="129" actId="1076"/>
          <ac:grpSpMkLst>
            <pc:docMk/>
            <pc:sldMk cId="0" sldId="261"/>
            <ac:grpSpMk id="8" creationId="{95329220-9925-EAB1-579D-AAB5B8AA954C}"/>
          </ac:grpSpMkLst>
        </pc:grpChg>
        <pc:grpChg chg="del">
          <ac:chgData name="Kenny Nguyen" userId="e70b427d9d47929e" providerId="LiveId" clId="{12B4FD9F-8477-43CC-90D4-F1987B33341B}" dt="2025-06-22T09:51:10.709" v="128" actId="478"/>
          <ac:grpSpMkLst>
            <pc:docMk/>
            <pc:sldMk cId="0" sldId="261"/>
            <ac:grpSpMk id="42" creationId="{3375E748-FEC2-CF2A-7B75-93AB3F4EE7A5}"/>
          </ac:grpSpMkLst>
        </pc:grpChg>
      </pc:sldChg>
      <pc:sldChg chg="del">
        <pc:chgData name="Kenny Nguyen" userId="e70b427d9d47929e" providerId="LiveId" clId="{12B4FD9F-8477-43CC-90D4-F1987B33341B}" dt="2025-06-22T09:52:07.542" v="155" actId="47"/>
        <pc:sldMkLst>
          <pc:docMk/>
          <pc:sldMk cId="0" sldId="262"/>
        </pc:sldMkLst>
      </pc:sldChg>
      <pc:sldChg chg="del">
        <pc:chgData name="Kenny Nguyen" userId="e70b427d9d47929e" providerId="LiveId" clId="{12B4FD9F-8477-43CC-90D4-F1987B33341B}" dt="2025-06-22T09:46:58.798" v="16" actId="47"/>
        <pc:sldMkLst>
          <pc:docMk/>
          <pc:sldMk cId="0" sldId="263"/>
        </pc:sldMkLst>
      </pc:sldChg>
      <pc:sldChg chg="del">
        <pc:chgData name="Kenny Nguyen" userId="e70b427d9d47929e" providerId="LiveId" clId="{12B4FD9F-8477-43CC-90D4-F1987B33341B}" dt="2025-06-22T09:46:59.283" v="17" actId="47"/>
        <pc:sldMkLst>
          <pc:docMk/>
          <pc:sldMk cId="0" sldId="264"/>
        </pc:sldMkLst>
      </pc:sldChg>
      <pc:sldChg chg="addSp delSp modSp mod">
        <pc:chgData name="Kenny Nguyen" userId="e70b427d9d47929e" providerId="LiveId" clId="{12B4FD9F-8477-43CC-90D4-F1987B33341B}" dt="2025-06-22T09:56:12.384" v="351" actId="1076"/>
        <pc:sldMkLst>
          <pc:docMk/>
          <pc:sldMk cId="0" sldId="265"/>
        </pc:sldMkLst>
        <pc:spChg chg="add del mod">
          <ac:chgData name="Kenny Nguyen" userId="e70b427d9d47929e" providerId="LiveId" clId="{12B4FD9F-8477-43CC-90D4-F1987B33341B}" dt="2025-06-22T09:54:02.416" v="222" actId="478"/>
          <ac:spMkLst>
            <pc:docMk/>
            <pc:sldMk cId="0" sldId="265"/>
            <ac:spMk id="3" creationId="{314EDE4E-FA9B-86BB-52DF-4DB90B9802D8}"/>
          </ac:spMkLst>
        </pc:spChg>
        <pc:spChg chg="add mod">
          <ac:chgData name="Kenny Nguyen" userId="e70b427d9d47929e" providerId="LiveId" clId="{12B4FD9F-8477-43CC-90D4-F1987B33341B}" dt="2025-06-22T09:54:42.057" v="331" actId="1035"/>
          <ac:spMkLst>
            <pc:docMk/>
            <pc:sldMk cId="0" sldId="265"/>
            <ac:spMk id="4" creationId="{FC2E3D65-92A2-A308-14C3-693C08E6E87D}"/>
          </ac:spMkLst>
        </pc:spChg>
        <pc:spChg chg="add mod">
          <ac:chgData name="Kenny Nguyen" userId="e70b427d9d47929e" providerId="LiveId" clId="{12B4FD9F-8477-43CC-90D4-F1987B33341B}" dt="2025-06-22T09:54:42.057" v="331" actId="1035"/>
          <ac:spMkLst>
            <pc:docMk/>
            <pc:sldMk cId="0" sldId="265"/>
            <ac:spMk id="5" creationId="{176EEA3E-A312-3159-85EF-E940344EAD7A}"/>
          </ac:spMkLst>
        </pc:spChg>
        <pc:spChg chg="add mod">
          <ac:chgData name="Kenny Nguyen" userId="e70b427d9d47929e" providerId="LiveId" clId="{12B4FD9F-8477-43CC-90D4-F1987B33341B}" dt="2025-06-22T09:56:05.525" v="349" actId="1076"/>
          <ac:spMkLst>
            <pc:docMk/>
            <pc:sldMk cId="0" sldId="265"/>
            <ac:spMk id="6" creationId="{214E4089-8B5A-6492-3304-67C839F8C1AB}"/>
          </ac:spMkLst>
        </pc:spChg>
        <pc:spChg chg="add mod">
          <ac:chgData name="Kenny Nguyen" userId="e70b427d9d47929e" providerId="LiveId" clId="{12B4FD9F-8477-43CC-90D4-F1987B33341B}" dt="2025-06-22T09:56:08.285" v="350" actId="1076"/>
          <ac:spMkLst>
            <pc:docMk/>
            <pc:sldMk cId="0" sldId="265"/>
            <ac:spMk id="7" creationId="{7A3CCC8D-D3A6-D6E7-A0A7-33A63B37E1AC}"/>
          </ac:spMkLst>
        </pc:spChg>
        <pc:spChg chg="add del mod">
          <ac:chgData name="Kenny Nguyen" userId="e70b427d9d47929e" providerId="LiveId" clId="{12B4FD9F-8477-43CC-90D4-F1987B33341B}" dt="2025-06-22T09:55:48.288" v="344" actId="478"/>
          <ac:spMkLst>
            <pc:docMk/>
            <pc:sldMk cId="0" sldId="265"/>
            <ac:spMk id="9" creationId="{D60B58E8-3B32-4FF8-CD99-51866C5C2EDA}"/>
          </ac:spMkLst>
        </pc:spChg>
        <pc:spChg chg="del">
          <ac:chgData name="Kenny Nguyen" userId="e70b427d9d47929e" providerId="LiveId" clId="{12B4FD9F-8477-43CC-90D4-F1987B33341B}" dt="2025-06-22T09:53:59.314" v="221" actId="478"/>
          <ac:spMkLst>
            <pc:docMk/>
            <pc:sldMk cId="0" sldId="265"/>
            <ac:spMk id="1227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28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29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30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31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48.782" v="332"/>
          <ac:spMkLst>
            <pc:docMk/>
            <pc:sldMk cId="0" sldId="265"/>
            <ac:spMk id="1232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6:12.384" v="351" actId="1076"/>
          <ac:spMkLst>
            <pc:docMk/>
            <pc:sldMk cId="0" sldId="265"/>
            <ac:spMk id="1233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5:02.807" v="335" actId="1076"/>
          <ac:spMkLst>
            <pc:docMk/>
            <pc:sldMk cId="0" sldId="265"/>
            <ac:spMk id="1234" creationId="{00000000-0000-0000-0000-000000000000}"/>
          </ac:spMkLst>
        </pc:spChg>
        <pc:spChg chg="del mod">
          <ac:chgData name="Kenny Nguyen" userId="e70b427d9d47929e" providerId="LiveId" clId="{12B4FD9F-8477-43CC-90D4-F1987B33341B}" dt="2025-06-22T09:55:29.243" v="340" actId="478"/>
          <ac:spMkLst>
            <pc:docMk/>
            <pc:sldMk cId="0" sldId="265"/>
            <ac:spMk id="1235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7:00.105" v="18" actId="47"/>
        <pc:sldMkLst>
          <pc:docMk/>
          <pc:sldMk cId="0" sldId="266"/>
        </pc:sldMkLst>
      </pc:sldChg>
      <pc:sldChg chg="del">
        <pc:chgData name="Kenny Nguyen" userId="e70b427d9d47929e" providerId="LiveId" clId="{12B4FD9F-8477-43CC-90D4-F1987B33341B}" dt="2025-06-22T09:47:00.947" v="19" actId="47"/>
        <pc:sldMkLst>
          <pc:docMk/>
          <pc:sldMk cId="0" sldId="267"/>
        </pc:sldMkLst>
      </pc:sldChg>
      <pc:sldChg chg="modSp">
        <pc:chgData name="Kenny Nguyen" userId="e70b427d9d47929e" providerId="LiveId" clId="{12B4FD9F-8477-43CC-90D4-F1987B33341B}" dt="2025-06-22T09:52:21.748" v="156"/>
        <pc:sldMkLst>
          <pc:docMk/>
          <pc:sldMk cId="0" sldId="268"/>
        </pc:sldMkLst>
        <pc:spChg chg="mod">
          <ac:chgData name="Kenny Nguyen" userId="e70b427d9d47929e" providerId="LiveId" clId="{12B4FD9F-8477-43CC-90D4-F1987B33341B}" dt="2025-06-22T09:52:21.748" v="156"/>
          <ac:spMkLst>
            <pc:docMk/>
            <pc:sldMk cId="0" sldId="268"/>
            <ac:spMk id="1425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7:02.606" v="20" actId="47"/>
        <pc:sldMkLst>
          <pc:docMk/>
          <pc:sldMk cId="0" sldId="269"/>
        </pc:sldMkLst>
      </pc:sldChg>
      <pc:sldChg chg="del">
        <pc:chgData name="Kenny Nguyen" userId="e70b427d9d47929e" providerId="LiveId" clId="{12B4FD9F-8477-43CC-90D4-F1987B33341B}" dt="2025-06-22T09:47:03.454" v="21" actId="47"/>
        <pc:sldMkLst>
          <pc:docMk/>
          <pc:sldMk cId="0" sldId="270"/>
        </pc:sldMkLst>
      </pc:sldChg>
      <pc:sldChg chg="add del">
        <pc:chgData name="Kenny Nguyen" userId="e70b427d9d47929e" providerId="LiveId" clId="{12B4FD9F-8477-43CC-90D4-F1987B33341B}" dt="2025-06-22T09:52:24.609" v="157" actId="47"/>
        <pc:sldMkLst>
          <pc:docMk/>
          <pc:sldMk cId="0" sldId="271"/>
        </pc:sldMkLst>
      </pc:sldChg>
      <pc:sldChg chg="add del">
        <pc:chgData name="Kenny Nguyen" userId="e70b427d9d47929e" providerId="LiveId" clId="{12B4FD9F-8477-43CC-90D4-F1987B33341B}" dt="2025-06-22T09:47:08.034" v="26" actId="47"/>
        <pc:sldMkLst>
          <pc:docMk/>
          <pc:sldMk cId="0" sldId="272"/>
        </pc:sldMkLst>
      </pc:sldChg>
      <pc:sldChg chg="del">
        <pc:chgData name="Kenny Nguyen" userId="e70b427d9d47929e" providerId="LiveId" clId="{12B4FD9F-8477-43CC-90D4-F1987B33341B}" dt="2025-06-22T09:47:08.433" v="27" actId="47"/>
        <pc:sldMkLst>
          <pc:docMk/>
          <pc:sldMk cId="0" sldId="273"/>
        </pc:sldMkLst>
      </pc:sldChg>
      <pc:sldChg chg="del">
        <pc:chgData name="Kenny Nguyen" userId="e70b427d9d47929e" providerId="LiveId" clId="{12B4FD9F-8477-43CC-90D4-F1987B33341B}" dt="2025-06-22T09:47:08.906" v="28" actId="47"/>
        <pc:sldMkLst>
          <pc:docMk/>
          <pc:sldMk cId="0" sldId="274"/>
        </pc:sldMkLst>
      </pc:sldChg>
      <pc:sldChg chg="del">
        <pc:chgData name="Kenny Nguyen" userId="e70b427d9d47929e" providerId="LiveId" clId="{12B4FD9F-8477-43CC-90D4-F1987B33341B}" dt="2025-06-22T09:47:09.401" v="29" actId="47"/>
        <pc:sldMkLst>
          <pc:docMk/>
          <pc:sldMk cId="0" sldId="275"/>
        </pc:sldMkLst>
      </pc:sldChg>
      <pc:sldChg chg="del">
        <pc:chgData name="Kenny Nguyen" userId="e70b427d9d47929e" providerId="LiveId" clId="{12B4FD9F-8477-43CC-90D4-F1987B33341B}" dt="2025-06-22T09:47:09.697" v="30" actId="47"/>
        <pc:sldMkLst>
          <pc:docMk/>
          <pc:sldMk cId="0" sldId="276"/>
        </pc:sldMkLst>
      </pc:sldChg>
      <pc:sldChg chg="del">
        <pc:chgData name="Kenny Nguyen" userId="e70b427d9d47929e" providerId="LiveId" clId="{12B4FD9F-8477-43CC-90D4-F1987B33341B}" dt="2025-06-22T09:47:10.058" v="31" actId="47"/>
        <pc:sldMkLst>
          <pc:docMk/>
          <pc:sldMk cId="0" sldId="277"/>
        </pc:sldMkLst>
      </pc:sldChg>
      <pc:sldChg chg="del">
        <pc:chgData name="Kenny Nguyen" userId="e70b427d9d47929e" providerId="LiveId" clId="{12B4FD9F-8477-43CC-90D4-F1987B33341B}" dt="2025-06-22T09:47:10.408" v="32" actId="47"/>
        <pc:sldMkLst>
          <pc:docMk/>
          <pc:sldMk cId="0" sldId="278"/>
        </pc:sldMkLst>
      </pc:sldChg>
      <pc:sldChg chg="del">
        <pc:chgData name="Kenny Nguyen" userId="e70b427d9d47929e" providerId="LiveId" clId="{12B4FD9F-8477-43CC-90D4-F1987B33341B}" dt="2025-06-22T09:47:10.734" v="33" actId="47"/>
        <pc:sldMkLst>
          <pc:docMk/>
          <pc:sldMk cId="0" sldId="279"/>
        </pc:sldMkLst>
      </pc:sldChg>
      <pc:sldChg chg="del">
        <pc:chgData name="Kenny Nguyen" userId="e70b427d9d47929e" providerId="LiveId" clId="{12B4FD9F-8477-43CC-90D4-F1987B33341B}" dt="2025-06-22T09:47:11.136" v="34" actId="47"/>
        <pc:sldMkLst>
          <pc:docMk/>
          <pc:sldMk cId="0" sldId="280"/>
        </pc:sldMkLst>
      </pc:sldChg>
      <pc:sldChg chg="del">
        <pc:chgData name="Kenny Nguyen" userId="e70b427d9d47929e" providerId="LiveId" clId="{12B4FD9F-8477-43CC-90D4-F1987B33341B}" dt="2025-06-22T09:47:11.446" v="35" actId="47"/>
        <pc:sldMkLst>
          <pc:docMk/>
          <pc:sldMk cId="0" sldId="281"/>
        </pc:sldMkLst>
      </pc:sldChg>
      <pc:sldChg chg="del">
        <pc:chgData name="Kenny Nguyen" userId="e70b427d9d47929e" providerId="LiveId" clId="{12B4FD9F-8477-43CC-90D4-F1987B33341B}" dt="2025-06-22T09:47:11.815" v="36" actId="47"/>
        <pc:sldMkLst>
          <pc:docMk/>
          <pc:sldMk cId="0" sldId="282"/>
        </pc:sldMkLst>
      </pc:sldChg>
      <pc:sldChg chg="del">
        <pc:chgData name="Kenny Nguyen" userId="e70b427d9d47929e" providerId="LiveId" clId="{12B4FD9F-8477-43CC-90D4-F1987B33341B}" dt="2025-06-22T09:47:12.114" v="37" actId="47"/>
        <pc:sldMkLst>
          <pc:docMk/>
          <pc:sldMk cId="0" sldId="283"/>
        </pc:sldMkLst>
      </pc:sldChg>
      <pc:sldChg chg="del">
        <pc:chgData name="Kenny Nguyen" userId="e70b427d9d47929e" providerId="LiveId" clId="{12B4FD9F-8477-43CC-90D4-F1987B33341B}" dt="2025-06-22T09:47:12.463" v="38" actId="47"/>
        <pc:sldMkLst>
          <pc:docMk/>
          <pc:sldMk cId="0" sldId="284"/>
        </pc:sldMkLst>
      </pc:sldChg>
      <pc:sldChg chg="del">
        <pc:chgData name="Kenny Nguyen" userId="e70b427d9d47929e" providerId="LiveId" clId="{12B4FD9F-8477-43CC-90D4-F1987B33341B}" dt="2025-06-22T09:47:12.847" v="39" actId="47"/>
        <pc:sldMkLst>
          <pc:docMk/>
          <pc:sldMk cId="0" sldId="285"/>
        </pc:sldMkLst>
      </pc:sldChg>
      <pc:sldChg chg="del">
        <pc:chgData name="Kenny Nguyen" userId="e70b427d9d47929e" providerId="LiveId" clId="{12B4FD9F-8477-43CC-90D4-F1987B33341B}" dt="2025-06-22T09:47:13.141" v="40" actId="47"/>
        <pc:sldMkLst>
          <pc:docMk/>
          <pc:sldMk cId="0" sldId="286"/>
        </pc:sldMkLst>
      </pc:sldChg>
      <pc:sldChg chg="del">
        <pc:chgData name="Kenny Nguyen" userId="e70b427d9d47929e" providerId="LiveId" clId="{12B4FD9F-8477-43CC-90D4-F1987B33341B}" dt="2025-06-22T09:47:13.481" v="41" actId="47"/>
        <pc:sldMkLst>
          <pc:docMk/>
          <pc:sldMk cId="0" sldId="287"/>
        </pc:sldMkLst>
      </pc:sldChg>
      <pc:sldChg chg="del">
        <pc:chgData name="Kenny Nguyen" userId="e70b427d9d47929e" providerId="LiveId" clId="{12B4FD9F-8477-43CC-90D4-F1987B33341B}" dt="2025-06-22T09:47:13.782" v="42" actId="47"/>
        <pc:sldMkLst>
          <pc:docMk/>
          <pc:sldMk cId="0" sldId="288"/>
        </pc:sldMkLst>
      </pc:sldChg>
      <pc:sldChg chg="del">
        <pc:chgData name="Kenny Nguyen" userId="e70b427d9d47929e" providerId="LiveId" clId="{12B4FD9F-8477-43CC-90D4-F1987B33341B}" dt="2025-06-22T09:47:14.084" v="43" actId="47"/>
        <pc:sldMkLst>
          <pc:docMk/>
          <pc:sldMk cId="0" sldId="289"/>
        </pc:sldMkLst>
      </pc:sldChg>
      <pc:sldChg chg="delSp add del mod">
        <pc:chgData name="Kenny Nguyen" userId="e70b427d9d47929e" providerId="LiveId" clId="{12B4FD9F-8477-43CC-90D4-F1987B33341B}" dt="2025-06-22T09:52:57.899" v="171" actId="47"/>
        <pc:sldMkLst>
          <pc:docMk/>
          <pc:sldMk cId="0" sldId="290"/>
        </pc:sldMkLst>
        <pc:spChg chg="del">
          <ac:chgData name="Kenny Nguyen" userId="e70b427d9d47929e" providerId="LiveId" clId="{12B4FD9F-8477-43CC-90D4-F1987B33341B}" dt="2025-06-22T09:52:29.560" v="160" actId="478"/>
          <ac:spMkLst>
            <pc:docMk/>
            <pc:sldMk cId="0" sldId="290"/>
            <ac:spMk id="2394" creationId="{00000000-0000-0000-0000-000000000000}"/>
          </ac:spMkLst>
        </pc:spChg>
        <pc:grpChg chg="del">
          <ac:chgData name="Kenny Nguyen" userId="e70b427d9d47929e" providerId="LiveId" clId="{12B4FD9F-8477-43CC-90D4-F1987B33341B}" dt="2025-06-22T09:52:34.124" v="164" actId="478"/>
          <ac:grpSpMkLst>
            <pc:docMk/>
            <pc:sldMk cId="0" sldId="290"/>
            <ac:grpSpMk id="2386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1.978" v="162" actId="478"/>
          <ac:grpSpMkLst>
            <pc:docMk/>
            <pc:sldMk cId="0" sldId="290"/>
            <ac:grpSpMk id="2390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4.641" v="165" actId="478"/>
          <ac:grpSpMkLst>
            <pc:docMk/>
            <pc:sldMk cId="0" sldId="290"/>
            <ac:grpSpMk id="2519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3.013" v="163" actId="478"/>
          <ac:grpSpMkLst>
            <pc:docMk/>
            <pc:sldMk cId="0" sldId="290"/>
            <ac:grpSpMk id="2522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1.446" v="161" actId="478"/>
          <ac:grpSpMkLst>
            <pc:docMk/>
            <pc:sldMk cId="0" sldId="290"/>
            <ac:grpSpMk id="2525" creationId="{00000000-0000-0000-0000-000000000000}"/>
          </ac:grpSpMkLst>
        </pc:grpChg>
      </pc:sldChg>
      <pc:sldChg chg="del">
        <pc:chgData name="Kenny Nguyen" userId="e70b427d9d47929e" providerId="LiveId" clId="{12B4FD9F-8477-43CC-90D4-F1987B33341B}" dt="2025-06-22T09:47:16.949" v="46" actId="47"/>
        <pc:sldMkLst>
          <pc:docMk/>
          <pc:sldMk cId="0" sldId="291"/>
        </pc:sldMkLst>
      </pc:sldChg>
      <pc:sldChg chg="addSp delSp modSp add mod">
        <pc:chgData name="Kenny Nguyen" userId="e70b427d9d47929e" providerId="LiveId" clId="{12B4FD9F-8477-43CC-90D4-F1987B33341B}" dt="2025-06-22T09:58:57.835" v="378" actId="1076"/>
        <pc:sldMkLst>
          <pc:docMk/>
          <pc:sldMk cId="3666871347" sldId="291"/>
        </pc:sldMkLst>
        <pc:spChg chg="add mod">
          <ac:chgData name="Kenny Nguyen" userId="e70b427d9d47929e" providerId="LiveId" clId="{12B4FD9F-8477-43CC-90D4-F1987B33341B}" dt="2025-06-22T09:52:49.954" v="167"/>
          <ac:spMkLst>
            <pc:docMk/>
            <pc:sldMk cId="3666871347" sldId="291"/>
            <ac:spMk id="2" creationId="{2DF9840B-87FD-6DF7-BF8C-01D2364487F1}"/>
          </ac:spMkLst>
        </pc:spChg>
        <pc:spChg chg="add mod">
          <ac:chgData name="Kenny Nguyen" userId="e70b427d9d47929e" providerId="LiveId" clId="{12B4FD9F-8477-43CC-90D4-F1987B33341B}" dt="2025-06-22T09:53:32.181" v="184" actId="1076"/>
          <ac:spMkLst>
            <pc:docMk/>
            <pc:sldMk cId="3666871347" sldId="291"/>
            <ac:spMk id="3" creationId="{542769AD-8E87-FBED-2116-F95AE7852DC1}"/>
          </ac:spMkLst>
        </pc:spChg>
        <pc:spChg chg="add del mod">
          <ac:chgData name="Kenny Nguyen" userId="e70b427d9d47929e" providerId="LiveId" clId="{12B4FD9F-8477-43CC-90D4-F1987B33341B}" dt="2025-06-22T09:52:54.359" v="169" actId="478"/>
          <ac:spMkLst>
            <pc:docMk/>
            <pc:sldMk cId="3666871347" sldId="291"/>
            <ac:spMk id="5" creationId="{5503E011-BBC6-4931-9C50-6B2C090639D0}"/>
          </ac:spMkLst>
        </pc:spChg>
        <pc:spChg chg="del">
          <ac:chgData name="Kenny Nguyen" userId="e70b427d9d47929e" providerId="LiveId" clId="{12B4FD9F-8477-43CC-90D4-F1987B33341B}" dt="2025-06-22T09:52:52.434" v="168" actId="478"/>
          <ac:spMkLst>
            <pc:docMk/>
            <pc:sldMk cId="3666871347" sldId="291"/>
            <ac:spMk id="1425" creationId="{39CEE94D-5F39-F036-A09F-8A3F0CEC99B5}"/>
          </ac:spMkLst>
        </pc:spChg>
        <pc:grpChg chg="del">
          <ac:chgData name="Kenny Nguyen" userId="e70b427d9d47929e" providerId="LiveId" clId="{12B4FD9F-8477-43CC-90D4-F1987B33341B}" dt="2025-06-22T09:52:56.133" v="170" actId="478"/>
          <ac:grpSpMkLst>
            <pc:docMk/>
            <pc:sldMk cId="3666871347" sldId="291"/>
            <ac:grpSpMk id="1390" creationId="{782C7806-88F3-B907-9C6B-BE8EC632914A}"/>
          </ac:grpSpMkLst>
        </pc:grpChg>
        <pc:picChg chg="add del mod">
          <ac:chgData name="Kenny Nguyen" userId="e70b427d9d47929e" providerId="LiveId" clId="{12B4FD9F-8477-43CC-90D4-F1987B33341B}" dt="2025-06-22T09:58:45.676" v="373" actId="478"/>
          <ac:picMkLst>
            <pc:docMk/>
            <pc:sldMk cId="3666871347" sldId="291"/>
            <ac:picMk id="6" creationId="{0AB716CC-2090-4B73-AAFD-E9E47499C8C7}"/>
          </ac:picMkLst>
        </pc:picChg>
        <pc:picChg chg="add mod">
          <ac:chgData name="Kenny Nguyen" userId="e70b427d9d47929e" providerId="LiveId" clId="{12B4FD9F-8477-43CC-90D4-F1987B33341B}" dt="2025-06-22T09:58:57.835" v="378" actId="1076"/>
          <ac:picMkLst>
            <pc:docMk/>
            <pc:sldMk cId="3666871347" sldId="291"/>
            <ac:picMk id="8" creationId="{783F90ED-D067-0646-E8FC-9FEF15E3DBEE}"/>
          </ac:picMkLst>
        </pc:picChg>
        <pc:picChg chg="add del mod">
          <ac:chgData name="Kenny Nguyen" userId="e70b427d9d47929e" providerId="LiveId" clId="{12B4FD9F-8477-43CC-90D4-F1987B33341B}" dt="2025-06-22T09:57:54.497" v="364" actId="478"/>
          <ac:picMkLst>
            <pc:docMk/>
            <pc:sldMk cId="3666871347" sldId="291"/>
            <ac:picMk id="1026" creationId="{1B928520-AB3B-10EB-B6E9-33580C000816}"/>
          </ac:picMkLst>
        </pc:picChg>
        <pc:picChg chg="add del mod">
          <ac:chgData name="Kenny Nguyen" userId="e70b427d9d47929e" providerId="LiveId" clId="{12B4FD9F-8477-43CC-90D4-F1987B33341B}" dt="2025-06-22T09:57:55.612" v="365" actId="478"/>
          <ac:picMkLst>
            <pc:docMk/>
            <pc:sldMk cId="3666871347" sldId="291"/>
            <ac:picMk id="1028" creationId="{F25D5775-1D9D-516A-3FD6-7D887279DE38}"/>
          </ac:picMkLst>
        </pc:picChg>
      </pc:sldChg>
      <pc:sldChg chg="del">
        <pc:chgData name="Kenny Nguyen" userId="e70b427d9d47929e" providerId="LiveId" clId="{12B4FD9F-8477-43CC-90D4-F1987B33341B}" dt="2025-06-22T09:47:17.433" v="47" actId="47"/>
        <pc:sldMkLst>
          <pc:docMk/>
          <pc:sldMk cId="0" sldId="292"/>
        </pc:sldMkLst>
      </pc:sldChg>
      <pc:sldChg chg="del">
        <pc:chgData name="Kenny Nguyen" userId="e70b427d9d47929e" providerId="LiveId" clId="{12B4FD9F-8477-43CC-90D4-F1987B33341B}" dt="2025-06-22T09:47:17.827" v="48" actId="47"/>
        <pc:sldMkLst>
          <pc:docMk/>
          <pc:sldMk cId="0" sldId="293"/>
        </pc:sldMkLst>
      </pc:sldChg>
      <pc:sldChg chg="del">
        <pc:chgData name="Kenny Nguyen" userId="e70b427d9d47929e" providerId="LiveId" clId="{12B4FD9F-8477-43CC-90D4-F1987B33341B}" dt="2025-06-22T09:47:18.161" v="49" actId="47"/>
        <pc:sldMkLst>
          <pc:docMk/>
          <pc:sldMk cId="0" sldId="294"/>
        </pc:sldMkLst>
      </pc:sldChg>
      <pc:sldChg chg="del">
        <pc:chgData name="Kenny Nguyen" userId="e70b427d9d47929e" providerId="LiveId" clId="{12B4FD9F-8477-43CC-90D4-F1987B33341B}" dt="2025-06-22T09:47:18.519" v="50" actId="47"/>
        <pc:sldMkLst>
          <pc:docMk/>
          <pc:sldMk cId="0" sldId="295"/>
        </pc:sldMkLst>
      </pc:sldChg>
      <pc:sldChg chg="del">
        <pc:chgData name="Kenny Nguyen" userId="e70b427d9d47929e" providerId="LiveId" clId="{12B4FD9F-8477-43CC-90D4-F1987B33341B}" dt="2025-06-22T09:47:18.883" v="51" actId="47"/>
        <pc:sldMkLst>
          <pc:docMk/>
          <pc:sldMk cId="0" sldId="296"/>
        </pc:sldMkLst>
      </pc:sldChg>
      <pc:sldChg chg="del">
        <pc:chgData name="Kenny Nguyen" userId="e70b427d9d47929e" providerId="LiveId" clId="{12B4FD9F-8477-43CC-90D4-F1987B33341B}" dt="2025-06-22T09:47:19.909" v="52" actId="47"/>
        <pc:sldMkLst>
          <pc:docMk/>
          <pc:sldMk cId="0" sldId="297"/>
        </pc:sldMkLst>
      </pc:sldChg>
      <pc:sldChg chg="del">
        <pc:chgData name="Kenny Nguyen" userId="e70b427d9d47929e" providerId="LiveId" clId="{12B4FD9F-8477-43CC-90D4-F1987B33341B}" dt="2025-06-22T09:47:20.483" v="53" actId="47"/>
        <pc:sldMkLst>
          <pc:docMk/>
          <pc:sldMk cId="0" sldId="298"/>
        </pc:sldMkLst>
      </pc:sldChg>
      <pc:sldChg chg="del">
        <pc:chgData name="Kenny Nguyen" userId="e70b427d9d47929e" providerId="LiveId" clId="{12B4FD9F-8477-43CC-90D4-F1987B33341B}" dt="2025-06-22T09:47:20.611" v="54" actId="47"/>
        <pc:sldMkLst>
          <pc:docMk/>
          <pc:sldMk cId="0" sldId="299"/>
        </pc:sldMkLst>
      </pc:sldChg>
      <pc:sldChg chg="del">
        <pc:chgData name="Kenny Nguyen" userId="e70b427d9d47929e" providerId="LiveId" clId="{12B4FD9F-8477-43CC-90D4-F1987B33341B}" dt="2025-06-22T09:47:20.717" v="55" actId="47"/>
        <pc:sldMkLst>
          <pc:docMk/>
          <pc:sldMk cId="0" sldId="300"/>
        </pc:sldMkLst>
      </pc:sldChg>
      <pc:sldChg chg="del">
        <pc:chgData name="Kenny Nguyen" userId="e70b427d9d47929e" providerId="LiveId" clId="{12B4FD9F-8477-43CC-90D4-F1987B33341B}" dt="2025-06-22T09:47:20.834" v="56" actId="47"/>
        <pc:sldMkLst>
          <pc:docMk/>
          <pc:sldMk cId="0" sldId="301"/>
        </pc:sldMkLst>
      </pc:sldChg>
      <pc:sldChg chg="del">
        <pc:chgData name="Kenny Nguyen" userId="e70b427d9d47929e" providerId="LiveId" clId="{12B4FD9F-8477-43CC-90D4-F1987B33341B}" dt="2025-06-22T09:47:21.322" v="57" actId="47"/>
        <pc:sldMkLst>
          <pc:docMk/>
          <pc:sldMk cId="0" sldId="302"/>
        </pc:sldMkLst>
      </pc:sldChg>
      <pc:sldChg chg="del">
        <pc:chgData name="Kenny Nguyen" userId="e70b427d9d47929e" providerId="LiveId" clId="{12B4FD9F-8477-43CC-90D4-F1987B33341B}" dt="2025-06-22T09:47:21.717" v="58" actId="47"/>
        <pc:sldMkLst>
          <pc:docMk/>
          <pc:sldMk cId="0" sldId="303"/>
        </pc:sldMkLst>
      </pc:sldChg>
      <pc:sldChg chg="del">
        <pc:chgData name="Kenny Nguyen" userId="e70b427d9d47929e" providerId="LiveId" clId="{12B4FD9F-8477-43CC-90D4-F1987B33341B}" dt="2025-06-22T09:47:22.152" v="59" actId="47"/>
        <pc:sldMkLst>
          <pc:docMk/>
          <pc:sldMk cId="0" sldId="304"/>
        </pc:sldMkLst>
      </pc:sldChg>
      <pc:sldChg chg="del">
        <pc:chgData name="Kenny Nguyen" userId="e70b427d9d47929e" providerId="LiveId" clId="{12B4FD9F-8477-43CC-90D4-F1987B33341B}" dt="2025-06-22T09:47:22.529" v="60" actId="47"/>
        <pc:sldMkLst>
          <pc:docMk/>
          <pc:sldMk cId="0" sldId="305"/>
        </pc:sldMkLst>
      </pc:sldChg>
      <pc:sldChg chg="del">
        <pc:chgData name="Kenny Nguyen" userId="e70b427d9d47929e" providerId="LiveId" clId="{12B4FD9F-8477-43CC-90D4-F1987B33341B}" dt="2025-06-22T09:47:22.911" v="61" actId="47"/>
        <pc:sldMkLst>
          <pc:docMk/>
          <pc:sldMk cId="0" sldId="306"/>
        </pc:sldMkLst>
      </pc:sldChg>
      <pc:sldChg chg="del">
        <pc:chgData name="Kenny Nguyen" userId="e70b427d9d47929e" providerId="LiveId" clId="{12B4FD9F-8477-43CC-90D4-F1987B33341B}" dt="2025-06-22T09:47:23.273" v="62" actId="47"/>
        <pc:sldMkLst>
          <pc:docMk/>
          <pc:sldMk cId="0" sldId="307"/>
        </pc:sldMkLst>
      </pc:sldChg>
      <pc:sldChg chg="del">
        <pc:chgData name="Kenny Nguyen" userId="e70b427d9d47929e" providerId="LiveId" clId="{12B4FD9F-8477-43CC-90D4-F1987B33341B}" dt="2025-06-22T09:47:23.614" v="63" actId="47"/>
        <pc:sldMkLst>
          <pc:docMk/>
          <pc:sldMk cId="0" sldId="308"/>
        </pc:sldMkLst>
      </pc:sldChg>
      <pc:sldChg chg="del">
        <pc:chgData name="Kenny Nguyen" userId="e70b427d9d47929e" providerId="LiveId" clId="{12B4FD9F-8477-43CC-90D4-F1987B33341B}" dt="2025-06-22T09:47:23.897" v="64" actId="47"/>
        <pc:sldMkLst>
          <pc:docMk/>
          <pc:sldMk cId="0" sldId="309"/>
        </pc:sldMkLst>
      </pc:sldChg>
      <pc:sldChg chg="del">
        <pc:chgData name="Kenny Nguyen" userId="e70b427d9d47929e" providerId="LiveId" clId="{12B4FD9F-8477-43CC-90D4-F1987B33341B}" dt="2025-06-22T09:47:24.184" v="65" actId="47"/>
        <pc:sldMkLst>
          <pc:docMk/>
          <pc:sldMk cId="0" sldId="310"/>
        </pc:sldMkLst>
      </pc:sldChg>
      <pc:sldMasterChg chg="addSldLayout delSldLayout">
        <pc:chgData name="Kenny Nguyen" userId="e70b427d9d47929e" providerId="LiveId" clId="{12B4FD9F-8477-43CC-90D4-F1987B33341B}" dt="2025-06-22T09:52:57.899" v="171" actId="47"/>
        <pc:sldMasterMkLst>
          <pc:docMk/>
          <pc:sldMasterMk cId="0" sldId="2147483684"/>
        </pc:sldMasterMkLst>
        <pc:sldLayoutChg chg="del">
          <pc:chgData name="Kenny Nguyen" userId="e70b427d9d47929e" providerId="LiveId" clId="{12B4FD9F-8477-43CC-90D4-F1987B33341B}" dt="2025-06-22T09:51:03.441" v="126" actId="47"/>
          <pc:sldLayoutMkLst>
            <pc:docMk/>
            <pc:sldMasterMk cId="0" sldId="2147483684"/>
            <pc:sldLayoutMk cId="0" sldId="2147483649"/>
          </pc:sldLayoutMkLst>
        </pc:sldLayoutChg>
        <pc:sldLayoutChg chg="del">
          <pc:chgData name="Kenny Nguyen" userId="e70b427d9d47929e" providerId="LiveId" clId="{12B4FD9F-8477-43CC-90D4-F1987B33341B}" dt="2025-06-22T09:47:16.949" v="46" actId="47"/>
          <pc:sldLayoutMkLst>
            <pc:docMk/>
            <pc:sldMasterMk cId="0" sldId="2147483684"/>
            <pc:sldLayoutMk cId="0" sldId="2147483650"/>
          </pc:sldLayoutMkLst>
        </pc:sldLayoutChg>
        <pc:sldLayoutChg chg="del">
          <pc:chgData name="Kenny Nguyen" userId="e70b427d9d47929e" providerId="LiveId" clId="{12B4FD9F-8477-43CC-90D4-F1987B33341B}" dt="2025-06-22T09:47:14.084" v="43" actId="47"/>
          <pc:sldLayoutMkLst>
            <pc:docMk/>
            <pc:sldMasterMk cId="0" sldId="2147483684"/>
            <pc:sldLayoutMk cId="0" sldId="2147483651"/>
          </pc:sldLayoutMkLst>
        </pc:sldLayoutChg>
        <pc:sldLayoutChg chg="del">
          <pc:chgData name="Kenny Nguyen" userId="e70b427d9d47929e" providerId="LiveId" clId="{12B4FD9F-8477-43CC-90D4-F1987B33341B}" dt="2025-06-22T09:47:13.481" v="41" actId="47"/>
          <pc:sldLayoutMkLst>
            <pc:docMk/>
            <pc:sldMasterMk cId="0" sldId="2147483684"/>
            <pc:sldLayoutMk cId="0" sldId="2147483652"/>
          </pc:sldLayoutMkLst>
        </pc:sldLayoutChg>
        <pc:sldLayoutChg chg="del">
          <pc:chgData name="Kenny Nguyen" userId="e70b427d9d47929e" providerId="LiveId" clId="{12B4FD9F-8477-43CC-90D4-F1987B33341B}" dt="2025-06-22T09:52:07.542" v="155" actId="47"/>
          <pc:sldLayoutMkLst>
            <pc:docMk/>
            <pc:sldMasterMk cId="0" sldId="2147483684"/>
            <pc:sldLayoutMk cId="0" sldId="2147483653"/>
          </pc:sldLayoutMkLst>
        </pc:sldLayoutChg>
        <pc:sldLayoutChg chg="del">
          <pc:chgData name="Kenny Nguyen" userId="e70b427d9d47929e" providerId="LiveId" clId="{12B4FD9F-8477-43CC-90D4-F1987B33341B}" dt="2025-06-22T09:47:03.454" v="21" actId="47"/>
          <pc:sldLayoutMkLst>
            <pc:docMk/>
            <pc:sldMasterMk cId="0" sldId="2147483684"/>
            <pc:sldLayoutMk cId="0" sldId="2147483656"/>
          </pc:sldLayoutMkLst>
        </pc:sldLayoutChg>
        <pc:sldLayoutChg chg="add del">
          <pc:chgData name="Kenny Nguyen" userId="e70b427d9d47929e" providerId="LiveId" clId="{12B4FD9F-8477-43CC-90D4-F1987B33341B}" dt="2025-06-22T09:47:08.034" v="26" actId="47"/>
          <pc:sldLayoutMkLst>
            <pc:docMk/>
            <pc:sldMasterMk cId="0" sldId="2147483684"/>
            <pc:sldLayoutMk cId="0" sldId="2147483657"/>
          </pc:sldLayoutMkLst>
        </pc:sldLayoutChg>
        <pc:sldLayoutChg chg="del">
          <pc:chgData name="Kenny Nguyen" userId="e70b427d9d47929e" providerId="LiveId" clId="{12B4FD9F-8477-43CC-90D4-F1987B33341B}" dt="2025-06-22T09:48:39.751" v="83" actId="47"/>
          <pc:sldLayoutMkLst>
            <pc:docMk/>
            <pc:sldMasterMk cId="0" sldId="2147483684"/>
            <pc:sldLayoutMk cId="0" sldId="2147483659"/>
          </pc:sldLayoutMkLst>
        </pc:sldLayoutChg>
        <pc:sldLayoutChg chg="del">
          <pc:chgData name="Kenny Nguyen" userId="e70b427d9d47929e" providerId="LiveId" clId="{12B4FD9F-8477-43CC-90D4-F1987B33341B}" dt="2025-06-22T09:47:02.606" v="20" actId="47"/>
          <pc:sldLayoutMkLst>
            <pc:docMk/>
            <pc:sldMasterMk cId="0" sldId="2147483684"/>
            <pc:sldLayoutMk cId="0" sldId="2147483660"/>
          </pc:sldLayoutMkLst>
        </pc:sldLayoutChg>
        <pc:sldLayoutChg chg="add del">
          <pc:chgData name="Kenny Nguyen" userId="e70b427d9d47929e" providerId="LiveId" clId="{12B4FD9F-8477-43CC-90D4-F1987B33341B}" dt="2025-06-22T09:52:24.609" v="157" actId="47"/>
          <pc:sldLayoutMkLst>
            <pc:docMk/>
            <pc:sldMasterMk cId="0" sldId="2147483684"/>
            <pc:sldLayoutMk cId="0" sldId="2147483661"/>
          </pc:sldLayoutMkLst>
        </pc:sldLayoutChg>
        <pc:sldLayoutChg chg="del">
          <pc:chgData name="Kenny Nguyen" userId="e70b427d9d47929e" providerId="LiveId" clId="{12B4FD9F-8477-43CC-90D4-F1987B33341B}" dt="2025-06-22T09:47:09.697" v="30" actId="47"/>
          <pc:sldLayoutMkLst>
            <pc:docMk/>
            <pc:sldMasterMk cId="0" sldId="2147483684"/>
            <pc:sldLayoutMk cId="0" sldId="2147483662"/>
          </pc:sldLayoutMkLst>
        </pc:sldLayoutChg>
        <pc:sldLayoutChg chg="del">
          <pc:chgData name="Kenny Nguyen" userId="e70b427d9d47929e" providerId="LiveId" clId="{12B4FD9F-8477-43CC-90D4-F1987B33341B}" dt="2025-06-22T09:47:10.058" v="31" actId="47"/>
          <pc:sldLayoutMkLst>
            <pc:docMk/>
            <pc:sldMasterMk cId="0" sldId="2147483684"/>
            <pc:sldLayoutMk cId="0" sldId="2147483663"/>
          </pc:sldLayoutMkLst>
        </pc:sldLayoutChg>
        <pc:sldLayoutChg chg="del">
          <pc:chgData name="Kenny Nguyen" userId="e70b427d9d47929e" providerId="LiveId" clId="{12B4FD9F-8477-43CC-90D4-F1987B33341B}" dt="2025-06-22T09:47:10.408" v="32" actId="47"/>
          <pc:sldLayoutMkLst>
            <pc:docMk/>
            <pc:sldMasterMk cId="0" sldId="2147483684"/>
            <pc:sldLayoutMk cId="0" sldId="2147483664"/>
          </pc:sldLayoutMkLst>
        </pc:sldLayoutChg>
        <pc:sldLayoutChg chg="del">
          <pc:chgData name="Kenny Nguyen" userId="e70b427d9d47929e" providerId="LiveId" clId="{12B4FD9F-8477-43CC-90D4-F1987B33341B}" dt="2025-06-22T09:47:17.433" v="47" actId="47"/>
          <pc:sldLayoutMkLst>
            <pc:docMk/>
            <pc:sldMasterMk cId="0" sldId="2147483684"/>
            <pc:sldLayoutMk cId="0" sldId="2147483665"/>
          </pc:sldLayoutMkLst>
        </pc:sldLayoutChg>
        <pc:sldLayoutChg chg="del">
          <pc:chgData name="Kenny Nguyen" userId="e70b427d9d47929e" providerId="LiveId" clId="{12B4FD9F-8477-43CC-90D4-F1987B33341B}" dt="2025-06-22T09:46:58.798" v="16" actId="47"/>
          <pc:sldLayoutMkLst>
            <pc:docMk/>
            <pc:sldMasterMk cId="0" sldId="2147483684"/>
            <pc:sldLayoutMk cId="0" sldId="2147483666"/>
          </pc:sldLayoutMkLst>
        </pc:sldLayoutChg>
        <pc:sldLayoutChg chg="del">
          <pc:chgData name="Kenny Nguyen" userId="e70b427d9d47929e" providerId="LiveId" clId="{12B4FD9F-8477-43CC-90D4-F1987B33341B}" dt="2025-06-22T09:46:59.283" v="17" actId="47"/>
          <pc:sldLayoutMkLst>
            <pc:docMk/>
            <pc:sldMasterMk cId="0" sldId="2147483684"/>
            <pc:sldLayoutMk cId="0" sldId="2147483668"/>
          </pc:sldLayoutMkLst>
        </pc:sldLayoutChg>
        <pc:sldLayoutChg chg="del">
          <pc:chgData name="Kenny Nguyen" userId="e70b427d9d47929e" providerId="LiveId" clId="{12B4FD9F-8477-43CC-90D4-F1987B33341B}" dt="2025-06-22T09:47:12.847" v="39" actId="47"/>
          <pc:sldLayoutMkLst>
            <pc:docMk/>
            <pc:sldMasterMk cId="0" sldId="2147483684"/>
            <pc:sldLayoutMk cId="0" sldId="2147483669"/>
          </pc:sldLayoutMkLst>
        </pc:sldLayoutChg>
        <pc:sldLayoutChg chg="del">
          <pc:chgData name="Kenny Nguyen" userId="e70b427d9d47929e" providerId="LiveId" clId="{12B4FD9F-8477-43CC-90D4-F1987B33341B}" dt="2025-06-22T09:47:00.105" v="18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Kenny Nguyen" userId="e70b427d9d47929e" providerId="LiveId" clId="{12B4FD9F-8477-43CC-90D4-F1987B33341B}" dt="2025-06-22T09:47:00.947" v="19" actId="47"/>
          <pc:sldLayoutMkLst>
            <pc:docMk/>
            <pc:sldMasterMk cId="0" sldId="2147483684"/>
            <pc:sldLayoutMk cId="0" sldId="2147483672"/>
          </pc:sldLayoutMkLst>
        </pc:sldLayoutChg>
        <pc:sldLayoutChg chg="del">
          <pc:chgData name="Kenny Nguyen" userId="e70b427d9d47929e" providerId="LiveId" clId="{12B4FD9F-8477-43CC-90D4-F1987B33341B}" dt="2025-06-22T09:47:08.433" v="27" actId="47"/>
          <pc:sldLayoutMkLst>
            <pc:docMk/>
            <pc:sldMasterMk cId="0" sldId="2147483684"/>
            <pc:sldLayoutMk cId="0" sldId="2147483673"/>
          </pc:sldLayoutMkLst>
        </pc:sldLayoutChg>
        <pc:sldLayoutChg chg="del">
          <pc:chgData name="Kenny Nguyen" userId="e70b427d9d47929e" providerId="LiveId" clId="{12B4FD9F-8477-43CC-90D4-F1987B33341B}" dt="2025-06-22T09:47:09.401" v="29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Kenny Nguyen" userId="e70b427d9d47929e" providerId="LiveId" clId="{12B4FD9F-8477-43CC-90D4-F1987B33341B}" dt="2025-06-22T09:47:08.906" v="28" actId="47"/>
          <pc:sldLayoutMkLst>
            <pc:docMk/>
            <pc:sldMasterMk cId="0" sldId="2147483684"/>
            <pc:sldLayoutMk cId="0" sldId="2147483675"/>
          </pc:sldLayoutMkLst>
        </pc:sldLayoutChg>
        <pc:sldLayoutChg chg="del">
          <pc:chgData name="Kenny Nguyen" userId="e70b427d9d47929e" providerId="LiveId" clId="{12B4FD9F-8477-43CC-90D4-F1987B33341B}" dt="2025-06-22T09:47:11.815" v="36" actId="47"/>
          <pc:sldLayoutMkLst>
            <pc:docMk/>
            <pc:sldMasterMk cId="0" sldId="2147483684"/>
            <pc:sldLayoutMk cId="0" sldId="2147483676"/>
          </pc:sldLayoutMkLst>
        </pc:sldLayoutChg>
        <pc:sldLayoutChg chg="del">
          <pc:chgData name="Kenny Nguyen" userId="e70b427d9d47929e" providerId="LiveId" clId="{12B4FD9F-8477-43CC-90D4-F1987B33341B}" dt="2025-06-22T09:47:13.782" v="42" actId="47"/>
          <pc:sldLayoutMkLst>
            <pc:docMk/>
            <pc:sldMasterMk cId="0" sldId="2147483684"/>
            <pc:sldLayoutMk cId="0" sldId="2147483677"/>
          </pc:sldLayoutMkLst>
        </pc:sldLayoutChg>
        <pc:sldLayoutChg chg="del">
          <pc:chgData name="Kenny Nguyen" userId="e70b427d9d47929e" providerId="LiveId" clId="{12B4FD9F-8477-43CC-90D4-F1987B33341B}" dt="2025-06-22T09:47:13.141" v="40" actId="47"/>
          <pc:sldLayoutMkLst>
            <pc:docMk/>
            <pc:sldMasterMk cId="0" sldId="2147483684"/>
            <pc:sldLayoutMk cId="0" sldId="2147483678"/>
          </pc:sldLayoutMkLst>
        </pc:sldLayoutChg>
        <pc:sldLayoutChg chg="add del">
          <pc:chgData name="Kenny Nguyen" userId="e70b427d9d47929e" providerId="LiveId" clId="{12B4FD9F-8477-43CC-90D4-F1987B33341B}" dt="2025-06-22T09:52:57.899" v="171" actId="47"/>
          <pc:sldLayoutMkLst>
            <pc:docMk/>
            <pc:sldMasterMk cId="0" sldId="2147483684"/>
            <pc:sldLayoutMk cId="0" sldId="2147483679"/>
          </pc:sldLayoutMkLst>
        </pc:sldLayoutChg>
      </pc:sldMasterChg>
      <pc:sldMasterChg chg="del delSldLayout">
        <pc:chgData name="Kenny Nguyen" userId="e70b427d9d47929e" providerId="LiveId" clId="{12B4FD9F-8477-43CC-90D4-F1987B33341B}" dt="2025-06-22T09:47:24.184" v="65" actId="47"/>
        <pc:sldMasterMkLst>
          <pc:docMk/>
          <pc:sldMasterMk cId="0" sldId="2147483685"/>
        </pc:sldMasterMkLst>
        <pc:sldLayoutChg chg="del">
          <pc:chgData name="Kenny Nguyen" userId="e70b427d9d47929e" providerId="LiveId" clId="{12B4FD9F-8477-43CC-90D4-F1987B33341B}" dt="2025-06-22T09:47:24.184" v="65" actId="47"/>
          <pc:sldLayoutMkLst>
            <pc:docMk/>
            <pc:sldMasterMk cId="0" sldId="2147483685"/>
            <pc:sldLayoutMk cId="0" sldId="2147483682"/>
          </pc:sldLayoutMkLst>
        </pc:sldLayoutChg>
        <pc:sldLayoutChg chg="del">
          <pc:chgData name="Kenny Nguyen" userId="e70b427d9d47929e" providerId="LiveId" clId="{12B4FD9F-8477-43CC-90D4-F1987B33341B}" dt="2025-06-22T09:47:23.897" v="64" actId="47"/>
          <pc:sldLayoutMkLst>
            <pc:docMk/>
            <pc:sldMasterMk cId="0" sldId="2147483685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04CA1A30-A1B0-9779-BCB4-A3A26C6C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6_377:notes">
            <a:extLst>
              <a:ext uri="{FF2B5EF4-FFF2-40B4-BE49-F238E27FC236}">
                <a16:creationId xmlns:a16="http://schemas.microsoft.com/office/drawing/2014/main" id="{04F00094-FEFD-31DA-1C6F-576F530D2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6_377:notes">
            <a:extLst>
              <a:ext uri="{FF2B5EF4-FFF2-40B4-BE49-F238E27FC236}">
                <a16:creationId xmlns:a16="http://schemas.microsoft.com/office/drawing/2014/main" id="{9550E7B0-4CE7-C555-6229-83DA525AC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1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0300" y="1208013"/>
            <a:ext cx="4643400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0300" y="3764488"/>
            <a:ext cx="464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6688675" y="463625"/>
            <a:ext cx="1742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100" i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27073" y="-193745"/>
            <a:ext cx="9041004" cy="5821739"/>
            <a:chOff x="127073" y="-193745"/>
            <a:chExt cx="9041004" cy="582173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27073" y="4656922"/>
              <a:ext cx="1230118" cy="817360"/>
              <a:chOff x="5971575" y="4645400"/>
              <a:chExt cx="852000" cy="5440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10800000">
              <a:off x="6813321" y="-193745"/>
              <a:ext cx="2354755" cy="597519"/>
              <a:chOff x="2132675" y="4669275"/>
              <a:chExt cx="2258325" cy="5730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767128">
              <a:off x="255776" y="209000"/>
              <a:ext cx="1914864" cy="893770"/>
              <a:chOff x="4575225" y="3459550"/>
              <a:chExt cx="1914875" cy="893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3888834">
              <a:off x="7260311" y="4488767"/>
              <a:ext cx="1230159" cy="817396"/>
              <a:chOff x="6294300" y="1282450"/>
              <a:chExt cx="1081625" cy="7187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2328900" y="1727200"/>
            <a:ext cx="44862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8" name="Google Shape;128;p8"/>
          <p:cNvGrpSpPr/>
          <p:nvPr/>
        </p:nvGrpSpPr>
        <p:grpSpPr>
          <a:xfrm>
            <a:off x="212153" y="-474967"/>
            <a:ext cx="8481477" cy="6092386"/>
            <a:chOff x="212153" y="-474967"/>
            <a:chExt cx="8481477" cy="6092386"/>
          </a:xfrm>
        </p:grpSpPr>
        <p:grpSp>
          <p:nvGrpSpPr>
            <p:cNvPr id="129" name="Google Shape;129;p8"/>
            <p:cNvGrpSpPr/>
            <p:nvPr/>
          </p:nvGrpSpPr>
          <p:grpSpPr>
            <a:xfrm rot="10502001">
              <a:off x="1356018" y="-423252"/>
              <a:ext cx="1230136" cy="817383"/>
              <a:chOff x="5971575" y="4645400"/>
              <a:chExt cx="852000" cy="5440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rot="-3888834" flipH="1">
              <a:off x="228670" y="4478192"/>
              <a:ext cx="1230159" cy="817396"/>
              <a:chOff x="6294300" y="1282450"/>
              <a:chExt cx="1081625" cy="7187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 rot="4480864">
              <a:off x="7785849" y="4101322"/>
              <a:ext cx="959480" cy="624794"/>
              <a:chOff x="1188375" y="3150750"/>
              <a:chExt cx="959450" cy="624775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1188375" y="3150750"/>
                <a:ext cx="959450" cy="624775"/>
              </a:xfrm>
              <a:custGeom>
                <a:avLst/>
                <a:gdLst/>
                <a:ahLst/>
                <a:cxnLst/>
                <a:rect l="l" t="t" r="r" b="b"/>
                <a:pathLst>
                  <a:path w="38378" h="24991" fill="none" extrusionOk="0">
                    <a:moveTo>
                      <a:pt x="3423" y="3057"/>
                    </a:moveTo>
                    <a:cubicBezTo>
                      <a:pt x="1" y="3057"/>
                      <a:pt x="2325" y="8612"/>
                      <a:pt x="4808" y="10076"/>
                    </a:cubicBezTo>
                    <a:cubicBezTo>
                      <a:pt x="7291" y="11541"/>
                      <a:pt x="8119" y="14454"/>
                      <a:pt x="6193" y="17096"/>
                    </a:cubicBezTo>
                    <a:cubicBezTo>
                      <a:pt x="4251" y="19722"/>
                      <a:pt x="2325" y="24991"/>
                      <a:pt x="4808" y="24991"/>
                    </a:cubicBezTo>
                    <a:cubicBezTo>
                      <a:pt x="7291" y="24991"/>
                      <a:pt x="13372" y="20598"/>
                      <a:pt x="16682" y="20025"/>
                    </a:cubicBezTo>
                    <a:cubicBezTo>
                      <a:pt x="20009" y="19436"/>
                      <a:pt x="22763" y="20900"/>
                      <a:pt x="26360" y="20900"/>
                    </a:cubicBezTo>
                    <a:cubicBezTo>
                      <a:pt x="29942" y="20900"/>
                      <a:pt x="35338" y="18990"/>
                      <a:pt x="36850" y="17382"/>
                    </a:cubicBezTo>
                    <a:cubicBezTo>
                      <a:pt x="38378" y="15775"/>
                      <a:pt x="36022" y="12989"/>
                      <a:pt x="32982" y="12114"/>
                    </a:cubicBezTo>
                    <a:cubicBezTo>
                      <a:pt x="29942" y="11238"/>
                      <a:pt x="27872" y="7004"/>
                      <a:pt x="26074" y="5094"/>
                    </a:cubicBezTo>
                    <a:cubicBezTo>
                      <a:pt x="24291" y="3200"/>
                      <a:pt x="21235" y="1"/>
                      <a:pt x="15982" y="876"/>
                    </a:cubicBezTo>
                    <a:cubicBezTo>
                      <a:pt x="10729" y="1752"/>
                      <a:pt x="5906" y="3041"/>
                      <a:pt x="3423" y="3041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365075" y="3239900"/>
                <a:ext cx="29767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8055" fill="none" extrusionOk="0">
                    <a:moveTo>
                      <a:pt x="748" y="1353"/>
                    </a:moveTo>
                    <a:cubicBezTo>
                      <a:pt x="0" y="1767"/>
                      <a:pt x="175" y="3820"/>
                      <a:pt x="1019" y="4457"/>
                    </a:cubicBezTo>
                    <a:cubicBezTo>
                      <a:pt x="1863" y="5110"/>
                      <a:pt x="2706" y="7131"/>
                      <a:pt x="2977" y="7418"/>
                    </a:cubicBezTo>
                    <a:cubicBezTo>
                      <a:pt x="3263" y="7688"/>
                      <a:pt x="4409" y="8054"/>
                      <a:pt x="5205" y="8054"/>
                    </a:cubicBezTo>
                    <a:cubicBezTo>
                      <a:pt x="6017" y="8054"/>
                      <a:pt x="7450" y="8054"/>
                      <a:pt x="8086" y="7179"/>
                    </a:cubicBezTo>
                    <a:cubicBezTo>
                      <a:pt x="8723" y="6303"/>
                      <a:pt x="9360" y="4934"/>
                      <a:pt x="9837" y="3979"/>
                    </a:cubicBezTo>
                    <a:cubicBezTo>
                      <a:pt x="10315" y="3024"/>
                      <a:pt x="11906" y="1194"/>
                      <a:pt x="11111" y="876"/>
                    </a:cubicBezTo>
                    <a:cubicBezTo>
                      <a:pt x="10315" y="557"/>
                      <a:pt x="9678" y="0"/>
                      <a:pt x="8484" y="478"/>
                    </a:cubicBezTo>
                    <a:cubicBezTo>
                      <a:pt x="7290" y="955"/>
                      <a:pt x="5126" y="637"/>
                      <a:pt x="4569" y="637"/>
                    </a:cubicBezTo>
                    <a:cubicBezTo>
                      <a:pt x="4011" y="637"/>
                      <a:pt x="1465" y="955"/>
                      <a:pt x="748" y="135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435900" y="3290825"/>
                <a:ext cx="1524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4124" fill="none" extrusionOk="0">
                    <a:moveTo>
                      <a:pt x="383" y="685"/>
                    </a:moveTo>
                    <a:cubicBezTo>
                      <a:pt x="1" y="908"/>
                      <a:pt x="80" y="1958"/>
                      <a:pt x="510" y="2277"/>
                    </a:cubicBezTo>
                    <a:cubicBezTo>
                      <a:pt x="956" y="2611"/>
                      <a:pt x="1385" y="3646"/>
                      <a:pt x="1529" y="3789"/>
                    </a:cubicBezTo>
                    <a:cubicBezTo>
                      <a:pt x="1672" y="3932"/>
                      <a:pt x="2261" y="4123"/>
                      <a:pt x="2675" y="4123"/>
                    </a:cubicBezTo>
                    <a:cubicBezTo>
                      <a:pt x="3073" y="4123"/>
                      <a:pt x="3805" y="4123"/>
                      <a:pt x="4139" y="3677"/>
                    </a:cubicBezTo>
                    <a:cubicBezTo>
                      <a:pt x="4457" y="3216"/>
                      <a:pt x="4792" y="2531"/>
                      <a:pt x="5030" y="2038"/>
                    </a:cubicBezTo>
                    <a:cubicBezTo>
                      <a:pt x="5285" y="1545"/>
                      <a:pt x="6097" y="605"/>
                      <a:pt x="5683" y="446"/>
                    </a:cubicBezTo>
                    <a:cubicBezTo>
                      <a:pt x="5285" y="287"/>
                      <a:pt x="4951" y="1"/>
                      <a:pt x="4346" y="239"/>
                    </a:cubicBezTo>
                    <a:cubicBezTo>
                      <a:pt x="3725" y="478"/>
                      <a:pt x="2627" y="319"/>
                      <a:pt x="2340" y="319"/>
                    </a:cubicBezTo>
                    <a:cubicBezTo>
                      <a:pt x="2054" y="319"/>
                      <a:pt x="749" y="478"/>
                      <a:pt x="383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386550" y="3328225"/>
                <a:ext cx="61365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4546" h="13563" fill="none" extrusionOk="0">
                    <a:moveTo>
                      <a:pt x="12989" y="446"/>
                    </a:moveTo>
                    <a:cubicBezTo>
                      <a:pt x="12353" y="940"/>
                      <a:pt x="11429" y="2102"/>
                      <a:pt x="10777" y="3248"/>
                    </a:cubicBezTo>
                    <a:cubicBezTo>
                      <a:pt x="10124" y="4394"/>
                      <a:pt x="10968" y="4919"/>
                      <a:pt x="7928" y="6049"/>
                    </a:cubicBezTo>
                    <a:cubicBezTo>
                      <a:pt x="4887" y="7195"/>
                      <a:pt x="1608" y="9472"/>
                      <a:pt x="1179" y="10172"/>
                    </a:cubicBezTo>
                    <a:cubicBezTo>
                      <a:pt x="749" y="10872"/>
                      <a:pt x="1" y="13562"/>
                      <a:pt x="255" y="13562"/>
                    </a:cubicBezTo>
                    <a:cubicBezTo>
                      <a:pt x="510" y="13562"/>
                      <a:pt x="4123" y="11573"/>
                      <a:pt x="4919" y="11047"/>
                    </a:cubicBezTo>
                    <a:cubicBezTo>
                      <a:pt x="5731" y="10522"/>
                      <a:pt x="8771" y="9997"/>
                      <a:pt x="9790" y="10267"/>
                    </a:cubicBezTo>
                    <a:cubicBezTo>
                      <a:pt x="10793" y="10522"/>
                      <a:pt x="15345" y="11143"/>
                      <a:pt x="16443" y="11143"/>
                    </a:cubicBezTo>
                    <a:cubicBezTo>
                      <a:pt x="17542" y="11143"/>
                      <a:pt x="23447" y="10618"/>
                      <a:pt x="23829" y="9742"/>
                    </a:cubicBezTo>
                    <a:cubicBezTo>
                      <a:pt x="24211" y="8867"/>
                      <a:pt x="24545" y="7371"/>
                      <a:pt x="22428" y="6750"/>
                    </a:cubicBezTo>
                    <a:cubicBezTo>
                      <a:pt x="20327" y="6145"/>
                      <a:pt x="17462" y="5397"/>
                      <a:pt x="16364" y="3805"/>
                    </a:cubicBezTo>
                    <a:cubicBezTo>
                      <a:pt x="15266" y="2197"/>
                      <a:pt x="15090" y="1242"/>
                      <a:pt x="14502" y="622"/>
                    </a:cubicBezTo>
                    <a:cubicBezTo>
                      <a:pt x="13913" y="1"/>
                      <a:pt x="13324" y="176"/>
                      <a:pt x="12989" y="446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561650" y="3397475"/>
                <a:ext cx="28455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6925" fill="none" extrusionOk="0">
                    <a:moveTo>
                      <a:pt x="6145" y="510"/>
                    </a:moveTo>
                    <a:cubicBezTo>
                      <a:pt x="5381" y="828"/>
                      <a:pt x="4043" y="4043"/>
                      <a:pt x="3200" y="4394"/>
                    </a:cubicBezTo>
                    <a:cubicBezTo>
                      <a:pt x="2356" y="4728"/>
                      <a:pt x="0" y="5715"/>
                      <a:pt x="589" y="5715"/>
                    </a:cubicBezTo>
                    <a:cubicBezTo>
                      <a:pt x="1178" y="5715"/>
                      <a:pt x="5731" y="5906"/>
                      <a:pt x="6320" y="5906"/>
                    </a:cubicBezTo>
                    <a:cubicBezTo>
                      <a:pt x="6909" y="5906"/>
                      <a:pt x="11381" y="6924"/>
                      <a:pt x="11302" y="5906"/>
                    </a:cubicBezTo>
                    <a:cubicBezTo>
                      <a:pt x="11206" y="4887"/>
                      <a:pt x="10363" y="4298"/>
                      <a:pt x="9264" y="3550"/>
                    </a:cubicBezTo>
                    <a:cubicBezTo>
                      <a:pt x="8182" y="2786"/>
                      <a:pt x="7338" y="0"/>
                      <a:pt x="6145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980970" y="-152395"/>
            <a:ext cx="4463432" cy="5932789"/>
            <a:chOff x="980970" y="-152395"/>
            <a:chExt cx="4463432" cy="5932789"/>
          </a:xfrm>
        </p:grpSpPr>
        <p:grpSp>
          <p:nvGrpSpPr>
            <p:cNvPr id="152" name="Google Shape;152;p9"/>
            <p:cNvGrpSpPr/>
            <p:nvPr/>
          </p:nvGrpSpPr>
          <p:grpSpPr>
            <a:xfrm rot="10800000">
              <a:off x="3089646" y="-152395"/>
              <a:ext cx="2354755" cy="597519"/>
              <a:chOff x="2132675" y="4669275"/>
              <a:chExt cx="2258325" cy="57305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 rot="3888834">
              <a:off x="997486" y="4641167"/>
              <a:ext cx="1230159" cy="817396"/>
              <a:chOff x="6294300" y="1282450"/>
              <a:chExt cx="1081625" cy="7187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 rotWithShape="1">
          <a:blip r:embed="rId2">
            <a:alphaModFix amt="50000"/>
          </a:blip>
          <a:srcRect l="2010" t="780" r="1343" b="735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-778681" y="-252824"/>
            <a:ext cx="10153460" cy="5624169"/>
            <a:chOff x="-778681" y="-252824"/>
            <a:chExt cx="10153460" cy="5624169"/>
          </a:xfrm>
        </p:grpSpPr>
        <p:grpSp>
          <p:nvGrpSpPr>
            <p:cNvPr id="329" name="Google Shape;329;p21"/>
            <p:cNvGrpSpPr/>
            <p:nvPr/>
          </p:nvGrpSpPr>
          <p:grpSpPr>
            <a:xfrm rot="10279430">
              <a:off x="8090046" y="-164715"/>
              <a:ext cx="1230136" cy="817352"/>
              <a:chOff x="5971575" y="4645400"/>
              <a:chExt cx="852000" cy="544000"/>
            </a:xfrm>
          </p:grpSpPr>
          <p:sp>
            <p:nvSpPr>
              <p:cNvPr id="330" name="Google Shape;330;p21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1"/>
            <p:cNvGrpSpPr/>
            <p:nvPr/>
          </p:nvGrpSpPr>
          <p:grpSpPr>
            <a:xfrm rot="767128">
              <a:off x="-703524" y="4276775"/>
              <a:ext cx="1914864" cy="893770"/>
              <a:chOff x="4575225" y="3459550"/>
              <a:chExt cx="1914875" cy="893775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4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1"/>
          </p:nvPr>
        </p:nvSpPr>
        <p:spPr>
          <a:xfrm>
            <a:off x="2072211" y="20712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2"/>
          </p:nvPr>
        </p:nvSpPr>
        <p:spPr>
          <a:xfrm>
            <a:off x="5093589" y="20712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3"/>
          </p:nvPr>
        </p:nvSpPr>
        <p:spPr>
          <a:xfrm>
            <a:off x="2072211" y="35617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5093589" y="35617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5"/>
          </p:nvPr>
        </p:nvSpPr>
        <p:spPr>
          <a:xfrm>
            <a:off x="2072211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20722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7"/>
          </p:nvPr>
        </p:nvSpPr>
        <p:spPr>
          <a:xfrm>
            <a:off x="5093586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8"/>
          </p:nvPr>
        </p:nvSpPr>
        <p:spPr>
          <a:xfrm>
            <a:off x="509358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>
            <a:off x="-527320" y="-748757"/>
            <a:ext cx="10309165" cy="6241963"/>
            <a:chOff x="-527320" y="-748757"/>
            <a:chExt cx="10309165" cy="6241963"/>
          </a:xfrm>
        </p:grpSpPr>
        <p:grpSp>
          <p:nvGrpSpPr>
            <p:cNvPr id="395" name="Google Shape;395;p24"/>
            <p:cNvGrpSpPr/>
            <p:nvPr/>
          </p:nvGrpSpPr>
          <p:grpSpPr>
            <a:xfrm rot="10420044" flipH="1">
              <a:off x="7989113" y="4074238"/>
              <a:ext cx="959452" cy="624776"/>
              <a:chOff x="1188375" y="3150750"/>
              <a:chExt cx="959450" cy="624775"/>
            </a:xfrm>
          </p:grpSpPr>
          <p:sp>
            <p:nvSpPr>
              <p:cNvPr id="396" name="Google Shape;396;p24"/>
              <p:cNvSpPr/>
              <p:nvPr/>
            </p:nvSpPr>
            <p:spPr>
              <a:xfrm>
                <a:off x="1188375" y="3150750"/>
                <a:ext cx="959450" cy="624775"/>
              </a:xfrm>
              <a:custGeom>
                <a:avLst/>
                <a:gdLst/>
                <a:ahLst/>
                <a:cxnLst/>
                <a:rect l="l" t="t" r="r" b="b"/>
                <a:pathLst>
                  <a:path w="38378" h="24991" fill="none" extrusionOk="0">
                    <a:moveTo>
                      <a:pt x="3423" y="3057"/>
                    </a:moveTo>
                    <a:cubicBezTo>
                      <a:pt x="1" y="3057"/>
                      <a:pt x="2325" y="8612"/>
                      <a:pt x="4808" y="10076"/>
                    </a:cubicBezTo>
                    <a:cubicBezTo>
                      <a:pt x="7291" y="11541"/>
                      <a:pt x="8119" y="14454"/>
                      <a:pt x="6193" y="17096"/>
                    </a:cubicBezTo>
                    <a:cubicBezTo>
                      <a:pt x="4251" y="19722"/>
                      <a:pt x="2325" y="24991"/>
                      <a:pt x="4808" y="24991"/>
                    </a:cubicBezTo>
                    <a:cubicBezTo>
                      <a:pt x="7291" y="24991"/>
                      <a:pt x="13372" y="20598"/>
                      <a:pt x="16682" y="20025"/>
                    </a:cubicBezTo>
                    <a:cubicBezTo>
                      <a:pt x="20009" y="19436"/>
                      <a:pt x="22763" y="20900"/>
                      <a:pt x="26360" y="20900"/>
                    </a:cubicBezTo>
                    <a:cubicBezTo>
                      <a:pt x="29942" y="20900"/>
                      <a:pt x="35338" y="18990"/>
                      <a:pt x="36850" y="17382"/>
                    </a:cubicBezTo>
                    <a:cubicBezTo>
                      <a:pt x="38378" y="15775"/>
                      <a:pt x="36022" y="12989"/>
                      <a:pt x="32982" y="12114"/>
                    </a:cubicBezTo>
                    <a:cubicBezTo>
                      <a:pt x="29942" y="11238"/>
                      <a:pt x="27872" y="7004"/>
                      <a:pt x="26074" y="5094"/>
                    </a:cubicBezTo>
                    <a:cubicBezTo>
                      <a:pt x="24291" y="3200"/>
                      <a:pt x="21235" y="1"/>
                      <a:pt x="15982" y="876"/>
                    </a:cubicBezTo>
                    <a:cubicBezTo>
                      <a:pt x="10729" y="1752"/>
                      <a:pt x="5906" y="3041"/>
                      <a:pt x="3423" y="3041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1365075" y="3239900"/>
                <a:ext cx="29767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8055" fill="none" extrusionOk="0">
                    <a:moveTo>
                      <a:pt x="748" y="1353"/>
                    </a:moveTo>
                    <a:cubicBezTo>
                      <a:pt x="0" y="1767"/>
                      <a:pt x="175" y="3820"/>
                      <a:pt x="1019" y="4457"/>
                    </a:cubicBezTo>
                    <a:cubicBezTo>
                      <a:pt x="1863" y="5110"/>
                      <a:pt x="2706" y="7131"/>
                      <a:pt x="2977" y="7418"/>
                    </a:cubicBezTo>
                    <a:cubicBezTo>
                      <a:pt x="3263" y="7688"/>
                      <a:pt x="4409" y="8054"/>
                      <a:pt x="5205" y="8054"/>
                    </a:cubicBezTo>
                    <a:cubicBezTo>
                      <a:pt x="6017" y="8054"/>
                      <a:pt x="7450" y="8054"/>
                      <a:pt x="8086" y="7179"/>
                    </a:cubicBezTo>
                    <a:cubicBezTo>
                      <a:pt x="8723" y="6303"/>
                      <a:pt x="9360" y="4934"/>
                      <a:pt x="9837" y="3979"/>
                    </a:cubicBezTo>
                    <a:cubicBezTo>
                      <a:pt x="10315" y="3024"/>
                      <a:pt x="11906" y="1194"/>
                      <a:pt x="11111" y="876"/>
                    </a:cubicBezTo>
                    <a:cubicBezTo>
                      <a:pt x="10315" y="557"/>
                      <a:pt x="9678" y="0"/>
                      <a:pt x="8484" y="478"/>
                    </a:cubicBezTo>
                    <a:cubicBezTo>
                      <a:pt x="7290" y="955"/>
                      <a:pt x="5126" y="637"/>
                      <a:pt x="4569" y="637"/>
                    </a:cubicBezTo>
                    <a:cubicBezTo>
                      <a:pt x="4011" y="637"/>
                      <a:pt x="1465" y="955"/>
                      <a:pt x="748" y="135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1435900" y="3290825"/>
                <a:ext cx="1524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4124" fill="none" extrusionOk="0">
                    <a:moveTo>
                      <a:pt x="383" y="685"/>
                    </a:moveTo>
                    <a:cubicBezTo>
                      <a:pt x="1" y="908"/>
                      <a:pt x="80" y="1958"/>
                      <a:pt x="510" y="2277"/>
                    </a:cubicBezTo>
                    <a:cubicBezTo>
                      <a:pt x="956" y="2611"/>
                      <a:pt x="1385" y="3646"/>
                      <a:pt x="1529" y="3789"/>
                    </a:cubicBezTo>
                    <a:cubicBezTo>
                      <a:pt x="1672" y="3932"/>
                      <a:pt x="2261" y="4123"/>
                      <a:pt x="2675" y="4123"/>
                    </a:cubicBezTo>
                    <a:cubicBezTo>
                      <a:pt x="3073" y="4123"/>
                      <a:pt x="3805" y="4123"/>
                      <a:pt x="4139" y="3677"/>
                    </a:cubicBezTo>
                    <a:cubicBezTo>
                      <a:pt x="4457" y="3216"/>
                      <a:pt x="4792" y="2531"/>
                      <a:pt x="5030" y="2038"/>
                    </a:cubicBezTo>
                    <a:cubicBezTo>
                      <a:pt x="5285" y="1545"/>
                      <a:pt x="6097" y="605"/>
                      <a:pt x="5683" y="446"/>
                    </a:cubicBezTo>
                    <a:cubicBezTo>
                      <a:pt x="5285" y="287"/>
                      <a:pt x="4951" y="1"/>
                      <a:pt x="4346" y="239"/>
                    </a:cubicBezTo>
                    <a:cubicBezTo>
                      <a:pt x="3725" y="478"/>
                      <a:pt x="2627" y="319"/>
                      <a:pt x="2340" y="319"/>
                    </a:cubicBezTo>
                    <a:cubicBezTo>
                      <a:pt x="2054" y="319"/>
                      <a:pt x="749" y="478"/>
                      <a:pt x="383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1386550" y="3328225"/>
                <a:ext cx="61365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4546" h="13563" fill="none" extrusionOk="0">
                    <a:moveTo>
                      <a:pt x="12989" y="446"/>
                    </a:moveTo>
                    <a:cubicBezTo>
                      <a:pt x="12353" y="940"/>
                      <a:pt x="11429" y="2102"/>
                      <a:pt x="10777" y="3248"/>
                    </a:cubicBezTo>
                    <a:cubicBezTo>
                      <a:pt x="10124" y="4394"/>
                      <a:pt x="10968" y="4919"/>
                      <a:pt x="7928" y="6049"/>
                    </a:cubicBezTo>
                    <a:cubicBezTo>
                      <a:pt x="4887" y="7195"/>
                      <a:pt x="1608" y="9472"/>
                      <a:pt x="1179" y="10172"/>
                    </a:cubicBezTo>
                    <a:cubicBezTo>
                      <a:pt x="749" y="10872"/>
                      <a:pt x="1" y="13562"/>
                      <a:pt x="255" y="13562"/>
                    </a:cubicBezTo>
                    <a:cubicBezTo>
                      <a:pt x="510" y="13562"/>
                      <a:pt x="4123" y="11573"/>
                      <a:pt x="4919" y="11047"/>
                    </a:cubicBezTo>
                    <a:cubicBezTo>
                      <a:pt x="5731" y="10522"/>
                      <a:pt x="8771" y="9997"/>
                      <a:pt x="9790" y="10267"/>
                    </a:cubicBezTo>
                    <a:cubicBezTo>
                      <a:pt x="10793" y="10522"/>
                      <a:pt x="15345" y="11143"/>
                      <a:pt x="16443" y="11143"/>
                    </a:cubicBezTo>
                    <a:cubicBezTo>
                      <a:pt x="17542" y="11143"/>
                      <a:pt x="23447" y="10618"/>
                      <a:pt x="23829" y="9742"/>
                    </a:cubicBezTo>
                    <a:cubicBezTo>
                      <a:pt x="24211" y="8867"/>
                      <a:pt x="24545" y="7371"/>
                      <a:pt x="22428" y="6750"/>
                    </a:cubicBezTo>
                    <a:cubicBezTo>
                      <a:pt x="20327" y="6145"/>
                      <a:pt x="17462" y="5397"/>
                      <a:pt x="16364" y="3805"/>
                    </a:cubicBezTo>
                    <a:cubicBezTo>
                      <a:pt x="15266" y="2197"/>
                      <a:pt x="15090" y="1242"/>
                      <a:pt x="14502" y="622"/>
                    </a:cubicBezTo>
                    <a:cubicBezTo>
                      <a:pt x="13913" y="1"/>
                      <a:pt x="13324" y="176"/>
                      <a:pt x="12989" y="446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1561650" y="3397475"/>
                <a:ext cx="28455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6925" fill="none" extrusionOk="0">
                    <a:moveTo>
                      <a:pt x="6145" y="510"/>
                    </a:moveTo>
                    <a:cubicBezTo>
                      <a:pt x="5381" y="828"/>
                      <a:pt x="4043" y="4043"/>
                      <a:pt x="3200" y="4394"/>
                    </a:cubicBezTo>
                    <a:cubicBezTo>
                      <a:pt x="2356" y="4728"/>
                      <a:pt x="0" y="5715"/>
                      <a:pt x="589" y="5715"/>
                    </a:cubicBezTo>
                    <a:cubicBezTo>
                      <a:pt x="1178" y="5715"/>
                      <a:pt x="5731" y="5906"/>
                      <a:pt x="6320" y="5906"/>
                    </a:cubicBezTo>
                    <a:cubicBezTo>
                      <a:pt x="6909" y="5906"/>
                      <a:pt x="11381" y="6924"/>
                      <a:pt x="11302" y="5906"/>
                    </a:cubicBezTo>
                    <a:cubicBezTo>
                      <a:pt x="11206" y="4887"/>
                      <a:pt x="10363" y="4298"/>
                      <a:pt x="9264" y="3550"/>
                    </a:cubicBezTo>
                    <a:cubicBezTo>
                      <a:pt x="8182" y="2786"/>
                      <a:pt x="7338" y="0"/>
                      <a:pt x="6145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4"/>
            <p:cNvGrpSpPr/>
            <p:nvPr/>
          </p:nvGrpSpPr>
          <p:grpSpPr>
            <a:xfrm rot="175811" flipH="1">
              <a:off x="7413440" y="4683045"/>
              <a:ext cx="2354672" cy="597498"/>
              <a:chOff x="2132675" y="4669275"/>
              <a:chExt cx="2258325" cy="573050"/>
            </a:xfrm>
          </p:grpSpPr>
          <p:sp>
            <p:nvSpPr>
              <p:cNvPr id="402" name="Google Shape;402;p24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24"/>
            <p:cNvGrpSpPr/>
            <p:nvPr/>
          </p:nvGrpSpPr>
          <p:grpSpPr>
            <a:xfrm rot="-4959902" flipH="1">
              <a:off x="-74674" y="4422301"/>
              <a:ext cx="1230140" cy="817382"/>
              <a:chOff x="6294300" y="1282450"/>
              <a:chExt cx="1081625" cy="718700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24"/>
            <p:cNvGrpSpPr/>
            <p:nvPr/>
          </p:nvGrpSpPr>
          <p:grpSpPr>
            <a:xfrm rot="9008846" flipH="1">
              <a:off x="-534833" y="-202363"/>
              <a:ext cx="2354643" cy="597491"/>
              <a:chOff x="2132675" y="4669275"/>
              <a:chExt cx="2258325" cy="573050"/>
            </a:xfrm>
          </p:grpSpPr>
          <p:sp>
            <p:nvSpPr>
              <p:cNvPr id="414" name="Google Shape;414;p24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34"/>
          <p:cNvPicPr preferRelativeResize="0"/>
          <p:nvPr/>
        </p:nvPicPr>
        <p:blipFill rotWithShape="1">
          <a:blip r:embed="rId2">
            <a:alphaModFix amt="50000"/>
          </a:blip>
          <a:srcRect l="1072" t="2965" r="1423" b="4355"/>
          <a:stretch/>
        </p:blipFill>
        <p:spPr>
          <a:xfrm rot="10800000"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34"/>
          <p:cNvGrpSpPr/>
          <p:nvPr/>
        </p:nvGrpSpPr>
        <p:grpSpPr>
          <a:xfrm rot="-5057270" flipH="1">
            <a:off x="8301616" y="711274"/>
            <a:ext cx="1230091" cy="817347"/>
            <a:chOff x="5971575" y="4645400"/>
            <a:chExt cx="852000" cy="544000"/>
          </a:xfrm>
        </p:grpSpPr>
        <p:sp>
          <p:nvSpPr>
            <p:cNvPr id="628" name="Google Shape;628;p34"/>
            <p:cNvSpPr/>
            <p:nvPr/>
          </p:nvSpPr>
          <p:spPr>
            <a:xfrm>
              <a:off x="5971575" y="4645400"/>
              <a:ext cx="852000" cy="540025"/>
            </a:xfrm>
            <a:custGeom>
              <a:avLst/>
              <a:gdLst/>
              <a:ahLst/>
              <a:cxnLst/>
              <a:rect l="l" t="t" r="r" b="b"/>
              <a:pathLst>
                <a:path w="34080" h="21601" fill="none" extrusionOk="0">
                  <a:moveTo>
                    <a:pt x="4871" y="21600"/>
                  </a:moveTo>
                  <a:cubicBezTo>
                    <a:pt x="4871" y="21600"/>
                    <a:pt x="1" y="13626"/>
                    <a:pt x="1624" y="10697"/>
                  </a:cubicBezTo>
                  <a:cubicBezTo>
                    <a:pt x="3248" y="7784"/>
                    <a:pt x="7466" y="1942"/>
                    <a:pt x="12337" y="971"/>
                  </a:cubicBezTo>
                  <a:cubicBezTo>
                    <a:pt x="17207" y="0"/>
                    <a:pt x="26296" y="3566"/>
                    <a:pt x="28556" y="3884"/>
                  </a:cubicBezTo>
                  <a:cubicBezTo>
                    <a:pt x="30833" y="4218"/>
                    <a:pt x="34080" y="6813"/>
                    <a:pt x="32456" y="9407"/>
                  </a:cubicBezTo>
                  <a:cubicBezTo>
                    <a:pt x="30833" y="12002"/>
                    <a:pt x="28891" y="11349"/>
                    <a:pt x="28238" y="15567"/>
                  </a:cubicBezTo>
                  <a:cubicBezTo>
                    <a:pt x="27586" y="19786"/>
                    <a:pt x="22078" y="21600"/>
                    <a:pt x="20773" y="21600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6080600" y="4737325"/>
              <a:ext cx="584200" cy="452075"/>
            </a:xfrm>
            <a:custGeom>
              <a:avLst/>
              <a:gdLst/>
              <a:ahLst/>
              <a:cxnLst/>
              <a:rect l="l" t="t" r="r" b="b"/>
              <a:pathLst>
                <a:path w="23368" h="18083" fill="none" extrusionOk="0">
                  <a:moveTo>
                    <a:pt x="2866" y="15981"/>
                  </a:moveTo>
                  <a:cubicBezTo>
                    <a:pt x="2866" y="15981"/>
                    <a:pt x="749" y="12257"/>
                    <a:pt x="542" y="11556"/>
                  </a:cubicBezTo>
                  <a:cubicBezTo>
                    <a:pt x="319" y="10840"/>
                    <a:pt x="1" y="8627"/>
                    <a:pt x="112" y="8198"/>
                  </a:cubicBezTo>
                  <a:cubicBezTo>
                    <a:pt x="208" y="7768"/>
                    <a:pt x="5286" y="1290"/>
                    <a:pt x="6527" y="637"/>
                  </a:cubicBezTo>
                  <a:cubicBezTo>
                    <a:pt x="7769" y="0"/>
                    <a:pt x="15107" y="1512"/>
                    <a:pt x="16348" y="1831"/>
                  </a:cubicBezTo>
                  <a:cubicBezTo>
                    <a:pt x="17590" y="2149"/>
                    <a:pt x="22126" y="3120"/>
                    <a:pt x="22508" y="3613"/>
                  </a:cubicBezTo>
                  <a:cubicBezTo>
                    <a:pt x="22890" y="4091"/>
                    <a:pt x="23368" y="5937"/>
                    <a:pt x="22890" y="6526"/>
                  </a:cubicBezTo>
                  <a:cubicBezTo>
                    <a:pt x="22397" y="7115"/>
                    <a:pt x="20948" y="8803"/>
                    <a:pt x="20948" y="9710"/>
                  </a:cubicBezTo>
                  <a:cubicBezTo>
                    <a:pt x="20948" y="10633"/>
                    <a:pt x="21267" y="10792"/>
                    <a:pt x="20885" y="12734"/>
                  </a:cubicBezTo>
                  <a:cubicBezTo>
                    <a:pt x="20519" y="14676"/>
                    <a:pt x="19372" y="18082"/>
                    <a:pt x="19372" y="1808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6130350" y="4806150"/>
              <a:ext cx="436175" cy="343850"/>
            </a:xfrm>
            <a:custGeom>
              <a:avLst/>
              <a:gdLst/>
              <a:ahLst/>
              <a:cxnLst/>
              <a:rect l="l" t="t" r="r" b="b"/>
              <a:pathLst>
                <a:path w="17447" h="13754" fill="none" extrusionOk="0">
                  <a:moveTo>
                    <a:pt x="2914" y="12416"/>
                  </a:moveTo>
                  <a:cubicBezTo>
                    <a:pt x="2914" y="12416"/>
                    <a:pt x="335" y="9328"/>
                    <a:pt x="160" y="8533"/>
                  </a:cubicBezTo>
                  <a:cubicBezTo>
                    <a:pt x="1" y="7721"/>
                    <a:pt x="383" y="5556"/>
                    <a:pt x="606" y="5174"/>
                  </a:cubicBezTo>
                  <a:cubicBezTo>
                    <a:pt x="812" y="4808"/>
                    <a:pt x="4760" y="1"/>
                    <a:pt x="5460" y="1"/>
                  </a:cubicBezTo>
                  <a:cubicBezTo>
                    <a:pt x="6161" y="1"/>
                    <a:pt x="12368" y="1020"/>
                    <a:pt x="13180" y="1338"/>
                  </a:cubicBezTo>
                  <a:cubicBezTo>
                    <a:pt x="13721" y="1561"/>
                    <a:pt x="16061" y="2675"/>
                    <a:pt x="16252" y="2850"/>
                  </a:cubicBezTo>
                  <a:cubicBezTo>
                    <a:pt x="16443" y="3041"/>
                    <a:pt x="17446" y="4537"/>
                    <a:pt x="17223" y="4856"/>
                  </a:cubicBezTo>
                  <a:cubicBezTo>
                    <a:pt x="17016" y="5174"/>
                    <a:pt x="16045" y="6638"/>
                    <a:pt x="16141" y="7068"/>
                  </a:cubicBezTo>
                  <a:cubicBezTo>
                    <a:pt x="16252" y="7498"/>
                    <a:pt x="16634" y="8740"/>
                    <a:pt x="16523" y="9233"/>
                  </a:cubicBezTo>
                  <a:cubicBezTo>
                    <a:pt x="16412" y="9711"/>
                    <a:pt x="15170" y="13754"/>
                    <a:pt x="15170" y="13754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184475" y="4850725"/>
              <a:ext cx="298075" cy="194225"/>
            </a:xfrm>
            <a:custGeom>
              <a:avLst/>
              <a:gdLst/>
              <a:ahLst/>
              <a:cxnLst/>
              <a:rect l="l" t="t" r="r" b="b"/>
              <a:pathLst>
                <a:path w="11923" h="7769" fill="none" extrusionOk="0">
                  <a:moveTo>
                    <a:pt x="11556" y="2993"/>
                  </a:moveTo>
                  <a:cubicBezTo>
                    <a:pt x="11556" y="2993"/>
                    <a:pt x="8532" y="1290"/>
                    <a:pt x="7561" y="1067"/>
                  </a:cubicBezTo>
                  <a:cubicBezTo>
                    <a:pt x="6590" y="860"/>
                    <a:pt x="4648" y="1"/>
                    <a:pt x="4107" y="160"/>
                  </a:cubicBezTo>
                  <a:cubicBezTo>
                    <a:pt x="3566" y="319"/>
                    <a:pt x="1624" y="2149"/>
                    <a:pt x="1019" y="2754"/>
                  </a:cubicBezTo>
                  <a:cubicBezTo>
                    <a:pt x="430" y="3343"/>
                    <a:pt x="0" y="5015"/>
                    <a:pt x="48" y="5285"/>
                  </a:cubicBezTo>
                  <a:cubicBezTo>
                    <a:pt x="112" y="5556"/>
                    <a:pt x="971" y="6575"/>
                    <a:pt x="1942" y="6957"/>
                  </a:cubicBezTo>
                  <a:cubicBezTo>
                    <a:pt x="2913" y="7339"/>
                    <a:pt x="7402" y="7768"/>
                    <a:pt x="8214" y="7450"/>
                  </a:cubicBezTo>
                  <a:cubicBezTo>
                    <a:pt x="9010" y="7116"/>
                    <a:pt x="11286" y="6734"/>
                    <a:pt x="11556" y="6368"/>
                  </a:cubicBezTo>
                  <a:cubicBezTo>
                    <a:pt x="11827" y="5986"/>
                    <a:pt x="11923" y="3184"/>
                    <a:pt x="11556" y="299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4"/>
          <p:cNvGrpSpPr/>
          <p:nvPr/>
        </p:nvGrpSpPr>
        <p:grpSpPr>
          <a:xfrm rot="2034943">
            <a:off x="642230" y="4663775"/>
            <a:ext cx="1914969" cy="893819"/>
            <a:chOff x="4575225" y="3459550"/>
            <a:chExt cx="1914875" cy="893775"/>
          </a:xfrm>
        </p:grpSpPr>
        <p:sp>
          <p:nvSpPr>
            <p:cNvPr id="633" name="Google Shape;633;p34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5"/>
          <p:cNvPicPr preferRelativeResize="0"/>
          <p:nvPr/>
        </p:nvPicPr>
        <p:blipFill rotWithShape="1">
          <a:blip r:embed="rId2">
            <a:alphaModFix amt="50000"/>
          </a:blip>
          <a:srcRect l="263" t="5708" r="2232" b="1612"/>
          <a:stretch/>
        </p:blipFill>
        <p:spPr>
          <a:xfrm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35"/>
          <p:cNvGrpSpPr/>
          <p:nvPr/>
        </p:nvGrpSpPr>
        <p:grpSpPr>
          <a:xfrm rot="-6283616">
            <a:off x="8220772" y="-222200"/>
            <a:ext cx="1914779" cy="893730"/>
            <a:chOff x="4575225" y="3459550"/>
            <a:chExt cx="1914875" cy="893775"/>
          </a:xfrm>
        </p:grpSpPr>
        <p:sp>
          <p:nvSpPr>
            <p:cNvPr id="640" name="Google Shape;640;p35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5"/>
          <p:cNvGrpSpPr/>
          <p:nvPr/>
        </p:nvGrpSpPr>
        <p:grpSpPr>
          <a:xfrm rot="5400000" flipH="1">
            <a:off x="6638270" y="4771341"/>
            <a:ext cx="959450" cy="624775"/>
            <a:chOff x="1188375" y="3150750"/>
            <a:chExt cx="959450" cy="624775"/>
          </a:xfrm>
        </p:grpSpPr>
        <p:sp>
          <p:nvSpPr>
            <p:cNvPr id="645" name="Google Shape;645;p35"/>
            <p:cNvSpPr/>
            <p:nvPr/>
          </p:nvSpPr>
          <p:spPr>
            <a:xfrm>
              <a:off x="1188375" y="3150750"/>
              <a:ext cx="959450" cy="624775"/>
            </a:xfrm>
            <a:custGeom>
              <a:avLst/>
              <a:gdLst/>
              <a:ahLst/>
              <a:cxnLst/>
              <a:rect l="l" t="t" r="r" b="b"/>
              <a:pathLst>
                <a:path w="38378" h="24991" fill="none" extrusionOk="0">
                  <a:moveTo>
                    <a:pt x="3423" y="3057"/>
                  </a:moveTo>
                  <a:cubicBezTo>
                    <a:pt x="1" y="3057"/>
                    <a:pt x="2325" y="8612"/>
                    <a:pt x="4808" y="10076"/>
                  </a:cubicBezTo>
                  <a:cubicBezTo>
                    <a:pt x="7291" y="11541"/>
                    <a:pt x="8119" y="14454"/>
                    <a:pt x="6193" y="17096"/>
                  </a:cubicBezTo>
                  <a:cubicBezTo>
                    <a:pt x="4251" y="19722"/>
                    <a:pt x="2325" y="24991"/>
                    <a:pt x="4808" y="24991"/>
                  </a:cubicBezTo>
                  <a:cubicBezTo>
                    <a:pt x="7291" y="24991"/>
                    <a:pt x="13372" y="20598"/>
                    <a:pt x="16682" y="20025"/>
                  </a:cubicBezTo>
                  <a:cubicBezTo>
                    <a:pt x="20009" y="19436"/>
                    <a:pt x="22763" y="20900"/>
                    <a:pt x="26360" y="20900"/>
                  </a:cubicBezTo>
                  <a:cubicBezTo>
                    <a:pt x="29942" y="20900"/>
                    <a:pt x="35338" y="18990"/>
                    <a:pt x="36850" y="17382"/>
                  </a:cubicBezTo>
                  <a:cubicBezTo>
                    <a:pt x="38378" y="15775"/>
                    <a:pt x="36022" y="12989"/>
                    <a:pt x="32982" y="12114"/>
                  </a:cubicBezTo>
                  <a:cubicBezTo>
                    <a:pt x="29942" y="11238"/>
                    <a:pt x="27872" y="7004"/>
                    <a:pt x="26074" y="5094"/>
                  </a:cubicBezTo>
                  <a:cubicBezTo>
                    <a:pt x="24291" y="3200"/>
                    <a:pt x="21235" y="1"/>
                    <a:pt x="15982" y="876"/>
                  </a:cubicBezTo>
                  <a:cubicBezTo>
                    <a:pt x="10729" y="1752"/>
                    <a:pt x="5906" y="3041"/>
                    <a:pt x="3423" y="3041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365075" y="3239900"/>
              <a:ext cx="297675" cy="201375"/>
            </a:xfrm>
            <a:custGeom>
              <a:avLst/>
              <a:gdLst/>
              <a:ahLst/>
              <a:cxnLst/>
              <a:rect l="l" t="t" r="r" b="b"/>
              <a:pathLst>
                <a:path w="11907" h="8055" fill="none" extrusionOk="0">
                  <a:moveTo>
                    <a:pt x="748" y="1353"/>
                  </a:moveTo>
                  <a:cubicBezTo>
                    <a:pt x="0" y="1767"/>
                    <a:pt x="175" y="3820"/>
                    <a:pt x="1019" y="4457"/>
                  </a:cubicBezTo>
                  <a:cubicBezTo>
                    <a:pt x="1863" y="5110"/>
                    <a:pt x="2706" y="7131"/>
                    <a:pt x="2977" y="7418"/>
                  </a:cubicBezTo>
                  <a:cubicBezTo>
                    <a:pt x="3263" y="7688"/>
                    <a:pt x="4409" y="8054"/>
                    <a:pt x="5205" y="8054"/>
                  </a:cubicBezTo>
                  <a:cubicBezTo>
                    <a:pt x="6017" y="8054"/>
                    <a:pt x="7450" y="8054"/>
                    <a:pt x="8086" y="7179"/>
                  </a:cubicBezTo>
                  <a:cubicBezTo>
                    <a:pt x="8723" y="6303"/>
                    <a:pt x="9360" y="4934"/>
                    <a:pt x="9837" y="3979"/>
                  </a:cubicBezTo>
                  <a:cubicBezTo>
                    <a:pt x="10315" y="3024"/>
                    <a:pt x="11906" y="1194"/>
                    <a:pt x="11111" y="876"/>
                  </a:cubicBezTo>
                  <a:cubicBezTo>
                    <a:pt x="10315" y="557"/>
                    <a:pt x="9678" y="0"/>
                    <a:pt x="8484" y="478"/>
                  </a:cubicBezTo>
                  <a:cubicBezTo>
                    <a:pt x="7290" y="955"/>
                    <a:pt x="5126" y="637"/>
                    <a:pt x="4569" y="637"/>
                  </a:cubicBezTo>
                  <a:cubicBezTo>
                    <a:pt x="4011" y="637"/>
                    <a:pt x="1465" y="955"/>
                    <a:pt x="748" y="135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435900" y="3290825"/>
              <a:ext cx="152425" cy="103100"/>
            </a:xfrm>
            <a:custGeom>
              <a:avLst/>
              <a:gdLst/>
              <a:ahLst/>
              <a:cxnLst/>
              <a:rect l="l" t="t" r="r" b="b"/>
              <a:pathLst>
                <a:path w="6097" h="4124" fill="none" extrusionOk="0">
                  <a:moveTo>
                    <a:pt x="383" y="685"/>
                  </a:moveTo>
                  <a:cubicBezTo>
                    <a:pt x="1" y="908"/>
                    <a:pt x="80" y="1958"/>
                    <a:pt x="510" y="2277"/>
                  </a:cubicBezTo>
                  <a:cubicBezTo>
                    <a:pt x="956" y="2611"/>
                    <a:pt x="1385" y="3646"/>
                    <a:pt x="1529" y="3789"/>
                  </a:cubicBezTo>
                  <a:cubicBezTo>
                    <a:pt x="1672" y="3932"/>
                    <a:pt x="2261" y="4123"/>
                    <a:pt x="2675" y="4123"/>
                  </a:cubicBezTo>
                  <a:cubicBezTo>
                    <a:pt x="3073" y="4123"/>
                    <a:pt x="3805" y="4123"/>
                    <a:pt x="4139" y="3677"/>
                  </a:cubicBezTo>
                  <a:cubicBezTo>
                    <a:pt x="4457" y="3216"/>
                    <a:pt x="4792" y="2531"/>
                    <a:pt x="5030" y="2038"/>
                  </a:cubicBezTo>
                  <a:cubicBezTo>
                    <a:pt x="5285" y="1545"/>
                    <a:pt x="6097" y="605"/>
                    <a:pt x="5683" y="446"/>
                  </a:cubicBezTo>
                  <a:cubicBezTo>
                    <a:pt x="5285" y="287"/>
                    <a:pt x="4951" y="1"/>
                    <a:pt x="4346" y="239"/>
                  </a:cubicBezTo>
                  <a:cubicBezTo>
                    <a:pt x="3725" y="478"/>
                    <a:pt x="2627" y="319"/>
                    <a:pt x="2340" y="319"/>
                  </a:cubicBezTo>
                  <a:cubicBezTo>
                    <a:pt x="2054" y="319"/>
                    <a:pt x="749" y="478"/>
                    <a:pt x="383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86550" y="3328225"/>
              <a:ext cx="613650" cy="339075"/>
            </a:xfrm>
            <a:custGeom>
              <a:avLst/>
              <a:gdLst/>
              <a:ahLst/>
              <a:cxnLst/>
              <a:rect l="l" t="t" r="r" b="b"/>
              <a:pathLst>
                <a:path w="24546" h="13563" fill="none" extrusionOk="0">
                  <a:moveTo>
                    <a:pt x="12989" y="446"/>
                  </a:moveTo>
                  <a:cubicBezTo>
                    <a:pt x="12353" y="940"/>
                    <a:pt x="11429" y="2102"/>
                    <a:pt x="10777" y="3248"/>
                  </a:cubicBezTo>
                  <a:cubicBezTo>
                    <a:pt x="10124" y="4394"/>
                    <a:pt x="10968" y="4919"/>
                    <a:pt x="7928" y="6049"/>
                  </a:cubicBezTo>
                  <a:cubicBezTo>
                    <a:pt x="4887" y="7195"/>
                    <a:pt x="1608" y="9472"/>
                    <a:pt x="1179" y="10172"/>
                  </a:cubicBezTo>
                  <a:cubicBezTo>
                    <a:pt x="749" y="10872"/>
                    <a:pt x="1" y="13562"/>
                    <a:pt x="255" y="13562"/>
                  </a:cubicBezTo>
                  <a:cubicBezTo>
                    <a:pt x="510" y="13562"/>
                    <a:pt x="4123" y="11573"/>
                    <a:pt x="4919" y="11047"/>
                  </a:cubicBezTo>
                  <a:cubicBezTo>
                    <a:pt x="5731" y="10522"/>
                    <a:pt x="8771" y="9997"/>
                    <a:pt x="9790" y="10267"/>
                  </a:cubicBezTo>
                  <a:cubicBezTo>
                    <a:pt x="10793" y="10522"/>
                    <a:pt x="15345" y="11143"/>
                    <a:pt x="16443" y="11143"/>
                  </a:cubicBezTo>
                  <a:cubicBezTo>
                    <a:pt x="17542" y="11143"/>
                    <a:pt x="23447" y="10618"/>
                    <a:pt x="23829" y="9742"/>
                  </a:cubicBezTo>
                  <a:cubicBezTo>
                    <a:pt x="24211" y="8867"/>
                    <a:pt x="24545" y="7371"/>
                    <a:pt x="22428" y="6750"/>
                  </a:cubicBezTo>
                  <a:cubicBezTo>
                    <a:pt x="20327" y="6145"/>
                    <a:pt x="17462" y="5397"/>
                    <a:pt x="16364" y="3805"/>
                  </a:cubicBezTo>
                  <a:cubicBezTo>
                    <a:pt x="15266" y="2197"/>
                    <a:pt x="15090" y="1242"/>
                    <a:pt x="14502" y="622"/>
                  </a:cubicBezTo>
                  <a:cubicBezTo>
                    <a:pt x="13913" y="1"/>
                    <a:pt x="13324" y="176"/>
                    <a:pt x="12989" y="446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561650" y="3397475"/>
              <a:ext cx="284550" cy="173125"/>
            </a:xfrm>
            <a:custGeom>
              <a:avLst/>
              <a:gdLst/>
              <a:ahLst/>
              <a:cxnLst/>
              <a:rect l="l" t="t" r="r" b="b"/>
              <a:pathLst>
                <a:path w="11382" h="6925" fill="none" extrusionOk="0">
                  <a:moveTo>
                    <a:pt x="6145" y="510"/>
                  </a:moveTo>
                  <a:cubicBezTo>
                    <a:pt x="5381" y="828"/>
                    <a:pt x="4043" y="4043"/>
                    <a:pt x="3200" y="4394"/>
                  </a:cubicBezTo>
                  <a:cubicBezTo>
                    <a:pt x="2356" y="4728"/>
                    <a:pt x="0" y="5715"/>
                    <a:pt x="589" y="5715"/>
                  </a:cubicBezTo>
                  <a:cubicBezTo>
                    <a:pt x="1178" y="5715"/>
                    <a:pt x="5731" y="5906"/>
                    <a:pt x="6320" y="5906"/>
                  </a:cubicBezTo>
                  <a:cubicBezTo>
                    <a:pt x="6909" y="5906"/>
                    <a:pt x="11381" y="6924"/>
                    <a:pt x="11302" y="5906"/>
                  </a:cubicBezTo>
                  <a:cubicBezTo>
                    <a:pt x="11206" y="4887"/>
                    <a:pt x="10363" y="4298"/>
                    <a:pt x="9264" y="3550"/>
                  </a:cubicBezTo>
                  <a:cubicBezTo>
                    <a:pt x="8182" y="2786"/>
                    <a:pt x="7338" y="0"/>
                    <a:pt x="6145" y="51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5"/>
          <p:cNvGrpSpPr/>
          <p:nvPr/>
        </p:nvGrpSpPr>
        <p:grpSpPr>
          <a:xfrm rot="5400000">
            <a:off x="-1003130" y="2483173"/>
            <a:ext cx="2354755" cy="597519"/>
            <a:chOff x="2132675" y="4669275"/>
            <a:chExt cx="2258325" cy="573050"/>
          </a:xfrm>
        </p:grpSpPr>
        <p:sp>
          <p:nvSpPr>
            <p:cNvPr id="651" name="Google Shape;651;p35"/>
            <p:cNvSpPr/>
            <p:nvPr/>
          </p:nvSpPr>
          <p:spPr>
            <a:xfrm>
              <a:off x="2132675" y="4669275"/>
              <a:ext cx="2258325" cy="573050"/>
            </a:xfrm>
            <a:custGeom>
              <a:avLst/>
              <a:gdLst/>
              <a:ahLst/>
              <a:cxnLst/>
              <a:rect l="l" t="t" r="r" b="b"/>
              <a:pathLst>
                <a:path w="90333" h="22922" fill="none" extrusionOk="0">
                  <a:moveTo>
                    <a:pt x="1" y="20645"/>
                  </a:moveTo>
                  <a:cubicBezTo>
                    <a:pt x="1" y="20645"/>
                    <a:pt x="5445" y="9073"/>
                    <a:pt x="14072" y="5221"/>
                  </a:cubicBezTo>
                  <a:cubicBezTo>
                    <a:pt x="22699" y="1353"/>
                    <a:pt x="31327" y="0"/>
                    <a:pt x="32457" y="2483"/>
                  </a:cubicBezTo>
                  <a:cubicBezTo>
                    <a:pt x="33587" y="4982"/>
                    <a:pt x="34510" y="7259"/>
                    <a:pt x="36993" y="8166"/>
                  </a:cubicBezTo>
                  <a:cubicBezTo>
                    <a:pt x="39492" y="9073"/>
                    <a:pt x="46305" y="12925"/>
                    <a:pt x="51971" y="11349"/>
                  </a:cubicBezTo>
                  <a:cubicBezTo>
                    <a:pt x="57654" y="9758"/>
                    <a:pt x="61968" y="6797"/>
                    <a:pt x="65135" y="6129"/>
                  </a:cubicBezTo>
                  <a:cubicBezTo>
                    <a:pt x="68319" y="5444"/>
                    <a:pt x="79206" y="6351"/>
                    <a:pt x="82167" y="7704"/>
                  </a:cubicBezTo>
                  <a:cubicBezTo>
                    <a:pt x="85112" y="9073"/>
                    <a:pt x="90332" y="9981"/>
                    <a:pt x="88979" y="12925"/>
                  </a:cubicBezTo>
                  <a:cubicBezTo>
                    <a:pt x="87611" y="15886"/>
                    <a:pt x="89202" y="22921"/>
                    <a:pt x="88518" y="22921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255250" y="4787850"/>
              <a:ext cx="1984925" cy="367325"/>
            </a:xfrm>
            <a:custGeom>
              <a:avLst/>
              <a:gdLst/>
              <a:ahLst/>
              <a:cxnLst/>
              <a:rect l="l" t="t" r="r" b="b"/>
              <a:pathLst>
                <a:path w="79397" h="14693" fill="none" extrusionOk="0">
                  <a:moveTo>
                    <a:pt x="1" y="14692"/>
                  </a:moveTo>
                  <a:cubicBezTo>
                    <a:pt x="1" y="14692"/>
                    <a:pt x="4728" y="9090"/>
                    <a:pt x="6972" y="7705"/>
                  </a:cubicBezTo>
                  <a:cubicBezTo>
                    <a:pt x="9217" y="6336"/>
                    <a:pt x="11859" y="3725"/>
                    <a:pt x="14485" y="2643"/>
                  </a:cubicBezTo>
                  <a:cubicBezTo>
                    <a:pt x="17128" y="1561"/>
                    <a:pt x="22651" y="1"/>
                    <a:pt x="23558" y="892"/>
                  </a:cubicBezTo>
                  <a:cubicBezTo>
                    <a:pt x="24450" y="1799"/>
                    <a:pt x="26917" y="4521"/>
                    <a:pt x="28365" y="5349"/>
                  </a:cubicBezTo>
                  <a:cubicBezTo>
                    <a:pt x="29814" y="6177"/>
                    <a:pt x="34430" y="6670"/>
                    <a:pt x="36069" y="7323"/>
                  </a:cubicBezTo>
                  <a:cubicBezTo>
                    <a:pt x="37725" y="7975"/>
                    <a:pt x="40017" y="9296"/>
                    <a:pt x="41672" y="9472"/>
                  </a:cubicBezTo>
                  <a:cubicBezTo>
                    <a:pt x="43312" y="9631"/>
                    <a:pt x="47275" y="9790"/>
                    <a:pt x="48756" y="9137"/>
                  </a:cubicBezTo>
                  <a:cubicBezTo>
                    <a:pt x="50236" y="8469"/>
                    <a:pt x="56492" y="7975"/>
                    <a:pt x="58465" y="6495"/>
                  </a:cubicBezTo>
                  <a:cubicBezTo>
                    <a:pt x="60455" y="5015"/>
                    <a:pt x="63750" y="4680"/>
                    <a:pt x="67045" y="4680"/>
                  </a:cubicBezTo>
                  <a:cubicBezTo>
                    <a:pt x="70340" y="4680"/>
                    <a:pt x="76659" y="6002"/>
                    <a:pt x="78028" y="6829"/>
                  </a:cubicBezTo>
                  <a:cubicBezTo>
                    <a:pt x="79397" y="7657"/>
                    <a:pt x="75879" y="13578"/>
                    <a:pt x="75879" y="1407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436300" y="4898875"/>
              <a:ext cx="781175" cy="256300"/>
            </a:xfrm>
            <a:custGeom>
              <a:avLst/>
              <a:gdLst/>
              <a:ahLst/>
              <a:cxnLst/>
              <a:rect l="l" t="t" r="r" b="b"/>
              <a:pathLst>
                <a:path w="31247" h="10252" fill="none" extrusionOk="0">
                  <a:moveTo>
                    <a:pt x="1" y="10251"/>
                  </a:moveTo>
                  <a:cubicBezTo>
                    <a:pt x="1" y="10251"/>
                    <a:pt x="3057" y="6590"/>
                    <a:pt x="3949" y="5683"/>
                  </a:cubicBezTo>
                  <a:cubicBezTo>
                    <a:pt x="4856" y="4776"/>
                    <a:pt x="8485" y="2134"/>
                    <a:pt x="9551" y="1067"/>
                  </a:cubicBezTo>
                  <a:cubicBezTo>
                    <a:pt x="10618" y="1"/>
                    <a:pt x="15170" y="462"/>
                    <a:pt x="15934" y="1242"/>
                  </a:cubicBezTo>
                  <a:cubicBezTo>
                    <a:pt x="16698" y="2006"/>
                    <a:pt x="20168" y="3216"/>
                    <a:pt x="21123" y="3709"/>
                  </a:cubicBezTo>
                  <a:cubicBezTo>
                    <a:pt x="22078" y="4203"/>
                    <a:pt x="26440" y="5444"/>
                    <a:pt x="27013" y="6017"/>
                  </a:cubicBezTo>
                  <a:lnTo>
                    <a:pt x="31247" y="10251"/>
                  </a:ln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486475" y="4991600"/>
              <a:ext cx="613625" cy="152425"/>
            </a:xfrm>
            <a:custGeom>
              <a:avLst/>
              <a:gdLst/>
              <a:ahLst/>
              <a:cxnLst/>
              <a:rect l="l" t="t" r="r" b="b"/>
              <a:pathLst>
                <a:path w="24545" h="6097" fill="none" extrusionOk="0">
                  <a:moveTo>
                    <a:pt x="0" y="5762"/>
                  </a:moveTo>
                  <a:cubicBezTo>
                    <a:pt x="0" y="5762"/>
                    <a:pt x="6097" y="2802"/>
                    <a:pt x="7243" y="2308"/>
                  </a:cubicBezTo>
                  <a:cubicBezTo>
                    <a:pt x="8405" y="1815"/>
                    <a:pt x="12686" y="1322"/>
                    <a:pt x="13339" y="653"/>
                  </a:cubicBezTo>
                  <a:cubicBezTo>
                    <a:pt x="13992" y="0"/>
                    <a:pt x="22237" y="0"/>
                    <a:pt x="23383" y="319"/>
                  </a:cubicBezTo>
                  <a:cubicBezTo>
                    <a:pt x="24545" y="653"/>
                    <a:pt x="22730" y="6097"/>
                    <a:pt x="22730" y="6097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7" r:id="rId5"/>
    <p:sldLayoutId id="2147483670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ctrTitle"/>
          </p:nvPr>
        </p:nvSpPr>
        <p:spPr>
          <a:xfrm>
            <a:off x="587132" y="1248688"/>
            <a:ext cx="8094428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8000" dirty="0"/>
              <a:t>Live Danger</a:t>
            </a:r>
            <a:br>
              <a:rPr lang="en-GB" sz="8000" dirty="0"/>
            </a:br>
            <a:r>
              <a:rPr lang="en-GB" sz="8000" dirty="0"/>
              <a:t>Map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666" name="Google Shape;666;p39"/>
          <p:cNvSpPr txBox="1">
            <a:spLocks noGrp="1"/>
          </p:cNvSpPr>
          <p:nvPr>
            <p:ph type="subTitle" idx="1"/>
          </p:nvPr>
        </p:nvSpPr>
        <p:spPr>
          <a:xfrm>
            <a:off x="2250300" y="3764488"/>
            <a:ext cx="464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R139</a:t>
            </a:r>
            <a:endParaRPr dirty="0"/>
          </a:p>
        </p:txBody>
      </p:sp>
      <p:sp>
        <p:nvSpPr>
          <p:cNvPr id="667" name="Google Shape;667;p39"/>
          <p:cNvSpPr/>
          <p:nvPr/>
        </p:nvSpPr>
        <p:spPr>
          <a:xfrm>
            <a:off x="-163301" y="819875"/>
            <a:ext cx="123064" cy="95156"/>
          </a:xfrm>
          <a:custGeom>
            <a:avLst/>
            <a:gdLst/>
            <a:ahLst/>
            <a:cxnLst/>
            <a:rect l="l" t="t" r="r" b="b"/>
            <a:pathLst>
              <a:path w="4836" h="4197" extrusionOk="0">
                <a:moveTo>
                  <a:pt x="2375" y="1"/>
                </a:moveTo>
                <a:cubicBezTo>
                  <a:pt x="2375" y="1"/>
                  <a:pt x="1266" y="677"/>
                  <a:pt x="1023" y="1041"/>
                </a:cubicBezTo>
                <a:cubicBezTo>
                  <a:pt x="798" y="1405"/>
                  <a:pt x="1" y="1561"/>
                  <a:pt x="1" y="1561"/>
                </a:cubicBezTo>
                <a:lnTo>
                  <a:pt x="1" y="2098"/>
                </a:lnTo>
                <a:cubicBezTo>
                  <a:pt x="1" y="2098"/>
                  <a:pt x="355" y="2190"/>
                  <a:pt x="709" y="2190"/>
                </a:cubicBezTo>
                <a:cubicBezTo>
                  <a:pt x="886" y="2190"/>
                  <a:pt x="1064" y="2167"/>
                  <a:pt x="1196" y="2098"/>
                </a:cubicBezTo>
                <a:cubicBezTo>
                  <a:pt x="1240" y="2074"/>
                  <a:pt x="1281" y="2063"/>
                  <a:pt x="1319" y="2063"/>
                </a:cubicBezTo>
                <a:cubicBezTo>
                  <a:pt x="1612" y="2063"/>
                  <a:pt x="1734" y="2687"/>
                  <a:pt x="1734" y="2687"/>
                </a:cubicBezTo>
                <a:cubicBezTo>
                  <a:pt x="1734" y="2687"/>
                  <a:pt x="1578" y="3120"/>
                  <a:pt x="1734" y="3866"/>
                </a:cubicBezTo>
                <a:cubicBezTo>
                  <a:pt x="1791" y="4114"/>
                  <a:pt x="1899" y="4197"/>
                  <a:pt x="2026" y="4197"/>
                </a:cubicBezTo>
                <a:cubicBezTo>
                  <a:pt x="2281" y="4197"/>
                  <a:pt x="2612" y="3866"/>
                  <a:pt x="2774" y="3866"/>
                </a:cubicBezTo>
                <a:cubicBezTo>
                  <a:pt x="3016" y="3866"/>
                  <a:pt x="3605" y="3120"/>
                  <a:pt x="3605" y="3120"/>
                </a:cubicBezTo>
                <a:cubicBezTo>
                  <a:pt x="3605" y="3120"/>
                  <a:pt x="4195" y="2687"/>
                  <a:pt x="4437" y="2531"/>
                </a:cubicBezTo>
                <a:cubicBezTo>
                  <a:pt x="4663" y="2375"/>
                  <a:pt x="4836" y="1855"/>
                  <a:pt x="4836" y="1855"/>
                </a:cubicBezTo>
                <a:lnTo>
                  <a:pt x="3796" y="815"/>
                </a:lnTo>
                <a:lnTo>
                  <a:pt x="2375" y="1"/>
                </a:ln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-80825" y="876217"/>
            <a:ext cx="141157" cy="85906"/>
          </a:xfrm>
          <a:custGeom>
            <a:avLst/>
            <a:gdLst/>
            <a:ahLst/>
            <a:cxnLst/>
            <a:rect l="l" t="t" r="r" b="b"/>
            <a:pathLst>
              <a:path w="5547" h="3789" extrusionOk="0">
                <a:moveTo>
                  <a:pt x="2205" y="0"/>
                </a:moveTo>
                <a:cubicBezTo>
                  <a:pt x="1870" y="0"/>
                  <a:pt x="1578" y="497"/>
                  <a:pt x="1578" y="497"/>
                </a:cubicBezTo>
                <a:cubicBezTo>
                  <a:pt x="1578" y="497"/>
                  <a:pt x="0" y="1034"/>
                  <a:pt x="486" y="1710"/>
                </a:cubicBezTo>
                <a:cubicBezTo>
                  <a:pt x="954" y="2386"/>
                  <a:pt x="486" y="2715"/>
                  <a:pt x="486" y="2715"/>
                </a:cubicBezTo>
                <a:cubicBezTo>
                  <a:pt x="486" y="2715"/>
                  <a:pt x="1196" y="3616"/>
                  <a:pt x="1578" y="3755"/>
                </a:cubicBezTo>
                <a:cubicBezTo>
                  <a:pt x="1646" y="3779"/>
                  <a:pt x="1730" y="3788"/>
                  <a:pt x="1822" y="3788"/>
                </a:cubicBezTo>
                <a:cubicBezTo>
                  <a:pt x="2170" y="3788"/>
                  <a:pt x="2642" y="3652"/>
                  <a:pt x="2916" y="3652"/>
                </a:cubicBezTo>
                <a:cubicBezTo>
                  <a:pt x="2988" y="3652"/>
                  <a:pt x="3046" y="3662"/>
                  <a:pt x="3085" y="3686"/>
                </a:cubicBezTo>
                <a:cubicBezTo>
                  <a:pt x="3166" y="3738"/>
                  <a:pt x="3363" y="3755"/>
                  <a:pt x="3589" y="3755"/>
                </a:cubicBezTo>
                <a:cubicBezTo>
                  <a:pt x="4040" y="3755"/>
                  <a:pt x="4610" y="3686"/>
                  <a:pt x="4610" y="3686"/>
                </a:cubicBezTo>
                <a:cubicBezTo>
                  <a:pt x="4610" y="3686"/>
                  <a:pt x="5061" y="3460"/>
                  <a:pt x="4610" y="3027"/>
                </a:cubicBezTo>
                <a:cubicBezTo>
                  <a:pt x="4142" y="2576"/>
                  <a:pt x="5061" y="2576"/>
                  <a:pt x="5304" y="2420"/>
                </a:cubicBezTo>
                <a:cubicBezTo>
                  <a:pt x="5546" y="2282"/>
                  <a:pt x="3883" y="497"/>
                  <a:pt x="3883" y="497"/>
                </a:cubicBezTo>
                <a:cubicBezTo>
                  <a:pt x="3883" y="497"/>
                  <a:pt x="2773" y="271"/>
                  <a:pt x="2375" y="46"/>
                </a:cubicBezTo>
                <a:cubicBezTo>
                  <a:pt x="2318" y="14"/>
                  <a:pt x="2261" y="0"/>
                  <a:pt x="2205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889870" y="903038"/>
            <a:ext cx="118662" cy="32127"/>
          </a:xfrm>
          <a:custGeom>
            <a:avLst/>
            <a:gdLst/>
            <a:ahLst/>
            <a:cxnLst/>
            <a:rect l="l" t="t" r="r" b="b"/>
            <a:pathLst>
              <a:path w="4663" h="1417" extrusionOk="0">
                <a:moveTo>
                  <a:pt x="548" y="0"/>
                </a:moveTo>
                <a:cubicBezTo>
                  <a:pt x="247" y="0"/>
                  <a:pt x="0" y="7"/>
                  <a:pt x="0" y="7"/>
                </a:cubicBezTo>
                <a:lnTo>
                  <a:pt x="468" y="527"/>
                </a:lnTo>
                <a:cubicBezTo>
                  <a:pt x="477" y="526"/>
                  <a:pt x="487" y="525"/>
                  <a:pt x="498" y="525"/>
                </a:cubicBezTo>
                <a:cubicBezTo>
                  <a:pt x="877" y="525"/>
                  <a:pt x="2551" y="1105"/>
                  <a:pt x="2652" y="1324"/>
                </a:cubicBezTo>
                <a:cubicBezTo>
                  <a:pt x="2687" y="1393"/>
                  <a:pt x="2843" y="1416"/>
                  <a:pt x="3035" y="1416"/>
                </a:cubicBezTo>
                <a:cubicBezTo>
                  <a:pt x="3420" y="1416"/>
                  <a:pt x="3952" y="1324"/>
                  <a:pt x="3952" y="1324"/>
                </a:cubicBezTo>
                <a:cubicBezTo>
                  <a:pt x="3952" y="1324"/>
                  <a:pt x="4662" y="198"/>
                  <a:pt x="3952" y="59"/>
                </a:cubicBezTo>
                <a:cubicBezTo>
                  <a:pt x="3757" y="17"/>
                  <a:pt x="3516" y="3"/>
                  <a:pt x="3263" y="3"/>
                </a:cubicBezTo>
                <a:cubicBezTo>
                  <a:pt x="2705" y="3"/>
                  <a:pt x="2086" y="73"/>
                  <a:pt x="1748" y="73"/>
                </a:cubicBezTo>
                <a:cubicBezTo>
                  <a:pt x="1668" y="73"/>
                  <a:pt x="1604" y="69"/>
                  <a:pt x="1560" y="59"/>
                </a:cubicBezTo>
                <a:cubicBezTo>
                  <a:pt x="1387" y="11"/>
                  <a:pt x="925" y="0"/>
                  <a:pt x="548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1626371" y="895624"/>
            <a:ext cx="58249" cy="57815"/>
          </a:xfrm>
          <a:custGeom>
            <a:avLst/>
            <a:gdLst/>
            <a:ahLst/>
            <a:cxnLst/>
            <a:rect l="l" t="t" r="r" b="b"/>
            <a:pathLst>
              <a:path w="2289" h="2550" extrusionOk="0">
                <a:moveTo>
                  <a:pt x="2046" y="1"/>
                </a:moveTo>
                <a:cubicBezTo>
                  <a:pt x="1769" y="1"/>
                  <a:pt x="1353" y="317"/>
                  <a:pt x="1353" y="317"/>
                </a:cubicBezTo>
                <a:cubicBezTo>
                  <a:pt x="1353" y="317"/>
                  <a:pt x="313" y="1408"/>
                  <a:pt x="157" y="1738"/>
                </a:cubicBezTo>
                <a:cubicBezTo>
                  <a:pt x="1" y="2067"/>
                  <a:pt x="313" y="2310"/>
                  <a:pt x="1023" y="2518"/>
                </a:cubicBezTo>
                <a:cubicBezTo>
                  <a:pt x="1099" y="2540"/>
                  <a:pt x="1164" y="2550"/>
                  <a:pt x="1220" y="2550"/>
                </a:cubicBezTo>
                <a:cubicBezTo>
                  <a:pt x="1692" y="2550"/>
                  <a:pt x="1542" y="1846"/>
                  <a:pt x="1821" y="1738"/>
                </a:cubicBezTo>
                <a:cubicBezTo>
                  <a:pt x="2133" y="1616"/>
                  <a:pt x="2289" y="1044"/>
                  <a:pt x="2289" y="317"/>
                </a:cubicBezTo>
                <a:cubicBezTo>
                  <a:pt x="2289" y="80"/>
                  <a:pt x="2185" y="1"/>
                  <a:pt x="2046" y="1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9"/>
          <p:cNvGrpSpPr/>
          <p:nvPr/>
        </p:nvGrpSpPr>
        <p:grpSpPr>
          <a:xfrm>
            <a:off x="-2007398" y="1098071"/>
            <a:ext cx="4319433" cy="3997071"/>
            <a:chOff x="-1863448" y="895171"/>
            <a:chExt cx="4319433" cy="3997071"/>
          </a:xfrm>
        </p:grpSpPr>
        <p:sp>
          <p:nvSpPr>
            <p:cNvPr id="672" name="Google Shape;672;p39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9"/>
          <p:cNvGrpSpPr/>
          <p:nvPr/>
        </p:nvGrpSpPr>
        <p:grpSpPr>
          <a:xfrm flipH="1">
            <a:off x="7359636" y="1104667"/>
            <a:ext cx="3210228" cy="4275603"/>
            <a:chOff x="-4904314" y="-4275600"/>
            <a:chExt cx="3210228" cy="4275603"/>
          </a:xfrm>
        </p:grpSpPr>
        <p:sp>
          <p:nvSpPr>
            <p:cNvPr id="790" name="Google Shape;790;p39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2"/>
          <p:cNvSpPr txBox="1">
            <a:spLocks noGrp="1"/>
          </p:cNvSpPr>
          <p:nvPr>
            <p:ph type="title"/>
          </p:nvPr>
        </p:nvSpPr>
        <p:spPr>
          <a:xfrm>
            <a:off x="2135550" y="3091295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>
                <a:solidFill>
                  <a:srgbClr val="FF7C80"/>
                </a:solidFill>
              </a:rPr>
              <a:t>Where am I safe?</a:t>
            </a:r>
            <a:endParaRPr sz="4400" b="1" dirty="0">
              <a:solidFill>
                <a:srgbClr val="FF7C80"/>
              </a:solidFill>
            </a:endParaRPr>
          </a:p>
        </p:txBody>
      </p:sp>
      <p:sp>
        <p:nvSpPr>
          <p:cNvPr id="862" name="Google Shape;862;p42"/>
          <p:cNvSpPr txBox="1">
            <a:spLocks noGrp="1"/>
          </p:cNvSpPr>
          <p:nvPr>
            <p:ph type="subTitle" idx="1"/>
          </p:nvPr>
        </p:nvSpPr>
        <p:spPr>
          <a:xfrm>
            <a:off x="1745891" y="1227103"/>
            <a:ext cx="5813496" cy="209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  <a:t>In times of crisis and war, civilians abroad face chaos, fear, and unreliable information.</a:t>
            </a:r>
            <a:b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</a:br>
            <a: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  <a:t>Their most urgent question?</a:t>
            </a:r>
            <a:endParaRPr sz="2800" dirty="0">
              <a:solidFill>
                <a:schemeClr val="tx1"/>
              </a:solidFill>
              <a:latin typeface="Crimson Text SemiBold" panose="020B0604020202020204" charset="0"/>
            </a:endParaRPr>
          </a:p>
        </p:txBody>
      </p:sp>
      <p:grpSp>
        <p:nvGrpSpPr>
          <p:cNvPr id="863" name="Google Shape;863;p42"/>
          <p:cNvGrpSpPr/>
          <p:nvPr/>
        </p:nvGrpSpPr>
        <p:grpSpPr>
          <a:xfrm rot="767128">
            <a:off x="6670126" y="296625"/>
            <a:ext cx="1914864" cy="893770"/>
            <a:chOff x="4575225" y="3459550"/>
            <a:chExt cx="1914875" cy="893775"/>
          </a:xfrm>
        </p:grpSpPr>
        <p:sp>
          <p:nvSpPr>
            <p:cNvPr id="864" name="Google Shape;864;p42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2"/>
          <p:cNvGrpSpPr/>
          <p:nvPr/>
        </p:nvGrpSpPr>
        <p:grpSpPr>
          <a:xfrm>
            <a:off x="6969000" y="3770750"/>
            <a:ext cx="959450" cy="624775"/>
            <a:chOff x="1188375" y="3150750"/>
            <a:chExt cx="959450" cy="624775"/>
          </a:xfrm>
        </p:grpSpPr>
        <p:sp>
          <p:nvSpPr>
            <p:cNvPr id="869" name="Google Shape;869;p42"/>
            <p:cNvSpPr/>
            <p:nvPr/>
          </p:nvSpPr>
          <p:spPr>
            <a:xfrm>
              <a:off x="1188375" y="3150750"/>
              <a:ext cx="959450" cy="624775"/>
            </a:xfrm>
            <a:custGeom>
              <a:avLst/>
              <a:gdLst/>
              <a:ahLst/>
              <a:cxnLst/>
              <a:rect l="l" t="t" r="r" b="b"/>
              <a:pathLst>
                <a:path w="38378" h="24991" fill="none" extrusionOk="0">
                  <a:moveTo>
                    <a:pt x="3423" y="3057"/>
                  </a:moveTo>
                  <a:cubicBezTo>
                    <a:pt x="1" y="3057"/>
                    <a:pt x="2325" y="8612"/>
                    <a:pt x="4808" y="10076"/>
                  </a:cubicBezTo>
                  <a:cubicBezTo>
                    <a:pt x="7291" y="11541"/>
                    <a:pt x="8119" y="14454"/>
                    <a:pt x="6193" y="17096"/>
                  </a:cubicBezTo>
                  <a:cubicBezTo>
                    <a:pt x="4251" y="19722"/>
                    <a:pt x="2325" y="24991"/>
                    <a:pt x="4808" y="24991"/>
                  </a:cubicBezTo>
                  <a:cubicBezTo>
                    <a:pt x="7291" y="24991"/>
                    <a:pt x="13372" y="20598"/>
                    <a:pt x="16682" y="20025"/>
                  </a:cubicBezTo>
                  <a:cubicBezTo>
                    <a:pt x="20009" y="19436"/>
                    <a:pt x="22763" y="20900"/>
                    <a:pt x="26360" y="20900"/>
                  </a:cubicBezTo>
                  <a:cubicBezTo>
                    <a:pt x="29942" y="20900"/>
                    <a:pt x="35338" y="18990"/>
                    <a:pt x="36850" y="17382"/>
                  </a:cubicBezTo>
                  <a:cubicBezTo>
                    <a:pt x="38378" y="15775"/>
                    <a:pt x="36022" y="12989"/>
                    <a:pt x="32982" y="12114"/>
                  </a:cubicBezTo>
                  <a:cubicBezTo>
                    <a:pt x="29942" y="11238"/>
                    <a:pt x="27872" y="7004"/>
                    <a:pt x="26074" y="5094"/>
                  </a:cubicBezTo>
                  <a:cubicBezTo>
                    <a:pt x="24291" y="3200"/>
                    <a:pt x="21235" y="1"/>
                    <a:pt x="15982" y="876"/>
                  </a:cubicBezTo>
                  <a:cubicBezTo>
                    <a:pt x="10729" y="1752"/>
                    <a:pt x="5906" y="3041"/>
                    <a:pt x="3423" y="3041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365075" y="3239900"/>
              <a:ext cx="297675" cy="201375"/>
            </a:xfrm>
            <a:custGeom>
              <a:avLst/>
              <a:gdLst/>
              <a:ahLst/>
              <a:cxnLst/>
              <a:rect l="l" t="t" r="r" b="b"/>
              <a:pathLst>
                <a:path w="11907" h="8055" fill="none" extrusionOk="0">
                  <a:moveTo>
                    <a:pt x="748" y="1353"/>
                  </a:moveTo>
                  <a:cubicBezTo>
                    <a:pt x="0" y="1767"/>
                    <a:pt x="175" y="3820"/>
                    <a:pt x="1019" y="4457"/>
                  </a:cubicBezTo>
                  <a:cubicBezTo>
                    <a:pt x="1863" y="5110"/>
                    <a:pt x="2706" y="7131"/>
                    <a:pt x="2977" y="7418"/>
                  </a:cubicBezTo>
                  <a:cubicBezTo>
                    <a:pt x="3263" y="7688"/>
                    <a:pt x="4409" y="8054"/>
                    <a:pt x="5205" y="8054"/>
                  </a:cubicBezTo>
                  <a:cubicBezTo>
                    <a:pt x="6017" y="8054"/>
                    <a:pt x="7450" y="8054"/>
                    <a:pt x="8086" y="7179"/>
                  </a:cubicBezTo>
                  <a:cubicBezTo>
                    <a:pt x="8723" y="6303"/>
                    <a:pt x="9360" y="4934"/>
                    <a:pt x="9837" y="3979"/>
                  </a:cubicBezTo>
                  <a:cubicBezTo>
                    <a:pt x="10315" y="3024"/>
                    <a:pt x="11906" y="1194"/>
                    <a:pt x="11111" y="876"/>
                  </a:cubicBezTo>
                  <a:cubicBezTo>
                    <a:pt x="10315" y="557"/>
                    <a:pt x="9678" y="0"/>
                    <a:pt x="8484" y="478"/>
                  </a:cubicBezTo>
                  <a:cubicBezTo>
                    <a:pt x="7290" y="955"/>
                    <a:pt x="5126" y="637"/>
                    <a:pt x="4569" y="637"/>
                  </a:cubicBezTo>
                  <a:cubicBezTo>
                    <a:pt x="4011" y="637"/>
                    <a:pt x="1465" y="955"/>
                    <a:pt x="748" y="135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1435900" y="3290825"/>
              <a:ext cx="152425" cy="103100"/>
            </a:xfrm>
            <a:custGeom>
              <a:avLst/>
              <a:gdLst/>
              <a:ahLst/>
              <a:cxnLst/>
              <a:rect l="l" t="t" r="r" b="b"/>
              <a:pathLst>
                <a:path w="6097" h="4124" fill="none" extrusionOk="0">
                  <a:moveTo>
                    <a:pt x="383" y="685"/>
                  </a:moveTo>
                  <a:cubicBezTo>
                    <a:pt x="1" y="908"/>
                    <a:pt x="80" y="1958"/>
                    <a:pt x="510" y="2277"/>
                  </a:cubicBezTo>
                  <a:cubicBezTo>
                    <a:pt x="956" y="2611"/>
                    <a:pt x="1385" y="3646"/>
                    <a:pt x="1529" y="3789"/>
                  </a:cubicBezTo>
                  <a:cubicBezTo>
                    <a:pt x="1672" y="3932"/>
                    <a:pt x="2261" y="4123"/>
                    <a:pt x="2675" y="4123"/>
                  </a:cubicBezTo>
                  <a:cubicBezTo>
                    <a:pt x="3073" y="4123"/>
                    <a:pt x="3805" y="4123"/>
                    <a:pt x="4139" y="3677"/>
                  </a:cubicBezTo>
                  <a:cubicBezTo>
                    <a:pt x="4457" y="3216"/>
                    <a:pt x="4792" y="2531"/>
                    <a:pt x="5030" y="2038"/>
                  </a:cubicBezTo>
                  <a:cubicBezTo>
                    <a:pt x="5285" y="1545"/>
                    <a:pt x="6097" y="605"/>
                    <a:pt x="5683" y="446"/>
                  </a:cubicBezTo>
                  <a:cubicBezTo>
                    <a:pt x="5285" y="287"/>
                    <a:pt x="4951" y="1"/>
                    <a:pt x="4346" y="239"/>
                  </a:cubicBezTo>
                  <a:cubicBezTo>
                    <a:pt x="3725" y="478"/>
                    <a:pt x="2627" y="319"/>
                    <a:pt x="2340" y="319"/>
                  </a:cubicBezTo>
                  <a:cubicBezTo>
                    <a:pt x="2054" y="319"/>
                    <a:pt x="749" y="478"/>
                    <a:pt x="383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1386550" y="3328225"/>
              <a:ext cx="613650" cy="339075"/>
            </a:xfrm>
            <a:custGeom>
              <a:avLst/>
              <a:gdLst/>
              <a:ahLst/>
              <a:cxnLst/>
              <a:rect l="l" t="t" r="r" b="b"/>
              <a:pathLst>
                <a:path w="24546" h="13563" fill="none" extrusionOk="0">
                  <a:moveTo>
                    <a:pt x="12989" y="446"/>
                  </a:moveTo>
                  <a:cubicBezTo>
                    <a:pt x="12353" y="940"/>
                    <a:pt x="11429" y="2102"/>
                    <a:pt x="10777" y="3248"/>
                  </a:cubicBezTo>
                  <a:cubicBezTo>
                    <a:pt x="10124" y="4394"/>
                    <a:pt x="10968" y="4919"/>
                    <a:pt x="7928" y="6049"/>
                  </a:cubicBezTo>
                  <a:cubicBezTo>
                    <a:pt x="4887" y="7195"/>
                    <a:pt x="1608" y="9472"/>
                    <a:pt x="1179" y="10172"/>
                  </a:cubicBezTo>
                  <a:cubicBezTo>
                    <a:pt x="749" y="10872"/>
                    <a:pt x="1" y="13562"/>
                    <a:pt x="255" y="13562"/>
                  </a:cubicBezTo>
                  <a:cubicBezTo>
                    <a:pt x="510" y="13562"/>
                    <a:pt x="4123" y="11573"/>
                    <a:pt x="4919" y="11047"/>
                  </a:cubicBezTo>
                  <a:cubicBezTo>
                    <a:pt x="5731" y="10522"/>
                    <a:pt x="8771" y="9997"/>
                    <a:pt x="9790" y="10267"/>
                  </a:cubicBezTo>
                  <a:cubicBezTo>
                    <a:pt x="10793" y="10522"/>
                    <a:pt x="15345" y="11143"/>
                    <a:pt x="16443" y="11143"/>
                  </a:cubicBezTo>
                  <a:cubicBezTo>
                    <a:pt x="17542" y="11143"/>
                    <a:pt x="23447" y="10618"/>
                    <a:pt x="23829" y="9742"/>
                  </a:cubicBezTo>
                  <a:cubicBezTo>
                    <a:pt x="24211" y="8867"/>
                    <a:pt x="24545" y="7371"/>
                    <a:pt x="22428" y="6750"/>
                  </a:cubicBezTo>
                  <a:cubicBezTo>
                    <a:pt x="20327" y="6145"/>
                    <a:pt x="17462" y="5397"/>
                    <a:pt x="16364" y="3805"/>
                  </a:cubicBezTo>
                  <a:cubicBezTo>
                    <a:pt x="15266" y="2197"/>
                    <a:pt x="15090" y="1242"/>
                    <a:pt x="14502" y="622"/>
                  </a:cubicBezTo>
                  <a:cubicBezTo>
                    <a:pt x="13913" y="1"/>
                    <a:pt x="13324" y="176"/>
                    <a:pt x="12989" y="446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561650" y="3397475"/>
              <a:ext cx="284550" cy="173125"/>
            </a:xfrm>
            <a:custGeom>
              <a:avLst/>
              <a:gdLst/>
              <a:ahLst/>
              <a:cxnLst/>
              <a:rect l="l" t="t" r="r" b="b"/>
              <a:pathLst>
                <a:path w="11382" h="6925" fill="none" extrusionOk="0">
                  <a:moveTo>
                    <a:pt x="6145" y="510"/>
                  </a:moveTo>
                  <a:cubicBezTo>
                    <a:pt x="5381" y="828"/>
                    <a:pt x="4043" y="4043"/>
                    <a:pt x="3200" y="4394"/>
                  </a:cubicBezTo>
                  <a:cubicBezTo>
                    <a:pt x="2356" y="4728"/>
                    <a:pt x="0" y="5715"/>
                    <a:pt x="589" y="5715"/>
                  </a:cubicBezTo>
                  <a:cubicBezTo>
                    <a:pt x="1178" y="5715"/>
                    <a:pt x="5731" y="5906"/>
                    <a:pt x="6320" y="5906"/>
                  </a:cubicBezTo>
                  <a:cubicBezTo>
                    <a:pt x="6909" y="5906"/>
                    <a:pt x="11381" y="6924"/>
                    <a:pt x="11302" y="5906"/>
                  </a:cubicBezTo>
                  <a:cubicBezTo>
                    <a:pt x="11206" y="4887"/>
                    <a:pt x="10363" y="4298"/>
                    <a:pt x="9264" y="3550"/>
                  </a:cubicBezTo>
                  <a:cubicBezTo>
                    <a:pt x="8182" y="2786"/>
                    <a:pt x="7338" y="0"/>
                    <a:pt x="6145" y="51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2"/>
          <p:cNvGrpSpPr/>
          <p:nvPr/>
        </p:nvGrpSpPr>
        <p:grpSpPr>
          <a:xfrm>
            <a:off x="7308780" y="971371"/>
            <a:ext cx="4319433" cy="3997071"/>
            <a:chOff x="-1863448" y="895171"/>
            <a:chExt cx="4319433" cy="3997071"/>
          </a:xfrm>
        </p:grpSpPr>
        <p:sp>
          <p:nvSpPr>
            <p:cNvPr id="875" name="Google Shape;875;p42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2"/>
          <p:cNvGrpSpPr/>
          <p:nvPr/>
        </p:nvGrpSpPr>
        <p:grpSpPr>
          <a:xfrm>
            <a:off x="-949048" y="652000"/>
            <a:ext cx="3210228" cy="4275603"/>
            <a:chOff x="-4904314" y="-4275600"/>
            <a:chExt cx="3210228" cy="4275603"/>
          </a:xfrm>
        </p:grpSpPr>
        <p:sp>
          <p:nvSpPr>
            <p:cNvPr id="993" name="Google Shape;993;p42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034;p43">
            <a:extLst>
              <a:ext uri="{FF2B5EF4-FFF2-40B4-BE49-F238E27FC236}">
                <a16:creationId xmlns:a16="http://schemas.microsoft.com/office/drawing/2014/main" id="{95329220-9925-EAB1-579D-AAB5B8AA954C}"/>
              </a:ext>
            </a:extLst>
          </p:cNvPr>
          <p:cNvGrpSpPr/>
          <p:nvPr/>
        </p:nvGrpSpPr>
        <p:grpSpPr>
          <a:xfrm>
            <a:off x="7554191" y="618500"/>
            <a:ext cx="3713270" cy="4945590"/>
            <a:chOff x="-4904314" y="-4275600"/>
            <a:chExt cx="3210228" cy="4275603"/>
          </a:xfrm>
        </p:grpSpPr>
        <p:sp>
          <p:nvSpPr>
            <p:cNvPr id="9" name="Google Shape;1035;p43">
              <a:extLst>
                <a:ext uri="{FF2B5EF4-FFF2-40B4-BE49-F238E27FC236}">
                  <a16:creationId xmlns:a16="http://schemas.microsoft.com/office/drawing/2014/main" id="{259D9FAA-BFB9-898F-4DEC-020B3D6311C0}"/>
                </a:ext>
              </a:extLst>
            </p:cNvPr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6;p43">
              <a:extLst>
                <a:ext uri="{FF2B5EF4-FFF2-40B4-BE49-F238E27FC236}">
                  <a16:creationId xmlns:a16="http://schemas.microsoft.com/office/drawing/2014/main" id="{B0E7E711-D5E8-F746-A052-3BE394A4E4BB}"/>
                </a:ext>
              </a:extLst>
            </p:cNvPr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7;p43">
              <a:extLst>
                <a:ext uri="{FF2B5EF4-FFF2-40B4-BE49-F238E27FC236}">
                  <a16:creationId xmlns:a16="http://schemas.microsoft.com/office/drawing/2014/main" id="{B7CEF55A-5CD3-BA85-A9F0-6C171F2CA44D}"/>
                </a:ext>
              </a:extLst>
            </p:cNvPr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8;p43">
              <a:extLst>
                <a:ext uri="{FF2B5EF4-FFF2-40B4-BE49-F238E27FC236}">
                  <a16:creationId xmlns:a16="http://schemas.microsoft.com/office/drawing/2014/main" id="{25D3D886-2AA7-452E-0135-1443DD08FB3F}"/>
                </a:ext>
              </a:extLst>
            </p:cNvPr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9;p43">
              <a:extLst>
                <a:ext uri="{FF2B5EF4-FFF2-40B4-BE49-F238E27FC236}">
                  <a16:creationId xmlns:a16="http://schemas.microsoft.com/office/drawing/2014/main" id="{E3BAF612-C0C1-5A2E-D8CF-A66D7DC61A6F}"/>
                </a:ext>
              </a:extLst>
            </p:cNvPr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0;p43">
              <a:extLst>
                <a:ext uri="{FF2B5EF4-FFF2-40B4-BE49-F238E27FC236}">
                  <a16:creationId xmlns:a16="http://schemas.microsoft.com/office/drawing/2014/main" id="{CD9E0619-0717-07A4-C95B-1D2C97302384}"/>
                </a:ext>
              </a:extLst>
            </p:cNvPr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1;p43">
              <a:extLst>
                <a:ext uri="{FF2B5EF4-FFF2-40B4-BE49-F238E27FC236}">
                  <a16:creationId xmlns:a16="http://schemas.microsoft.com/office/drawing/2014/main" id="{1EABDAE0-DDE0-F159-8B45-73AB51F16A88}"/>
                </a:ext>
              </a:extLst>
            </p:cNvPr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;p43">
              <a:extLst>
                <a:ext uri="{FF2B5EF4-FFF2-40B4-BE49-F238E27FC236}">
                  <a16:creationId xmlns:a16="http://schemas.microsoft.com/office/drawing/2014/main" id="{0E52D8DC-DD9F-C6A9-9F29-745D6AD3599F}"/>
                </a:ext>
              </a:extLst>
            </p:cNvPr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3;p43">
              <a:extLst>
                <a:ext uri="{FF2B5EF4-FFF2-40B4-BE49-F238E27FC236}">
                  <a16:creationId xmlns:a16="http://schemas.microsoft.com/office/drawing/2014/main" id="{D5FC48F0-4ECD-8118-CACC-E2CDB1AA7425}"/>
                </a:ext>
              </a:extLst>
            </p:cNvPr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4;p43">
              <a:extLst>
                <a:ext uri="{FF2B5EF4-FFF2-40B4-BE49-F238E27FC236}">
                  <a16:creationId xmlns:a16="http://schemas.microsoft.com/office/drawing/2014/main" id="{571B7894-D4F2-0B93-A33F-DBB9F135E4BE}"/>
                </a:ext>
              </a:extLst>
            </p:cNvPr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5;p43">
              <a:extLst>
                <a:ext uri="{FF2B5EF4-FFF2-40B4-BE49-F238E27FC236}">
                  <a16:creationId xmlns:a16="http://schemas.microsoft.com/office/drawing/2014/main" id="{EDCA8CB9-8408-21D4-85E4-327AC446AFB4}"/>
                </a:ext>
              </a:extLst>
            </p:cNvPr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;p43">
              <a:extLst>
                <a:ext uri="{FF2B5EF4-FFF2-40B4-BE49-F238E27FC236}">
                  <a16:creationId xmlns:a16="http://schemas.microsoft.com/office/drawing/2014/main" id="{0E13A276-AC3B-32BF-D8E7-C39CCFE1714A}"/>
                </a:ext>
              </a:extLst>
            </p:cNvPr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7;p43">
              <a:extLst>
                <a:ext uri="{FF2B5EF4-FFF2-40B4-BE49-F238E27FC236}">
                  <a16:creationId xmlns:a16="http://schemas.microsoft.com/office/drawing/2014/main" id="{1C57D3EE-7EE4-1B4C-AFDC-6F72B01D0F81}"/>
                </a:ext>
              </a:extLst>
            </p:cNvPr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8;p43">
              <a:extLst>
                <a:ext uri="{FF2B5EF4-FFF2-40B4-BE49-F238E27FC236}">
                  <a16:creationId xmlns:a16="http://schemas.microsoft.com/office/drawing/2014/main" id="{07FCD621-563F-C42E-8826-79A60D0E7103}"/>
                </a:ext>
              </a:extLst>
            </p:cNvPr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9;p43">
              <a:extLst>
                <a:ext uri="{FF2B5EF4-FFF2-40B4-BE49-F238E27FC236}">
                  <a16:creationId xmlns:a16="http://schemas.microsoft.com/office/drawing/2014/main" id="{0A49B377-48A3-C67C-217A-1A5F61A0BF1E}"/>
                </a:ext>
              </a:extLst>
            </p:cNvPr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0;p43">
              <a:extLst>
                <a:ext uri="{FF2B5EF4-FFF2-40B4-BE49-F238E27FC236}">
                  <a16:creationId xmlns:a16="http://schemas.microsoft.com/office/drawing/2014/main" id="{7804C18F-2B36-BCC3-C427-B9C646C5BA54}"/>
                </a:ext>
              </a:extLst>
            </p:cNvPr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1;p43">
              <a:extLst>
                <a:ext uri="{FF2B5EF4-FFF2-40B4-BE49-F238E27FC236}">
                  <a16:creationId xmlns:a16="http://schemas.microsoft.com/office/drawing/2014/main" id="{86B57333-EC32-FAE3-2B34-736EBAF22D53}"/>
                </a:ext>
              </a:extLst>
            </p:cNvPr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2;p43">
              <a:extLst>
                <a:ext uri="{FF2B5EF4-FFF2-40B4-BE49-F238E27FC236}">
                  <a16:creationId xmlns:a16="http://schemas.microsoft.com/office/drawing/2014/main" id="{C7A77E23-9F79-6F51-2499-25942CAC2356}"/>
                </a:ext>
              </a:extLst>
            </p:cNvPr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3;p43">
              <a:extLst>
                <a:ext uri="{FF2B5EF4-FFF2-40B4-BE49-F238E27FC236}">
                  <a16:creationId xmlns:a16="http://schemas.microsoft.com/office/drawing/2014/main" id="{0BC46E86-12F4-1CB5-2349-B355AE0A09EA}"/>
                </a:ext>
              </a:extLst>
            </p:cNvPr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43">
              <a:extLst>
                <a:ext uri="{FF2B5EF4-FFF2-40B4-BE49-F238E27FC236}">
                  <a16:creationId xmlns:a16="http://schemas.microsoft.com/office/drawing/2014/main" id="{0AE949F4-560D-E8A6-801D-62B2FB717E8A}"/>
                </a:ext>
              </a:extLst>
            </p:cNvPr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43">
              <a:extLst>
                <a:ext uri="{FF2B5EF4-FFF2-40B4-BE49-F238E27FC236}">
                  <a16:creationId xmlns:a16="http://schemas.microsoft.com/office/drawing/2014/main" id="{5497D1DF-1C59-296C-DD23-5341B359C86C}"/>
                </a:ext>
              </a:extLst>
            </p:cNvPr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43">
              <a:extLst>
                <a:ext uri="{FF2B5EF4-FFF2-40B4-BE49-F238E27FC236}">
                  <a16:creationId xmlns:a16="http://schemas.microsoft.com/office/drawing/2014/main" id="{FD63F61D-61BD-DE94-F76F-F40784556418}"/>
                </a:ext>
              </a:extLst>
            </p:cNvPr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7;p43">
              <a:extLst>
                <a:ext uri="{FF2B5EF4-FFF2-40B4-BE49-F238E27FC236}">
                  <a16:creationId xmlns:a16="http://schemas.microsoft.com/office/drawing/2014/main" id="{F42F3875-1721-976F-E6C3-5C93E4FEE4F4}"/>
                </a:ext>
              </a:extLst>
            </p:cNvPr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8;p43">
              <a:extLst>
                <a:ext uri="{FF2B5EF4-FFF2-40B4-BE49-F238E27FC236}">
                  <a16:creationId xmlns:a16="http://schemas.microsoft.com/office/drawing/2014/main" id="{1DC30D0B-D11F-EB86-D25E-80D6CF09A896}"/>
                </a:ext>
              </a:extLst>
            </p:cNvPr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9;p43">
              <a:extLst>
                <a:ext uri="{FF2B5EF4-FFF2-40B4-BE49-F238E27FC236}">
                  <a16:creationId xmlns:a16="http://schemas.microsoft.com/office/drawing/2014/main" id="{3D9A0BB9-4436-717A-821B-A9A1F4B0ABDA}"/>
                </a:ext>
              </a:extLst>
            </p:cNvPr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0;p43">
              <a:extLst>
                <a:ext uri="{FF2B5EF4-FFF2-40B4-BE49-F238E27FC236}">
                  <a16:creationId xmlns:a16="http://schemas.microsoft.com/office/drawing/2014/main" id="{849F1920-7F9A-88E8-F7F9-E8D42FA12AAF}"/>
                </a:ext>
              </a:extLst>
            </p:cNvPr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1;p43">
              <a:extLst>
                <a:ext uri="{FF2B5EF4-FFF2-40B4-BE49-F238E27FC236}">
                  <a16:creationId xmlns:a16="http://schemas.microsoft.com/office/drawing/2014/main" id="{CF6FC9BB-4BFA-632E-16DB-8B86B1370100}"/>
                </a:ext>
              </a:extLst>
            </p:cNvPr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;p43">
              <a:extLst>
                <a:ext uri="{FF2B5EF4-FFF2-40B4-BE49-F238E27FC236}">
                  <a16:creationId xmlns:a16="http://schemas.microsoft.com/office/drawing/2014/main" id="{9B383A6E-22F1-3197-8AFF-6FB62C2A16F5}"/>
                </a:ext>
              </a:extLst>
            </p:cNvPr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43">
              <a:extLst>
                <a:ext uri="{FF2B5EF4-FFF2-40B4-BE49-F238E27FC236}">
                  <a16:creationId xmlns:a16="http://schemas.microsoft.com/office/drawing/2014/main" id="{A55AAC86-3410-FD06-6AE7-606882EFCA5E}"/>
                </a:ext>
              </a:extLst>
            </p:cNvPr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4;p43">
              <a:extLst>
                <a:ext uri="{FF2B5EF4-FFF2-40B4-BE49-F238E27FC236}">
                  <a16:creationId xmlns:a16="http://schemas.microsoft.com/office/drawing/2014/main" id="{7877A0AD-5087-B469-9EE6-64EF5F6FB643}"/>
                </a:ext>
              </a:extLst>
            </p:cNvPr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5;p43">
              <a:extLst>
                <a:ext uri="{FF2B5EF4-FFF2-40B4-BE49-F238E27FC236}">
                  <a16:creationId xmlns:a16="http://schemas.microsoft.com/office/drawing/2014/main" id="{95B9B7E9-E4D0-00E9-5EDA-587F0EBF81B2}"/>
                </a:ext>
              </a:extLst>
            </p:cNvPr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861;p42">
            <a:extLst>
              <a:ext uri="{FF2B5EF4-FFF2-40B4-BE49-F238E27FC236}">
                <a16:creationId xmlns:a16="http://schemas.microsoft.com/office/drawing/2014/main" id="{944DE510-8D34-D697-4DC7-9DEC3FEDA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1942" y="2827283"/>
            <a:ext cx="6977359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solidFill>
                  <a:srgbClr val="FF7C80"/>
                </a:solidFill>
              </a:rPr>
              <a:t>An embassy-hosted crisis map</a:t>
            </a:r>
            <a:endParaRPr sz="4000" b="1" dirty="0">
              <a:solidFill>
                <a:srgbClr val="FF7C80"/>
              </a:solidFill>
            </a:endParaRPr>
          </a:p>
        </p:txBody>
      </p:sp>
      <p:sp>
        <p:nvSpPr>
          <p:cNvPr id="41" name="Google Shape;862;p42">
            <a:extLst>
              <a:ext uri="{FF2B5EF4-FFF2-40B4-BE49-F238E27FC236}">
                <a16:creationId xmlns:a16="http://schemas.microsoft.com/office/drawing/2014/main" id="{A13B18A9-FC6B-43A8-3A73-4B4C0C50A9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0695" y="1259945"/>
            <a:ext cx="5813496" cy="209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200" dirty="0">
                <a:latin typeface="Crimson Text SemiBold" panose="020B0604020202020204" charset="0"/>
              </a:rPr>
              <a:t>Real-time safety shouldn't be a guessing game.</a:t>
            </a:r>
            <a:br>
              <a:rPr lang="en-GB" sz="3200" dirty="0">
                <a:latin typeface="Crimson Text SemiBold" panose="020B0604020202020204" charset="0"/>
              </a:rPr>
            </a:br>
            <a:r>
              <a:rPr lang="en-GB" sz="3200" dirty="0">
                <a:latin typeface="Crimson Text SemiBold" panose="020B0604020202020204" charset="0"/>
              </a:rPr>
              <a:t>Our answer?</a:t>
            </a:r>
            <a:endParaRPr sz="3200" dirty="0">
              <a:solidFill>
                <a:schemeClr val="tx1"/>
              </a:solidFill>
              <a:latin typeface="Crimson Text SemiBold" panose="020B0604020202020204" charset="0"/>
            </a:endParaRPr>
          </a:p>
        </p:txBody>
      </p:sp>
      <p:grpSp>
        <p:nvGrpSpPr>
          <p:cNvPr id="1034" name="Google Shape;1390;p51">
            <a:extLst>
              <a:ext uri="{FF2B5EF4-FFF2-40B4-BE49-F238E27FC236}">
                <a16:creationId xmlns:a16="http://schemas.microsoft.com/office/drawing/2014/main" id="{87996330-340A-B9B5-572A-43F3598E508E}"/>
              </a:ext>
            </a:extLst>
          </p:cNvPr>
          <p:cNvGrpSpPr/>
          <p:nvPr/>
        </p:nvGrpSpPr>
        <p:grpSpPr>
          <a:xfrm>
            <a:off x="-1815773" y="578142"/>
            <a:ext cx="3210228" cy="4275603"/>
            <a:chOff x="-4904314" y="-4275600"/>
            <a:chExt cx="3210228" cy="4275603"/>
          </a:xfrm>
        </p:grpSpPr>
        <p:sp>
          <p:nvSpPr>
            <p:cNvPr id="1035" name="Google Shape;1391;p51">
              <a:extLst>
                <a:ext uri="{FF2B5EF4-FFF2-40B4-BE49-F238E27FC236}">
                  <a16:creationId xmlns:a16="http://schemas.microsoft.com/office/drawing/2014/main" id="{232BD6F2-81E4-A8D1-A6BE-FB30BA6FE213}"/>
                </a:ext>
              </a:extLst>
            </p:cNvPr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392;p51">
              <a:extLst>
                <a:ext uri="{FF2B5EF4-FFF2-40B4-BE49-F238E27FC236}">
                  <a16:creationId xmlns:a16="http://schemas.microsoft.com/office/drawing/2014/main" id="{DBCA3909-A0D1-D5DA-385B-9026A8C78A08}"/>
                </a:ext>
              </a:extLst>
            </p:cNvPr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93;p51">
              <a:extLst>
                <a:ext uri="{FF2B5EF4-FFF2-40B4-BE49-F238E27FC236}">
                  <a16:creationId xmlns:a16="http://schemas.microsoft.com/office/drawing/2014/main" id="{950B7EAA-2313-79DE-9450-9503B1A44A5D}"/>
                </a:ext>
              </a:extLst>
            </p:cNvPr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394;p51">
              <a:extLst>
                <a:ext uri="{FF2B5EF4-FFF2-40B4-BE49-F238E27FC236}">
                  <a16:creationId xmlns:a16="http://schemas.microsoft.com/office/drawing/2014/main" id="{332F591C-09AA-C8AF-A26B-7498432C5ADE}"/>
                </a:ext>
              </a:extLst>
            </p:cNvPr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395;p51">
              <a:extLst>
                <a:ext uri="{FF2B5EF4-FFF2-40B4-BE49-F238E27FC236}">
                  <a16:creationId xmlns:a16="http://schemas.microsoft.com/office/drawing/2014/main" id="{E3C21554-1811-5C24-C37C-418FCE8BF4A3}"/>
                </a:ext>
              </a:extLst>
            </p:cNvPr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396;p51">
              <a:extLst>
                <a:ext uri="{FF2B5EF4-FFF2-40B4-BE49-F238E27FC236}">
                  <a16:creationId xmlns:a16="http://schemas.microsoft.com/office/drawing/2014/main" id="{45ECA8DA-C9E6-7541-531C-04AE69DE0C05}"/>
                </a:ext>
              </a:extLst>
            </p:cNvPr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397;p51">
              <a:extLst>
                <a:ext uri="{FF2B5EF4-FFF2-40B4-BE49-F238E27FC236}">
                  <a16:creationId xmlns:a16="http://schemas.microsoft.com/office/drawing/2014/main" id="{A1291A88-16C8-D42A-8951-9308462FA86B}"/>
                </a:ext>
              </a:extLst>
            </p:cNvPr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398;p51">
              <a:extLst>
                <a:ext uri="{FF2B5EF4-FFF2-40B4-BE49-F238E27FC236}">
                  <a16:creationId xmlns:a16="http://schemas.microsoft.com/office/drawing/2014/main" id="{7E6D0FBE-019A-D2E3-DEB2-1E3AC888748D}"/>
                </a:ext>
              </a:extLst>
            </p:cNvPr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399;p51">
              <a:extLst>
                <a:ext uri="{FF2B5EF4-FFF2-40B4-BE49-F238E27FC236}">
                  <a16:creationId xmlns:a16="http://schemas.microsoft.com/office/drawing/2014/main" id="{52BA8703-FAB3-0A11-0B86-777AFD3F5AD1}"/>
                </a:ext>
              </a:extLst>
            </p:cNvPr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400;p51">
              <a:extLst>
                <a:ext uri="{FF2B5EF4-FFF2-40B4-BE49-F238E27FC236}">
                  <a16:creationId xmlns:a16="http://schemas.microsoft.com/office/drawing/2014/main" id="{4BCA1BE6-33A4-BBEF-888A-D4E403984B00}"/>
                </a:ext>
              </a:extLst>
            </p:cNvPr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401;p51">
              <a:extLst>
                <a:ext uri="{FF2B5EF4-FFF2-40B4-BE49-F238E27FC236}">
                  <a16:creationId xmlns:a16="http://schemas.microsoft.com/office/drawing/2014/main" id="{DEB5F240-6969-C8D4-9DBF-249DCEE8C268}"/>
                </a:ext>
              </a:extLst>
            </p:cNvPr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402;p51">
              <a:extLst>
                <a:ext uri="{FF2B5EF4-FFF2-40B4-BE49-F238E27FC236}">
                  <a16:creationId xmlns:a16="http://schemas.microsoft.com/office/drawing/2014/main" id="{6C798E93-C403-D3AF-D22C-9912503F3824}"/>
                </a:ext>
              </a:extLst>
            </p:cNvPr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403;p51">
              <a:extLst>
                <a:ext uri="{FF2B5EF4-FFF2-40B4-BE49-F238E27FC236}">
                  <a16:creationId xmlns:a16="http://schemas.microsoft.com/office/drawing/2014/main" id="{70CA77CC-0A1D-64B3-874B-31F67A55A169}"/>
                </a:ext>
              </a:extLst>
            </p:cNvPr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404;p51">
              <a:extLst>
                <a:ext uri="{FF2B5EF4-FFF2-40B4-BE49-F238E27FC236}">
                  <a16:creationId xmlns:a16="http://schemas.microsoft.com/office/drawing/2014/main" id="{77533A1C-F49A-9C2C-01BA-EFA6A5767FF3}"/>
                </a:ext>
              </a:extLst>
            </p:cNvPr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405;p51">
              <a:extLst>
                <a:ext uri="{FF2B5EF4-FFF2-40B4-BE49-F238E27FC236}">
                  <a16:creationId xmlns:a16="http://schemas.microsoft.com/office/drawing/2014/main" id="{6D4E6905-2ED7-3653-DEED-906FB07FEA8A}"/>
                </a:ext>
              </a:extLst>
            </p:cNvPr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406;p51">
              <a:extLst>
                <a:ext uri="{FF2B5EF4-FFF2-40B4-BE49-F238E27FC236}">
                  <a16:creationId xmlns:a16="http://schemas.microsoft.com/office/drawing/2014/main" id="{91E7AA12-2466-88B9-6A17-AC790BE13164}"/>
                </a:ext>
              </a:extLst>
            </p:cNvPr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407;p51">
              <a:extLst>
                <a:ext uri="{FF2B5EF4-FFF2-40B4-BE49-F238E27FC236}">
                  <a16:creationId xmlns:a16="http://schemas.microsoft.com/office/drawing/2014/main" id="{E677744E-B144-BDA1-6DB4-40001295CF34}"/>
                </a:ext>
              </a:extLst>
            </p:cNvPr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408;p51">
              <a:extLst>
                <a:ext uri="{FF2B5EF4-FFF2-40B4-BE49-F238E27FC236}">
                  <a16:creationId xmlns:a16="http://schemas.microsoft.com/office/drawing/2014/main" id="{9FA4A382-C183-17C3-9368-54D5DB799F99}"/>
                </a:ext>
              </a:extLst>
            </p:cNvPr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409;p51">
              <a:extLst>
                <a:ext uri="{FF2B5EF4-FFF2-40B4-BE49-F238E27FC236}">
                  <a16:creationId xmlns:a16="http://schemas.microsoft.com/office/drawing/2014/main" id="{808CFCEB-8334-E9CE-9497-311DD4C9894B}"/>
                </a:ext>
              </a:extLst>
            </p:cNvPr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410;p51">
              <a:extLst>
                <a:ext uri="{FF2B5EF4-FFF2-40B4-BE49-F238E27FC236}">
                  <a16:creationId xmlns:a16="http://schemas.microsoft.com/office/drawing/2014/main" id="{AE504FD9-563A-4BBC-28B0-E199E0598D78}"/>
                </a:ext>
              </a:extLst>
            </p:cNvPr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411;p51">
              <a:extLst>
                <a:ext uri="{FF2B5EF4-FFF2-40B4-BE49-F238E27FC236}">
                  <a16:creationId xmlns:a16="http://schemas.microsoft.com/office/drawing/2014/main" id="{AB0463AD-6FD9-74D1-66FB-18734D3A7BF8}"/>
                </a:ext>
              </a:extLst>
            </p:cNvPr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412;p51">
              <a:extLst>
                <a:ext uri="{FF2B5EF4-FFF2-40B4-BE49-F238E27FC236}">
                  <a16:creationId xmlns:a16="http://schemas.microsoft.com/office/drawing/2014/main" id="{0304A755-BA0D-891F-02DD-F8090473E933}"/>
                </a:ext>
              </a:extLst>
            </p:cNvPr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413;p51">
              <a:extLst>
                <a:ext uri="{FF2B5EF4-FFF2-40B4-BE49-F238E27FC236}">
                  <a16:creationId xmlns:a16="http://schemas.microsoft.com/office/drawing/2014/main" id="{DF1302FD-DF8E-38D4-3716-4E7D364786AA}"/>
                </a:ext>
              </a:extLst>
            </p:cNvPr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414;p51">
              <a:extLst>
                <a:ext uri="{FF2B5EF4-FFF2-40B4-BE49-F238E27FC236}">
                  <a16:creationId xmlns:a16="http://schemas.microsoft.com/office/drawing/2014/main" id="{5555ECEA-1D4A-523D-DA17-BDBB2A5DEECD}"/>
                </a:ext>
              </a:extLst>
            </p:cNvPr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415;p51">
              <a:extLst>
                <a:ext uri="{FF2B5EF4-FFF2-40B4-BE49-F238E27FC236}">
                  <a16:creationId xmlns:a16="http://schemas.microsoft.com/office/drawing/2014/main" id="{84A6E65E-7F0C-7807-50CE-540E89DD6331}"/>
                </a:ext>
              </a:extLst>
            </p:cNvPr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416;p51">
              <a:extLst>
                <a:ext uri="{FF2B5EF4-FFF2-40B4-BE49-F238E27FC236}">
                  <a16:creationId xmlns:a16="http://schemas.microsoft.com/office/drawing/2014/main" id="{BB4A48EC-F24C-B992-C51A-13481AEE2D84}"/>
                </a:ext>
              </a:extLst>
            </p:cNvPr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417;p51">
              <a:extLst>
                <a:ext uri="{FF2B5EF4-FFF2-40B4-BE49-F238E27FC236}">
                  <a16:creationId xmlns:a16="http://schemas.microsoft.com/office/drawing/2014/main" id="{DA96CDB6-014E-F386-2DDF-75AE68C38C79}"/>
                </a:ext>
              </a:extLst>
            </p:cNvPr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418;p51">
              <a:extLst>
                <a:ext uri="{FF2B5EF4-FFF2-40B4-BE49-F238E27FC236}">
                  <a16:creationId xmlns:a16="http://schemas.microsoft.com/office/drawing/2014/main" id="{797BEDA5-7883-3332-DF3C-2EC92D9D939D}"/>
                </a:ext>
              </a:extLst>
            </p:cNvPr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419;p51">
              <a:extLst>
                <a:ext uri="{FF2B5EF4-FFF2-40B4-BE49-F238E27FC236}">
                  <a16:creationId xmlns:a16="http://schemas.microsoft.com/office/drawing/2014/main" id="{68C85985-ADF0-E6BD-AC31-FFC599232967}"/>
                </a:ext>
              </a:extLst>
            </p:cNvPr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420;p51">
              <a:extLst>
                <a:ext uri="{FF2B5EF4-FFF2-40B4-BE49-F238E27FC236}">
                  <a16:creationId xmlns:a16="http://schemas.microsoft.com/office/drawing/2014/main" id="{449B7576-B28D-19FA-33A9-E5855A10A0E8}"/>
                </a:ext>
              </a:extLst>
            </p:cNvPr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421;p51">
              <a:extLst>
                <a:ext uri="{FF2B5EF4-FFF2-40B4-BE49-F238E27FC236}">
                  <a16:creationId xmlns:a16="http://schemas.microsoft.com/office/drawing/2014/main" id="{57729DA1-6868-BBF6-EBEF-D8CE17A99596}"/>
                </a:ext>
              </a:extLst>
            </p:cNvPr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422;p51">
              <a:extLst>
                <a:ext uri="{FF2B5EF4-FFF2-40B4-BE49-F238E27FC236}">
                  <a16:creationId xmlns:a16="http://schemas.microsoft.com/office/drawing/2014/main" id="{8101C442-9427-38A3-A252-99523C71E900}"/>
                </a:ext>
              </a:extLst>
            </p:cNvPr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423;p51">
              <a:extLst>
                <a:ext uri="{FF2B5EF4-FFF2-40B4-BE49-F238E27FC236}">
                  <a16:creationId xmlns:a16="http://schemas.microsoft.com/office/drawing/2014/main" id="{CDE2A97E-1BF5-4258-C6D0-43ACEFEB7EAD}"/>
                </a:ext>
              </a:extLst>
            </p:cNvPr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424;p51">
              <a:extLst>
                <a:ext uri="{FF2B5EF4-FFF2-40B4-BE49-F238E27FC236}">
                  <a16:creationId xmlns:a16="http://schemas.microsoft.com/office/drawing/2014/main" id="{59385ABC-8EDF-193A-0B27-64E12D2BE173}"/>
                </a:ext>
              </a:extLst>
            </p:cNvPr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8"/>
          <p:cNvSpPr txBox="1">
            <a:spLocks noGrp="1"/>
          </p:cNvSpPr>
          <p:nvPr>
            <p:ph type="subTitle" idx="1"/>
          </p:nvPr>
        </p:nvSpPr>
        <p:spPr>
          <a:xfrm>
            <a:off x="2072211" y="10363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Protection of Civilians </a:t>
            </a:r>
            <a:endParaRPr dirty="0"/>
          </a:p>
        </p:txBody>
      </p:sp>
      <p:sp>
        <p:nvSpPr>
          <p:cNvPr id="1229" name="Google Shape;1229;p48"/>
          <p:cNvSpPr txBox="1">
            <a:spLocks noGrp="1"/>
          </p:cNvSpPr>
          <p:nvPr>
            <p:ph type="subTitle" idx="2"/>
          </p:nvPr>
        </p:nvSpPr>
        <p:spPr>
          <a:xfrm>
            <a:off x="5093589" y="10363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Available to anyone </a:t>
            </a:r>
            <a:endParaRPr dirty="0"/>
          </a:p>
        </p:txBody>
      </p:sp>
      <p:sp>
        <p:nvSpPr>
          <p:cNvPr id="1230" name="Google Shape;1230;p48"/>
          <p:cNvSpPr txBox="1">
            <a:spLocks noGrp="1"/>
          </p:cNvSpPr>
          <p:nvPr>
            <p:ph type="subTitle" idx="3"/>
          </p:nvPr>
        </p:nvSpPr>
        <p:spPr>
          <a:xfrm>
            <a:off x="2072211" y="2526786"/>
            <a:ext cx="4999578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Official embassy and government sources</a:t>
            </a:r>
            <a:endParaRPr dirty="0"/>
          </a:p>
        </p:txBody>
      </p:sp>
      <p:sp>
        <p:nvSpPr>
          <p:cNvPr id="1232" name="Google Shape;1232;p48"/>
          <p:cNvSpPr txBox="1">
            <a:spLocks noGrp="1"/>
          </p:cNvSpPr>
          <p:nvPr>
            <p:ph type="subTitle" idx="5"/>
          </p:nvPr>
        </p:nvSpPr>
        <p:spPr>
          <a:xfrm>
            <a:off x="2072211" y="607119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Safety First</a:t>
            </a:r>
          </a:p>
        </p:txBody>
      </p:sp>
      <p:sp>
        <p:nvSpPr>
          <p:cNvPr id="1233" name="Google Shape;1233;p48"/>
          <p:cNvSpPr txBox="1">
            <a:spLocks noGrp="1"/>
          </p:cNvSpPr>
          <p:nvPr>
            <p:ph type="subTitle" idx="6"/>
          </p:nvPr>
        </p:nvSpPr>
        <p:spPr>
          <a:xfrm>
            <a:off x="2070533" y="3654777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Ease of Use</a:t>
            </a:r>
          </a:p>
        </p:txBody>
      </p:sp>
      <p:sp>
        <p:nvSpPr>
          <p:cNvPr id="1234" name="Google Shape;1234;p48"/>
          <p:cNvSpPr txBox="1">
            <a:spLocks noGrp="1"/>
          </p:cNvSpPr>
          <p:nvPr>
            <p:ph type="subTitle" idx="7"/>
          </p:nvPr>
        </p:nvSpPr>
        <p:spPr>
          <a:xfrm>
            <a:off x="4974391" y="607119"/>
            <a:ext cx="221659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Accessibility</a:t>
            </a:r>
          </a:p>
        </p:txBody>
      </p:sp>
      <p:sp>
        <p:nvSpPr>
          <p:cNvPr id="4" name="Google Shape;1230;p48">
            <a:extLst>
              <a:ext uri="{FF2B5EF4-FFF2-40B4-BE49-F238E27FC236}">
                <a16:creationId xmlns:a16="http://schemas.microsoft.com/office/drawing/2014/main" id="{FC2E3D65-92A2-A308-14C3-693C08E6E87D}"/>
              </a:ext>
            </a:extLst>
          </p:cNvPr>
          <p:cNvSpPr txBox="1">
            <a:spLocks/>
          </p:cNvSpPr>
          <p:nvPr/>
        </p:nvSpPr>
        <p:spPr>
          <a:xfrm>
            <a:off x="2073889" y="400054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GB" dirty="0"/>
              <a:t>Intuitive design </a:t>
            </a:r>
          </a:p>
        </p:txBody>
      </p:sp>
      <p:sp>
        <p:nvSpPr>
          <p:cNvPr id="5" name="Google Shape;1231;p48">
            <a:extLst>
              <a:ext uri="{FF2B5EF4-FFF2-40B4-BE49-F238E27FC236}">
                <a16:creationId xmlns:a16="http://schemas.microsoft.com/office/drawing/2014/main" id="{176EEA3E-A312-3159-85EF-E940344EAD7A}"/>
              </a:ext>
            </a:extLst>
          </p:cNvPr>
          <p:cNvSpPr txBox="1">
            <a:spLocks/>
          </p:cNvSpPr>
          <p:nvPr/>
        </p:nvSpPr>
        <p:spPr>
          <a:xfrm>
            <a:off x="5095267" y="400054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GB" dirty="0"/>
              <a:t>Live data </a:t>
            </a:r>
          </a:p>
        </p:txBody>
      </p:sp>
      <p:sp>
        <p:nvSpPr>
          <p:cNvPr id="6" name="Google Shape;1233;p48">
            <a:extLst>
              <a:ext uri="{FF2B5EF4-FFF2-40B4-BE49-F238E27FC236}">
                <a16:creationId xmlns:a16="http://schemas.microsoft.com/office/drawing/2014/main" id="{214E4089-8B5A-6492-3304-67C839F8C1AB}"/>
              </a:ext>
            </a:extLst>
          </p:cNvPr>
          <p:cNvSpPr txBox="1">
            <a:spLocks/>
          </p:cNvSpPr>
          <p:nvPr/>
        </p:nvSpPr>
        <p:spPr>
          <a:xfrm>
            <a:off x="3620189" y="3654777"/>
            <a:ext cx="4924994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b="1" dirty="0"/>
              <a:t>Real-Time Awareness</a:t>
            </a:r>
          </a:p>
        </p:txBody>
      </p:sp>
      <p:sp>
        <p:nvSpPr>
          <p:cNvPr id="7" name="Google Shape;1235;p48">
            <a:extLst>
              <a:ext uri="{FF2B5EF4-FFF2-40B4-BE49-F238E27FC236}">
                <a16:creationId xmlns:a16="http://schemas.microsoft.com/office/drawing/2014/main" id="{7A3CCC8D-D3A6-D6E7-A0A7-33A63B37E1AC}"/>
              </a:ext>
            </a:extLst>
          </p:cNvPr>
          <p:cNvSpPr txBox="1">
            <a:spLocks/>
          </p:cNvSpPr>
          <p:nvPr/>
        </p:nvSpPr>
        <p:spPr>
          <a:xfrm>
            <a:off x="2261254" y="2156593"/>
            <a:ext cx="4621492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b="1" dirty="0"/>
              <a:t>Trustworthy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51"/>
          <p:cNvGrpSpPr/>
          <p:nvPr/>
        </p:nvGrpSpPr>
        <p:grpSpPr>
          <a:xfrm flipH="1">
            <a:off x="6785972" y="401996"/>
            <a:ext cx="4319433" cy="3997071"/>
            <a:chOff x="-1863448" y="895171"/>
            <a:chExt cx="4319433" cy="3997071"/>
          </a:xfrm>
        </p:grpSpPr>
        <p:sp>
          <p:nvSpPr>
            <p:cNvPr id="1273" name="Google Shape;1273;p51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51"/>
          <p:cNvGrpSpPr/>
          <p:nvPr/>
        </p:nvGrpSpPr>
        <p:grpSpPr>
          <a:xfrm>
            <a:off x="-1815773" y="578142"/>
            <a:ext cx="3210228" cy="4275603"/>
            <a:chOff x="-4904314" y="-4275600"/>
            <a:chExt cx="3210228" cy="4275603"/>
          </a:xfrm>
        </p:grpSpPr>
        <p:sp>
          <p:nvSpPr>
            <p:cNvPr id="1391" name="Google Shape;1391;p51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51"/>
          <p:cNvSpPr txBox="1">
            <a:spLocks noGrp="1"/>
          </p:cNvSpPr>
          <p:nvPr>
            <p:ph type="title"/>
          </p:nvPr>
        </p:nvSpPr>
        <p:spPr>
          <a:xfrm>
            <a:off x="2328900" y="1727200"/>
            <a:ext cx="44862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Demo</a:t>
            </a:r>
            <a:endParaRPr dirty="0"/>
          </a:p>
        </p:txBody>
      </p:sp>
      <p:grpSp>
        <p:nvGrpSpPr>
          <p:cNvPr id="1426" name="Google Shape;1426;p51"/>
          <p:cNvGrpSpPr/>
          <p:nvPr/>
        </p:nvGrpSpPr>
        <p:grpSpPr>
          <a:xfrm rot="-2192734">
            <a:off x="6381024" y="57107"/>
            <a:ext cx="641033" cy="1269718"/>
            <a:chOff x="4312975" y="1299550"/>
            <a:chExt cx="641100" cy="1269850"/>
          </a:xfrm>
        </p:grpSpPr>
        <p:sp>
          <p:nvSpPr>
            <p:cNvPr id="1427" name="Google Shape;1427;p51"/>
            <p:cNvSpPr/>
            <p:nvPr/>
          </p:nvSpPr>
          <p:spPr>
            <a:xfrm>
              <a:off x="4312975" y="1299550"/>
              <a:ext cx="641100" cy="1269850"/>
            </a:xfrm>
            <a:custGeom>
              <a:avLst/>
              <a:gdLst/>
              <a:ahLst/>
              <a:cxnLst/>
              <a:rect l="l" t="t" r="r" b="b"/>
              <a:pathLst>
                <a:path w="25644" h="50794" fill="none" extrusionOk="0">
                  <a:moveTo>
                    <a:pt x="12496" y="988"/>
                  </a:moveTo>
                  <a:cubicBezTo>
                    <a:pt x="12193" y="1"/>
                    <a:pt x="9408" y="3948"/>
                    <a:pt x="9917" y="5158"/>
                  </a:cubicBezTo>
                  <a:cubicBezTo>
                    <a:pt x="10443" y="6352"/>
                    <a:pt x="8389" y="12098"/>
                    <a:pt x="7880" y="13499"/>
                  </a:cubicBezTo>
                  <a:cubicBezTo>
                    <a:pt x="7355" y="14900"/>
                    <a:pt x="4633" y="20534"/>
                    <a:pt x="5142" y="22413"/>
                  </a:cubicBezTo>
                  <a:cubicBezTo>
                    <a:pt x="5651" y="24291"/>
                    <a:pt x="4107" y="31374"/>
                    <a:pt x="4458" y="33985"/>
                  </a:cubicBezTo>
                  <a:cubicBezTo>
                    <a:pt x="4792" y="36611"/>
                    <a:pt x="3773" y="41561"/>
                    <a:pt x="2579" y="42755"/>
                  </a:cubicBezTo>
                  <a:cubicBezTo>
                    <a:pt x="1370" y="43949"/>
                    <a:pt x="1" y="48835"/>
                    <a:pt x="176" y="49806"/>
                  </a:cubicBezTo>
                  <a:cubicBezTo>
                    <a:pt x="351" y="50793"/>
                    <a:pt x="2993" y="49775"/>
                    <a:pt x="4282" y="47674"/>
                  </a:cubicBezTo>
                  <a:cubicBezTo>
                    <a:pt x="5556" y="45572"/>
                    <a:pt x="9408" y="41657"/>
                    <a:pt x="11461" y="41275"/>
                  </a:cubicBezTo>
                  <a:cubicBezTo>
                    <a:pt x="13515" y="40877"/>
                    <a:pt x="22397" y="39683"/>
                    <a:pt x="21887" y="37630"/>
                  </a:cubicBezTo>
                  <a:cubicBezTo>
                    <a:pt x="21378" y="35576"/>
                    <a:pt x="20057" y="32361"/>
                    <a:pt x="21903" y="29607"/>
                  </a:cubicBezTo>
                  <a:cubicBezTo>
                    <a:pt x="23765" y="26854"/>
                    <a:pt x="25309" y="25150"/>
                    <a:pt x="25309" y="22588"/>
                  </a:cubicBezTo>
                  <a:cubicBezTo>
                    <a:pt x="25309" y="20025"/>
                    <a:pt x="25644" y="15584"/>
                    <a:pt x="24450" y="14040"/>
                  </a:cubicBezTo>
                  <a:cubicBezTo>
                    <a:pt x="23256" y="12496"/>
                    <a:pt x="20614" y="10713"/>
                    <a:pt x="18131" y="8230"/>
                  </a:cubicBezTo>
                  <a:cubicBezTo>
                    <a:pt x="15648" y="5747"/>
                    <a:pt x="13164" y="3328"/>
                    <a:pt x="12480" y="988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4455450" y="1496150"/>
              <a:ext cx="453650" cy="836875"/>
            </a:xfrm>
            <a:custGeom>
              <a:avLst/>
              <a:gdLst/>
              <a:ahLst/>
              <a:cxnLst/>
              <a:rect l="l" t="t" r="r" b="b"/>
              <a:pathLst>
                <a:path w="18146" h="33475" fill="none" extrusionOk="0">
                  <a:moveTo>
                    <a:pt x="6574" y="1130"/>
                  </a:moveTo>
                  <a:cubicBezTo>
                    <a:pt x="5858" y="1640"/>
                    <a:pt x="3900" y="7147"/>
                    <a:pt x="3900" y="8739"/>
                  </a:cubicBezTo>
                  <a:cubicBezTo>
                    <a:pt x="3900" y="10331"/>
                    <a:pt x="3168" y="12814"/>
                    <a:pt x="3168" y="14644"/>
                  </a:cubicBezTo>
                  <a:cubicBezTo>
                    <a:pt x="3168" y="16459"/>
                    <a:pt x="2833" y="18608"/>
                    <a:pt x="2388" y="20534"/>
                  </a:cubicBezTo>
                  <a:cubicBezTo>
                    <a:pt x="1926" y="22475"/>
                    <a:pt x="2101" y="25293"/>
                    <a:pt x="1735" y="26948"/>
                  </a:cubicBezTo>
                  <a:cubicBezTo>
                    <a:pt x="1353" y="28604"/>
                    <a:pt x="0" y="31883"/>
                    <a:pt x="0" y="32679"/>
                  </a:cubicBezTo>
                  <a:cubicBezTo>
                    <a:pt x="0" y="33474"/>
                    <a:pt x="2786" y="33076"/>
                    <a:pt x="3741" y="32121"/>
                  </a:cubicBezTo>
                  <a:cubicBezTo>
                    <a:pt x="4712" y="31150"/>
                    <a:pt x="7720" y="29415"/>
                    <a:pt x="9073" y="29415"/>
                  </a:cubicBezTo>
                  <a:cubicBezTo>
                    <a:pt x="10442" y="29415"/>
                    <a:pt x="13960" y="30307"/>
                    <a:pt x="12941" y="28715"/>
                  </a:cubicBezTo>
                  <a:cubicBezTo>
                    <a:pt x="11906" y="27123"/>
                    <a:pt x="12511" y="22698"/>
                    <a:pt x="13116" y="21218"/>
                  </a:cubicBezTo>
                  <a:cubicBezTo>
                    <a:pt x="13721" y="19738"/>
                    <a:pt x="16904" y="15440"/>
                    <a:pt x="16904" y="14294"/>
                  </a:cubicBezTo>
                  <a:cubicBezTo>
                    <a:pt x="16904" y="13164"/>
                    <a:pt x="18146" y="7943"/>
                    <a:pt x="16904" y="7370"/>
                  </a:cubicBezTo>
                  <a:cubicBezTo>
                    <a:pt x="15663" y="6813"/>
                    <a:pt x="12304" y="5619"/>
                    <a:pt x="10888" y="4202"/>
                  </a:cubicBezTo>
                  <a:cubicBezTo>
                    <a:pt x="9471" y="2786"/>
                    <a:pt x="8166" y="0"/>
                    <a:pt x="6574" y="113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4529050" y="1619100"/>
              <a:ext cx="280975" cy="608075"/>
            </a:xfrm>
            <a:custGeom>
              <a:avLst/>
              <a:gdLst/>
              <a:ahLst/>
              <a:cxnLst/>
              <a:rect l="l" t="t" r="r" b="b"/>
              <a:pathLst>
                <a:path w="11239" h="24323" fill="none" extrusionOk="0">
                  <a:moveTo>
                    <a:pt x="4776" y="717"/>
                  </a:moveTo>
                  <a:cubicBezTo>
                    <a:pt x="4553" y="1179"/>
                    <a:pt x="2388" y="3487"/>
                    <a:pt x="2723" y="5635"/>
                  </a:cubicBezTo>
                  <a:cubicBezTo>
                    <a:pt x="3073" y="7784"/>
                    <a:pt x="2277" y="10204"/>
                    <a:pt x="2054" y="12018"/>
                  </a:cubicBezTo>
                  <a:cubicBezTo>
                    <a:pt x="1815" y="13833"/>
                    <a:pt x="1640" y="18799"/>
                    <a:pt x="956" y="20041"/>
                  </a:cubicBezTo>
                  <a:cubicBezTo>
                    <a:pt x="271" y="21298"/>
                    <a:pt x="1" y="23924"/>
                    <a:pt x="574" y="24115"/>
                  </a:cubicBezTo>
                  <a:cubicBezTo>
                    <a:pt x="1131" y="24322"/>
                    <a:pt x="4537" y="22540"/>
                    <a:pt x="5333" y="22540"/>
                  </a:cubicBezTo>
                  <a:cubicBezTo>
                    <a:pt x="6129" y="22540"/>
                    <a:pt x="7275" y="22444"/>
                    <a:pt x="7275" y="20454"/>
                  </a:cubicBezTo>
                  <a:cubicBezTo>
                    <a:pt x="7275" y="18465"/>
                    <a:pt x="8182" y="14040"/>
                    <a:pt x="8740" y="12559"/>
                  </a:cubicBezTo>
                  <a:cubicBezTo>
                    <a:pt x="9313" y="11079"/>
                    <a:pt x="11239" y="9376"/>
                    <a:pt x="11239" y="7227"/>
                  </a:cubicBezTo>
                  <a:cubicBezTo>
                    <a:pt x="11239" y="5062"/>
                    <a:pt x="8294" y="3471"/>
                    <a:pt x="7498" y="2452"/>
                  </a:cubicBezTo>
                  <a:cubicBezTo>
                    <a:pt x="6702" y="1433"/>
                    <a:pt x="5110" y="1"/>
                    <a:pt x="4776" y="7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4580000" y="1714600"/>
              <a:ext cx="176300" cy="434175"/>
            </a:xfrm>
            <a:custGeom>
              <a:avLst/>
              <a:gdLst/>
              <a:ahLst/>
              <a:cxnLst/>
              <a:rect l="l" t="t" r="r" b="b"/>
              <a:pathLst>
                <a:path w="7052" h="17367" fill="none" extrusionOk="0">
                  <a:moveTo>
                    <a:pt x="3868" y="685"/>
                  </a:moveTo>
                  <a:cubicBezTo>
                    <a:pt x="3518" y="1020"/>
                    <a:pt x="1942" y="3152"/>
                    <a:pt x="2738" y="4521"/>
                  </a:cubicBezTo>
                  <a:cubicBezTo>
                    <a:pt x="3534" y="5890"/>
                    <a:pt x="3088" y="8103"/>
                    <a:pt x="2515" y="9726"/>
                  </a:cubicBezTo>
                  <a:cubicBezTo>
                    <a:pt x="1942" y="11350"/>
                    <a:pt x="0" y="16348"/>
                    <a:pt x="573" y="16634"/>
                  </a:cubicBezTo>
                  <a:cubicBezTo>
                    <a:pt x="1146" y="16905"/>
                    <a:pt x="2849" y="17367"/>
                    <a:pt x="3184" y="16634"/>
                  </a:cubicBezTo>
                  <a:cubicBezTo>
                    <a:pt x="3534" y="15886"/>
                    <a:pt x="3534" y="12703"/>
                    <a:pt x="3868" y="11796"/>
                  </a:cubicBezTo>
                  <a:cubicBezTo>
                    <a:pt x="4202" y="10888"/>
                    <a:pt x="6144" y="7036"/>
                    <a:pt x="6590" y="5047"/>
                  </a:cubicBezTo>
                  <a:cubicBezTo>
                    <a:pt x="7052" y="3057"/>
                    <a:pt x="4553" y="1"/>
                    <a:pt x="3868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C8A26A6C-E3A2-DEE7-B1BB-DF9B65A7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51">
            <a:extLst>
              <a:ext uri="{FF2B5EF4-FFF2-40B4-BE49-F238E27FC236}">
                <a16:creationId xmlns:a16="http://schemas.microsoft.com/office/drawing/2014/main" id="{27B838E2-305E-8164-A624-ABDCAB0F1933}"/>
              </a:ext>
            </a:extLst>
          </p:cNvPr>
          <p:cNvGrpSpPr/>
          <p:nvPr/>
        </p:nvGrpSpPr>
        <p:grpSpPr>
          <a:xfrm flipH="1">
            <a:off x="6785972" y="401996"/>
            <a:ext cx="4319433" cy="3997071"/>
            <a:chOff x="-1863448" y="895171"/>
            <a:chExt cx="4319433" cy="3997071"/>
          </a:xfrm>
        </p:grpSpPr>
        <p:sp>
          <p:nvSpPr>
            <p:cNvPr id="1273" name="Google Shape;1273;p51">
              <a:extLst>
                <a:ext uri="{FF2B5EF4-FFF2-40B4-BE49-F238E27FC236}">
                  <a16:creationId xmlns:a16="http://schemas.microsoft.com/office/drawing/2014/main" id="{F5549C5F-C94E-FE65-F7CE-068E63F79606}"/>
                </a:ext>
              </a:extLst>
            </p:cNvPr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>
              <a:extLst>
                <a:ext uri="{FF2B5EF4-FFF2-40B4-BE49-F238E27FC236}">
                  <a16:creationId xmlns:a16="http://schemas.microsoft.com/office/drawing/2014/main" id="{1CCA4E66-D042-6D29-C375-C1EAA1D5B0A9}"/>
                </a:ext>
              </a:extLst>
            </p:cNvPr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>
              <a:extLst>
                <a:ext uri="{FF2B5EF4-FFF2-40B4-BE49-F238E27FC236}">
                  <a16:creationId xmlns:a16="http://schemas.microsoft.com/office/drawing/2014/main" id="{81A22EE4-39CE-ECE9-655F-D4C155BD56E5}"/>
                </a:ext>
              </a:extLst>
            </p:cNvPr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>
              <a:extLst>
                <a:ext uri="{FF2B5EF4-FFF2-40B4-BE49-F238E27FC236}">
                  <a16:creationId xmlns:a16="http://schemas.microsoft.com/office/drawing/2014/main" id="{02A17103-C7CE-2351-34AE-1904077618FD}"/>
                </a:ext>
              </a:extLst>
            </p:cNvPr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>
              <a:extLst>
                <a:ext uri="{FF2B5EF4-FFF2-40B4-BE49-F238E27FC236}">
                  <a16:creationId xmlns:a16="http://schemas.microsoft.com/office/drawing/2014/main" id="{9B371740-17F1-5055-F557-56BFFDE9CE61}"/>
                </a:ext>
              </a:extLst>
            </p:cNvPr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>
              <a:extLst>
                <a:ext uri="{FF2B5EF4-FFF2-40B4-BE49-F238E27FC236}">
                  <a16:creationId xmlns:a16="http://schemas.microsoft.com/office/drawing/2014/main" id="{17280DD1-9073-5B76-32EF-49A3A14F1729}"/>
                </a:ext>
              </a:extLst>
            </p:cNvPr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>
              <a:extLst>
                <a:ext uri="{FF2B5EF4-FFF2-40B4-BE49-F238E27FC236}">
                  <a16:creationId xmlns:a16="http://schemas.microsoft.com/office/drawing/2014/main" id="{21B4D1CE-7BC1-2B90-3D28-8D5944BB6D45}"/>
                </a:ext>
              </a:extLst>
            </p:cNvPr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>
              <a:extLst>
                <a:ext uri="{FF2B5EF4-FFF2-40B4-BE49-F238E27FC236}">
                  <a16:creationId xmlns:a16="http://schemas.microsoft.com/office/drawing/2014/main" id="{C13C8BFA-A4D9-772D-5C69-CBD100A112F4}"/>
                </a:ext>
              </a:extLst>
            </p:cNvPr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>
              <a:extLst>
                <a:ext uri="{FF2B5EF4-FFF2-40B4-BE49-F238E27FC236}">
                  <a16:creationId xmlns:a16="http://schemas.microsoft.com/office/drawing/2014/main" id="{1BD3CF91-D9BD-7D6E-D7E7-6138B145BA12}"/>
                </a:ext>
              </a:extLst>
            </p:cNvPr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>
              <a:extLst>
                <a:ext uri="{FF2B5EF4-FFF2-40B4-BE49-F238E27FC236}">
                  <a16:creationId xmlns:a16="http://schemas.microsoft.com/office/drawing/2014/main" id="{25FEEB49-DF75-8582-288F-F245A49B0A92}"/>
                </a:ext>
              </a:extLst>
            </p:cNvPr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>
              <a:extLst>
                <a:ext uri="{FF2B5EF4-FFF2-40B4-BE49-F238E27FC236}">
                  <a16:creationId xmlns:a16="http://schemas.microsoft.com/office/drawing/2014/main" id="{80ECE869-E9FA-B53C-DA43-CDD1F9738B4B}"/>
                </a:ext>
              </a:extLst>
            </p:cNvPr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>
              <a:extLst>
                <a:ext uri="{FF2B5EF4-FFF2-40B4-BE49-F238E27FC236}">
                  <a16:creationId xmlns:a16="http://schemas.microsoft.com/office/drawing/2014/main" id="{78E1656F-7F09-3A38-EE43-977FE5DC66D4}"/>
                </a:ext>
              </a:extLst>
            </p:cNvPr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>
              <a:extLst>
                <a:ext uri="{FF2B5EF4-FFF2-40B4-BE49-F238E27FC236}">
                  <a16:creationId xmlns:a16="http://schemas.microsoft.com/office/drawing/2014/main" id="{3871A241-7988-63D1-4C40-2D817364BE61}"/>
                </a:ext>
              </a:extLst>
            </p:cNvPr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>
              <a:extLst>
                <a:ext uri="{FF2B5EF4-FFF2-40B4-BE49-F238E27FC236}">
                  <a16:creationId xmlns:a16="http://schemas.microsoft.com/office/drawing/2014/main" id="{83CD18FD-DD7C-7C60-A5FB-233BA5ABB564}"/>
                </a:ext>
              </a:extLst>
            </p:cNvPr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>
              <a:extLst>
                <a:ext uri="{FF2B5EF4-FFF2-40B4-BE49-F238E27FC236}">
                  <a16:creationId xmlns:a16="http://schemas.microsoft.com/office/drawing/2014/main" id="{58E756AA-B556-C850-C708-80FE80AC716C}"/>
                </a:ext>
              </a:extLst>
            </p:cNvPr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>
              <a:extLst>
                <a:ext uri="{FF2B5EF4-FFF2-40B4-BE49-F238E27FC236}">
                  <a16:creationId xmlns:a16="http://schemas.microsoft.com/office/drawing/2014/main" id="{9F01E719-D4A1-6938-C1CE-492CD3179603}"/>
                </a:ext>
              </a:extLst>
            </p:cNvPr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>
              <a:extLst>
                <a:ext uri="{FF2B5EF4-FFF2-40B4-BE49-F238E27FC236}">
                  <a16:creationId xmlns:a16="http://schemas.microsoft.com/office/drawing/2014/main" id="{FF6D858A-BF51-EB53-5043-B749A11AB8CC}"/>
                </a:ext>
              </a:extLst>
            </p:cNvPr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>
              <a:extLst>
                <a:ext uri="{FF2B5EF4-FFF2-40B4-BE49-F238E27FC236}">
                  <a16:creationId xmlns:a16="http://schemas.microsoft.com/office/drawing/2014/main" id="{74DAF19F-1778-600F-41F4-22E580E38FA7}"/>
                </a:ext>
              </a:extLst>
            </p:cNvPr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>
              <a:extLst>
                <a:ext uri="{FF2B5EF4-FFF2-40B4-BE49-F238E27FC236}">
                  <a16:creationId xmlns:a16="http://schemas.microsoft.com/office/drawing/2014/main" id="{75D277CE-360B-C3DA-2589-381405C7373D}"/>
                </a:ext>
              </a:extLst>
            </p:cNvPr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>
              <a:extLst>
                <a:ext uri="{FF2B5EF4-FFF2-40B4-BE49-F238E27FC236}">
                  <a16:creationId xmlns:a16="http://schemas.microsoft.com/office/drawing/2014/main" id="{B7AB314E-901D-0A2F-7AC9-27427DE83ABF}"/>
                </a:ext>
              </a:extLst>
            </p:cNvPr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>
              <a:extLst>
                <a:ext uri="{FF2B5EF4-FFF2-40B4-BE49-F238E27FC236}">
                  <a16:creationId xmlns:a16="http://schemas.microsoft.com/office/drawing/2014/main" id="{ED7BE297-F816-F12D-2873-D2BB8B60AFA6}"/>
                </a:ext>
              </a:extLst>
            </p:cNvPr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>
              <a:extLst>
                <a:ext uri="{FF2B5EF4-FFF2-40B4-BE49-F238E27FC236}">
                  <a16:creationId xmlns:a16="http://schemas.microsoft.com/office/drawing/2014/main" id="{70913706-DA88-650B-3535-EB10C9A63EA7}"/>
                </a:ext>
              </a:extLst>
            </p:cNvPr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>
              <a:extLst>
                <a:ext uri="{FF2B5EF4-FFF2-40B4-BE49-F238E27FC236}">
                  <a16:creationId xmlns:a16="http://schemas.microsoft.com/office/drawing/2014/main" id="{3FED773A-FE01-3B60-2320-82A9E7B1FE7E}"/>
                </a:ext>
              </a:extLst>
            </p:cNvPr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>
              <a:extLst>
                <a:ext uri="{FF2B5EF4-FFF2-40B4-BE49-F238E27FC236}">
                  <a16:creationId xmlns:a16="http://schemas.microsoft.com/office/drawing/2014/main" id="{2CB5410A-E633-49AD-15C0-62E98074F097}"/>
                </a:ext>
              </a:extLst>
            </p:cNvPr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>
              <a:extLst>
                <a:ext uri="{FF2B5EF4-FFF2-40B4-BE49-F238E27FC236}">
                  <a16:creationId xmlns:a16="http://schemas.microsoft.com/office/drawing/2014/main" id="{FEB1E395-376F-89B8-E072-6A61F289BC5F}"/>
                </a:ext>
              </a:extLst>
            </p:cNvPr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>
              <a:extLst>
                <a:ext uri="{FF2B5EF4-FFF2-40B4-BE49-F238E27FC236}">
                  <a16:creationId xmlns:a16="http://schemas.microsoft.com/office/drawing/2014/main" id="{CAE1949A-1867-53A8-2A4F-9E05B9CFF2B5}"/>
                </a:ext>
              </a:extLst>
            </p:cNvPr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>
              <a:extLst>
                <a:ext uri="{FF2B5EF4-FFF2-40B4-BE49-F238E27FC236}">
                  <a16:creationId xmlns:a16="http://schemas.microsoft.com/office/drawing/2014/main" id="{482DB54C-7A2B-A512-14BC-BDF652F79D6E}"/>
                </a:ext>
              </a:extLst>
            </p:cNvPr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>
              <a:extLst>
                <a:ext uri="{FF2B5EF4-FFF2-40B4-BE49-F238E27FC236}">
                  <a16:creationId xmlns:a16="http://schemas.microsoft.com/office/drawing/2014/main" id="{DECCA1B5-2B8B-6388-0C6A-4F1826F001C6}"/>
                </a:ext>
              </a:extLst>
            </p:cNvPr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>
              <a:extLst>
                <a:ext uri="{FF2B5EF4-FFF2-40B4-BE49-F238E27FC236}">
                  <a16:creationId xmlns:a16="http://schemas.microsoft.com/office/drawing/2014/main" id="{33DAB361-768E-C840-499D-B5A93A79B5FB}"/>
                </a:ext>
              </a:extLst>
            </p:cNvPr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>
              <a:extLst>
                <a:ext uri="{FF2B5EF4-FFF2-40B4-BE49-F238E27FC236}">
                  <a16:creationId xmlns:a16="http://schemas.microsoft.com/office/drawing/2014/main" id="{8819255F-D68D-6D62-2F95-0FE4581E93D8}"/>
                </a:ext>
              </a:extLst>
            </p:cNvPr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>
              <a:extLst>
                <a:ext uri="{FF2B5EF4-FFF2-40B4-BE49-F238E27FC236}">
                  <a16:creationId xmlns:a16="http://schemas.microsoft.com/office/drawing/2014/main" id="{92319ACC-ECD1-397C-DA98-A13B0B06F2D6}"/>
                </a:ext>
              </a:extLst>
            </p:cNvPr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>
              <a:extLst>
                <a:ext uri="{FF2B5EF4-FFF2-40B4-BE49-F238E27FC236}">
                  <a16:creationId xmlns:a16="http://schemas.microsoft.com/office/drawing/2014/main" id="{F2E8AB6C-4F71-58C4-C44C-BC5449D11BA8}"/>
                </a:ext>
              </a:extLst>
            </p:cNvPr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>
              <a:extLst>
                <a:ext uri="{FF2B5EF4-FFF2-40B4-BE49-F238E27FC236}">
                  <a16:creationId xmlns:a16="http://schemas.microsoft.com/office/drawing/2014/main" id="{0A08BFFC-20A6-30A9-A1E4-057B3ED69B72}"/>
                </a:ext>
              </a:extLst>
            </p:cNvPr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>
              <a:extLst>
                <a:ext uri="{FF2B5EF4-FFF2-40B4-BE49-F238E27FC236}">
                  <a16:creationId xmlns:a16="http://schemas.microsoft.com/office/drawing/2014/main" id="{B0DE9CC8-AAEB-2316-ED75-9FCB0E3EF124}"/>
                </a:ext>
              </a:extLst>
            </p:cNvPr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>
              <a:extLst>
                <a:ext uri="{FF2B5EF4-FFF2-40B4-BE49-F238E27FC236}">
                  <a16:creationId xmlns:a16="http://schemas.microsoft.com/office/drawing/2014/main" id="{BE4D581D-B54F-F732-34F6-C607724EDC80}"/>
                </a:ext>
              </a:extLst>
            </p:cNvPr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>
              <a:extLst>
                <a:ext uri="{FF2B5EF4-FFF2-40B4-BE49-F238E27FC236}">
                  <a16:creationId xmlns:a16="http://schemas.microsoft.com/office/drawing/2014/main" id="{B8659FD1-DDE7-E5B6-AE7F-EA9137D9ACB9}"/>
                </a:ext>
              </a:extLst>
            </p:cNvPr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>
              <a:extLst>
                <a:ext uri="{FF2B5EF4-FFF2-40B4-BE49-F238E27FC236}">
                  <a16:creationId xmlns:a16="http://schemas.microsoft.com/office/drawing/2014/main" id="{C911106A-77B0-E651-EA19-AA65378725A2}"/>
                </a:ext>
              </a:extLst>
            </p:cNvPr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>
              <a:extLst>
                <a:ext uri="{FF2B5EF4-FFF2-40B4-BE49-F238E27FC236}">
                  <a16:creationId xmlns:a16="http://schemas.microsoft.com/office/drawing/2014/main" id="{124BA047-143F-948B-5E7C-1B8890B86D00}"/>
                </a:ext>
              </a:extLst>
            </p:cNvPr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>
              <a:extLst>
                <a:ext uri="{FF2B5EF4-FFF2-40B4-BE49-F238E27FC236}">
                  <a16:creationId xmlns:a16="http://schemas.microsoft.com/office/drawing/2014/main" id="{4BEBE261-9129-849A-570F-F57EA28E12A0}"/>
                </a:ext>
              </a:extLst>
            </p:cNvPr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>
              <a:extLst>
                <a:ext uri="{FF2B5EF4-FFF2-40B4-BE49-F238E27FC236}">
                  <a16:creationId xmlns:a16="http://schemas.microsoft.com/office/drawing/2014/main" id="{697F0B51-7C4F-0B8C-FEDA-AEFC3BBC64C7}"/>
                </a:ext>
              </a:extLst>
            </p:cNvPr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>
              <a:extLst>
                <a:ext uri="{FF2B5EF4-FFF2-40B4-BE49-F238E27FC236}">
                  <a16:creationId xmlns:a16="http://schemas.microsoft.com/office/drawing/2014/main" id="{ED5D2DF9-8828-D3F1-F32D-B59B19856AF4}"/>
                </a:ext>
              </a:extLst>
            </p:cNvPr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>
              <a:extLst>
                <a:ext uri="{FF2B5EF4-FFF2-40B4-BE49-F238E27FC236}">
                  <a16:creationId xmlns:a16="http://schemas.microsoft.com/office/drawing/2014/main" id="{35395520-8B1D-A4C1-EFB4-EA13BD64B8C0}"/>
                </a:ext>
              </a:extLst>
            </p:cNvPr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>
              <a:extLst>
                <a:ext uri="{FF2B5EF4-FFF2-40B4-BE49-F238E27FC236}">
                  <a16:creationId xmlns:a16="http://schemas.microsoft.com/office/drawing/2014/main" id="{B66B10FC-702A-2EF9-C56D-51A1D0941BEF}"/>
                </a:ext>
              </a:extLst>
            </p:cNvPr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>
              <a:extLst>
                <a:ext uri="{FF2B5EF4-FFF2-40B4-BE49-F238E27FC236}">
                  <a16:creationId xmlns:a16="http://schemas.microsoft.com/office/drawing/2014/main" id="{1F812256-8E03-857F-825F-BEF273477666}"/>
                </a:ext>
              </a:extLst>
            </p:cNvPr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>
              <a:extLst>
                <a:ext uri="{FF2B5EF4-FFF2-40B4-BE49-F238E27FC236}">
                  <a16:creationId xmlns:a16="http://schemas.microsoft.com/office/drawing/2014/main" id="{2A5B14E2-624A-2464-B639-C78F87A75602}"/>
                </a:ext>
              </a:extLst>
            </p:cNvPr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>
              <a:extLst>
                <a:ext uri="{FF2B5EF4-FFF2-40B4-BE49-F238E27FC236}">
                  <a16:creationId xmlns:a16="http://schemas.microsoft.com/office/drawing/2014/main" id="{04C6BA9F-898B-622E-4AF7-59CA77AD4F24}"/>
                </a:ext>
              </a:extLst>
            </p:cNvPr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>
              <a:extLst>
                <a:ext uri="{FF2B5EF4-FFF2-40B4-BE49-F238E27FC236}">
                  <a16:creationId xmlns:a16="http://schemas.microsoft.com/office/drawing/2014/main" id="{368994D0-C0DA-2B84-CA70-C57173BEAF69}"/>
                </a:ext>
              </a:extLst>
            </p:cNvPr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>
              <a:extLst>
                <a:ext uri="{FF2B5EF4-FFF2-40B4-BE49-F238E27FC236}">
                  <a16:creationId xmlns:a16="http://schemas.microsoft.com/office/drawing/2014/main" id="{4A2CDFFD-D4E1-E1FA-0616-89D645EF47FC}"/>
                </a:ext>
              </a:extLst>
            </p:cNvPr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>
              <a:extLst>
                <a:ext uri="{FF2B5EF4-FFF2-40B4-BE49-F238E27FC236}">
                  <a16:creationId xmlns:a16="http://schemas.microsoft.com/office/drawing/2014/main" id="{9F7CFBB4-A1DC-084A-EF9B-7A64D1384F3F}"/>
                </a:ext>
              </a:extLst>
            </p:cNvPr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>
              <a:extLst>
                <a:ext uri="{FF2B5EF4-FFF2-40B4-BE49-F238E27FC236}">
                  <a16:creationId xmlns:a16="http://schemas.microsoft.com/office/drawing/2014/main" id="{36BDAF12-8528-09D7-47F6-8961A6A91B1E}"/>
                </a:ext>
              </a:extLst>
            </p:cNvPr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>
              <a:extLst>
                <a:ext uri="{FF2B5EF4-FFF2-40B4-BE49-F238E27FC236}">
                  <a16:creationId xmlns:a16="http://schemas.microsoft.com/office/drawing/2014/main" id="{236AA071-0B0E-CEC4-792E-852433A3EDC1}"/>
                </a:ext>
              </a:extLst>
            </p:cNvPr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>
              <a:extLst>
                <a:ext uri="{FF2B5EF4-FFF2-40B4-BE49-F238E27FC236}">
                  <a16:creationId xmlns:a16="http://schemas.microsoft.com/office/drawing/2014/main" id="{DF769260-F21D-E347-68A4-C5B51ECFFACE}"/>
                </a:ext>
              </a:extLst>
            </p:cNvPr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>
              <a:extLst>
                <a:ext uri="{FF2B5EF4-FFF2-40B4-BE49-F238E27FC236}">
                  <a16:creationId xmlns:a16="http://schemas.microsoft.com/office/drawing/2014/main" id="{7FD58943-4495-1CB4-6DBD-236738011E12}"/>
                </a:ext>
              </a:extLst>
            </p:cNvPr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>
              <a:extLst>
                <a:ext uri="{FF2B5EF4-FFF2-40B4-BE49-F238E27FC236}">
                  <a16:creationId xmlns:a16="http://schemas.microsoft.com/office/drawing/2014/main" id="{FD3F9DD6-49AA-F956-8086-A56DB7B31345}"/>
                </a:ext>
              </a:extLst>
            </p:cNvPr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>
              <a:extLst>
                <a:ext uri="{FF2B5EF4-FFF2-40B4-BE49-F238E27FC236}">
                  <a16:creationId xmlns:a16="http://schemas.microsoft.com/office/drawing/2014/main" id="{BF9EEEE9-6CA2-610A-175A-1E8002AAC90A}"/>
                </a:ext>
              </a:extLst>
            </p:cNvPr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>
              <a:extLst>
                <a:ext uri="{FF2B5EF4-FFF2-40B4-BE49-F238E27FC236}">
                  <a16:creationId xmlns:a16="http://schemas.microsoft.com/office/drawing/2014/main" id="{151FC0FA-260A-FE20-3244-C1187FE4B308}"/>
                </a:ext>
              </a:extLst>
            </p:cNvPr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>
              <a:extLst>
                <a:ext uri="{FF2B5EF4-FFF2-40B4-BE49-F238E27FC236}">
                  <a16:creationId xmlns:a16="http://schemas.microsoft.com/office/drawing/2014/main" id="{75ED4091-4510-E6D6-D5CA-212B4519D2C2}"/>
                </a:ext>
              </a:extLst>
            </p:cNvPr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>
              <a:extLst>
                <a:ext uri="{FF2B5EF4-FFF2-40B4-BE49-F238E27FC236}">
                  <a16:creationId xmlns:a16="http://schemas.microsoft.com/office/drawing/2014/main" id="{A967F082-5FE8-E929-FC83-777699E38293}"/>
                </a:ext>
              </a:extLst>
            </p:cNvPr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>
              <a:extLst>
                <a:ext uri="{FF2B5EF4-FFF2-40B4-BE49-F238E27FC236}">
                  <a16:creationId xmlns:a16="http://schemas.microsoft.com/office/drawing/2014/main" id="{A1D8281F-D117-3A63-8229-349BC4149883}"/>
                </a:ext>
              </a:extLst>
            </p:cNvPr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>
              <a:extLst>
                <a:ext uri="{FF2B5EF4-FFF2-40B4-BE49-F238E27FC236}">
                  <a16:creationId xmlns:a16="http://schemas.microsoft.com/office/drawing/2014/main" id="{2173DCBE-A512-3C29-6F4C-BB50DDAA03F1}"/>
                </a:ext>
              </a:extLst>
            </p:cNvPr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>
              <a:extLst>
                <a:ext uri="{FF2B5EF4-FFF2-40B4-BE49-F238E27FC236}">
                  <a16:creationId xmlns:a16="http://schemas.microsoft.com/office/drawing/2014/main" id="{54BC3AFF-58E3-A025-419F-64D6D60BE87C}"/>
                </a:ext>
              </a:extLst>
            </p:cNvPr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>
              <a:extLst>
                <a:ext uri="{FF2B5EF4-FFF2-40B4-BE49-F238E27FC236}">
                  <a16:creationId xmlns:a16="http://schemas.microsoft.com/office/drawing/2014/main" id="{08372C58-33AE-8A63-2B1F-CCDD6DE05E37}"/>
                </a:ext>
              </a:extLst>
            </p:cNvPr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>
              <a:extLst>
                <a:ext uri="{FF2B5EF4-FFF2-40B4-BE49-F238E27FC236}">
                  <a16:creationId xmlns:a16="http://schemas.microsoft.com/office/drawing/2014/main" id="{17C2D4D5-3E38-9382-A812-6A67F7201F22}"/>
                </a:ext>
              </a:extLst>
            </p:cNvPr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>
              <a:extLst>
                <a:ext uri="{FF2B5EF4-FFF2-40B4-BE49-F238E27FC236}">
                  <a16:creationId xmlns:a16="http://schemas.microsoft.com/office/drawing/2014/main" id="{9EC75134-73FA-D2C0-67EF-BDBDDF9CC446}"/>
                </a:ext>
              </a:extLst>
            </p:cNvPr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>
              <a:extLst>
                <a:ext uri="{FF2B5EF4-FFF2-40B4-BE49-F238E27FC236}">
                  <a16:creationId xmlns:a16="http://schemas.microsoft.com/office/drawing/2014/main" id="{ACFBFD83-20A1-97C9-8DBA-3D58D2C6BC57}"/>
                </a:ext>
              </a:extLst>
            </p:cNvPr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>
              <a:extLst>
                <a:ext uri="{FF2B5EF4-FFF2-40B4-BE49-F238E27FC236}">
                  <a16:creationId xmlns:a16="http://schemas.microsoft.com/office/drawing/2014/main" id="{4CCA81B0-EEED-EB91-DD6E-17965A0189A8}"/>
                </a:ext>
              </a:extLst>
            </p:cNvPr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>
              <a:extLst>
                <a:ext uri="{FF2B5EF4-FFF2-40B4-BE49-F238E27FC236}">
                  <a16:creationId xmlns:a16="http://schemas.microsoft.com/office/drawing/2014/main" id="{129A4932-D020-784F-E1CB-849C86C08A16}"/>
                </a:ext>
              </a:extLst>
            </p:cNvPr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>
              <a:extLst>
                <a:ext uri="{FF2B5EF4-FFF2-40B4-BE49-F238E27FC236}">
                  <a16:creationId xmlns:a16="http://schemas.microsoft.com/office/drawing/2014/main" id="{703AE5AA-C4DC-70A9-7EB6-361168774DFB}"/>
                </a:ext>
              </a:extLst>
            </p:cNvPr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>
              <a:extLst>
                <a:ext uri="{FF2B5EF4-FFF2-40B4-BE49-F238E27FC236}">
                  <a16:creationId xmlns:a16="http://schemas.microsoft.com/office/drawing/2014/main" id="{DB46644E-3462-57E6-0C17-9AD75DBB695E}"/>
                </a:ext>
              </a:extLst>
            </p:cNvPr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>
              <a:extLst>
                <a:ext uri="{FF2B5EF4-FFF2-40B4-BE49-F238E27FC236}">
                  <a16:creationId xmlns:a16="http://schemas.microsoft.com/office/drawing/2014/main" id="{8E89A447-7F82-2015-A979-122EA250F75E}"/>
                </a:ext>
              </a:extLst>
            </p:cNvPr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>
              <a:extLst>
                <a:ext uri="{FF2B5EF4-FFF2-40B4-BE49-F238E27FC236}">
                  <a16:creationId xmlns:a16="http://schemas.microsoft.com/office/drawing/2014/main" id="{3E4E6A87-D279-50AE-A7F1-0343A76213A7}"/>
                </a:ext>
              </a:extLst>
            </p:cNvPr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>
              <a:extLst>
                <a:ext uri="{FF2B5EF4-FFF2-40B4-BE49-F238E27FC236}">
                  <a16:creationId xmlns:a16="http://schemas.microsoft.com/office/drawing/2014/main" id="{B4B2DBDE-BB5C-B2B3-2C96-066CF0499327}"/>
                </a:ext>
              </a:extLst>
            </p:cNvPr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>
              <a:extLst>
                <a:ext uri="{FF2B5EF4-FFF2-40B4-BE49-F238E27FC236}">
                  <a16:creationId xmlns:a16="http://schemas.microsoft.com/office/drawing/2014/main" id="{86DBB93B-2F5E-CA78-4866-CA5B65E5A545}"/>
                </a:ext>
              </a:extLst>
            </p:cNvPr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>
              <a:extLst>
                <a:ext uri="{FF2B5EF4-FFF2-40B4-BE49-F238E27FC236}">
                  <a16:creationId xmlns:a16="http://schemas.microsoft.com/office/drawing/2014/main" id="{3CE40D00-57D6-E908-A01C-A216B830BCE2}"/>
                </a:ext>
              </a:extLst>
            </p:cNvPr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>
              <a:extLst>
                <a:ext uri="{FF2B5EF4-FFF2-40B4-BE49-F238E27FC236}">
                  <a16:creationId xmlns:a16="http://schemas.microsoft.com/office/drawing/2014/main" id="{472D6A41-A15B-6ED6-E03E-2B4679049F62}"/>
                </a:ext>
              </a:extLst>
            </p:cNvPr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>
              <a:extLst>
                <a:ext uri="{FF2B5EF4-FFF2-40B4-BE49-F238E27FC236}">
                  <a16:creationId xmlns:a16="http://schemas.microsoft.com/office/drawing/2014/main" id="{5FBF7346-812E-E461-F181-568EC26CE3E8}"/>
                </a:ext>
              </a:extLst>
            </p:cNvPr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>
              <a:extLst>
                <a:ext uri="{FF2B5EF4-FFF2-40B4-BE49-F238E27FC236}">
                  <a16:creationId xmlns:a16="http://schemas.microsoft.com/office/drawing/2014/main" id="{F6309783-D69D-6823-3DF6-CF1EA0A2FCFA}"/>
                </a:ext>
              </a:extLst>
            </p:cNvPr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>
              <a:extLst>
                <a:ext uri="{FF2B5EF4-FFF2-40B4-BE49-F238E27FC236}">
                  <a16:creationId xmlns:a16="http://schemas.microsoft.com/office/drawing/2014/main" id="{568791A3-4251-41E9-A9B6-27806409FD0A}"/>
                </a:ext>
              </a:extLst>
            </p:cNvPr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>
              <a:extLst>
                <a:ext uri="{FF2B5EF4-FFF2-40B4-BE49-F238E27FC236}">
                  <a16:creationId xmlns:a16="http://schemas.microsoft.com/office/drawing/2014/main" id="{70B62E6A-F965-F2AB-0F7C-B5B60E88E0C2}"/>
                </a:ext>
              </a:extLst>
            </p:cNvPr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>
              <a:extLst>
                <a:ext uri="{FF2B5EF4-FFF2-40B4-BE49-F238E27FC236}">
                  <a16:creationId xmlns:a16="http://schemas.microsoft.com/office/drawing/2014/main" id="{67004F32-B892-6C2D-A366-A578943F1D88}"/>
                </a:ext>
              </a:extLst>
            </p:cNvPr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>
              <a:extLst>
                <a:ext uri="{FF2B5EF4-FFF2-40B4-BE49-F238E27FC236}">
                  <a16:creationId xmlns:a16="http://schemas.microsoft.com/office/drawing/2014/main" id="{451FF1F6-47CF-E6D1-F474-9EEBE7111762}"/>
                </a:ext>
              </a:extLst>
            </p:cNvPr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>
              <a:extLst>
                <a:ext uri="{FF2B5EF4-FFF2-40B4-BE49-F238E27FC236}">
                  <a16:creationId xmlns:a16="http://schemas.microsoft.com/office/drawing/2014/main" id="{FCF0862C-BA73-8600-3701-C076382158CE}"/>
                </a:ext>
              </a:extLst>
            </p:cNvPr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>
              <a:extLst>
                <a:ext uri="{FF2B5EF4-FFF2-40B4-BE49-F238E27FC236}">
                  <a16:creationId xmlns:a16="http://schemas.microsoft.com/office/drawing/2014/main" id="{00DC1178-0E67-4A04-1680-6108CA90076C}"/>
                </a:ext>
              </a:extLst>
            </p:cNvPr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>
              <a:extLst>
                <a:ext uri="{FF2B5EF4-FFF2-40B4-BE49-F238E27FC236}">
                  <a16:creationId xmlns:a16="http://schemas.microsoft.com/office/drawing/2014/main" id="{68F8EBD3-6900-93B2-6D05-7D76BEDF3409}"/>
                </a:ext>
              </a:extLst>
            </p:cNvPr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>
              <a:extLst>
                <a:ext uri="{FF2B5EF4-FFF2-40B4-BE49-F238E27FC236}">
                  <a16:creationId xmlns:a16="http://schemas.microsoft.com/office/drawing/2014/main" id="{B1FDC31F-D0A4-1E5D-18A8-E40D810063E2}"/>
                </a:ext>
              </a:extLst>
            </p:cNvPr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>
              <a:extLst>
                <a:ext uri="{FF2B5EF4-FFF2-40B4-BE49-F238E27FC236}">
                  <a16:creationId xmlns:a16="http://schemas.microsoft.com/office/drawing/2014/main" id="{8BBED891-B4DD-D260-2986-0990B7787FD4}"/>
                </a:ext>
              </a:extLst>
            </p:cNvPr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>
              <a:extLst>
                <a:ext uri="{FF2B5EF4-FFF2-40B4-BE49-F238E27FC236}">
                  <a16:creationId xmlns:a16="http://schemas.microsoft.com/office/drawing/2014/main" id="{18D138BD-9669-BDED-EBEF-47E52E9F5128}"/>
                </a:ext>
              </a:extLst>
            </p:cNvPr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>
              <a:extLst>
                <a:ext uri="{FF2B5EF4-FFF2-40B4-BE49-F238E27FC236}">
                  <a16:creationId xmlns:a16="http://schemas.microsoft.com/office/drawing/2014/main" id="{5AB30D50-E110-0F06-89A7-9D90F9C80935}"/>
                </a:ext>
              </a:extLst>
            </p:cNvPr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>
              <a:extLst>
                <a:ext uri="{FF2B5EF4-FFF2-40B4-BE49-F238E27FC236}">
                  <a16:creationId xmlns:a16="http://schemas.microsoft.com/office/drawing/2014/main" id="{2F2B8E8D-B07F-D3AB-B1A8-3018D38B29C9}"/>
                </a:ext>
              </a:extLst>
            </p:cNvPr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>
              <a:extLst>
                <a:ext uri="{FF2B5EF4-FFF2-40B4-BE49-F238E27FC236}">
                  <a16:creationId xmlns:a16="http://schemas.microsoft.com/office/drawing/2014/main" id="{93CC0743-54C0-4CDD-B190-B11543C48732}"/>
                </a:ext>
              </a:extLst>
            </p:cNvPr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>
              <a:extLst>
                <a:ext uri="{FF2B5EF4-FFF2-40B4-BE49-F238E27FC236}">
                  <a16:creationId xmlns:a16="http://schemas.microsoft.com/office/drawing/2014/main" id="{84A9D542-A7C6-83CC-4ECC-0DFE51F85EC7}"/>
                </a:ext>
              </a:extLst>
            </p:cNvPr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>
              <a:extLst>
                <a:ext uri="{FF2B5EF4-FFF2-40B4-BE49-F238E27FC236}">
                  <a16:creationId xmlns:a16="http://schemas.microsoft.com/office/drawing/2014/main" id="{4A5AAEFA-5686-0B65-AD71-CC399484A9D1}"/>
                </a:ext>
              </a:extLst>
            </p:cNvPr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>
              <a:extLst>
                <a:ext uri="{FF2B5EF4-FFF2-40B4-BE49-F238E27FC236}">
                  <a16:creationId xmlns:a16="http://schemas.microsoft.com/office/drawing/2014/main" id="{809F02AA-FEA4-7BEB-4BD4-816FBF18ECC9}"/>
                </a:ext>
              </a:extLst>
            </p:cNvPr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>
              <a:extLst>
                <a:ext uri="{FF2B5EF4-FFF2-40B4-BE49-F238E27FC236}">
                  <a16:creationId xmlns:a16="http://schemas.microsoft.com/office/drawing/2014/main" id="{54A92223-5D4D-834C-3EF6-74125BF20C1C}"/>
                </a:ext>
              </a:extLst>
            </p:cNvPr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>
              <a:extLst>
                <a:ext uri="{FF2B5EF4-FFF2-40B4-BE49-F238E27FC236}">
                  <a16:creationId xmlns:a16="http://schemas.microsoft.com/office/drawing/2014/main" id="{8A3BC6E6-D03E-3A01-5210-1C2252A07AE3}"/>
                </a:ext>
              </a:extLst>
            </p:cNvPr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>
              <a:extLst>
                <a:ext uri="{FF2B5EF4-FFF2-40B4-BE49-F238E27FC236}">
                  <a16:creationId xmlns:a16="http://schemas.microsoft.com/office/drawing/2014/main" id="{F6F573B0-ED95-77C8-9DD8-3CA69334D196}"/>
                </a:ext>
              </a:extLst>
            </p:cNvPr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>
              <a:extLst>
                <a:ext uri="{FF2B5EF4-FFF2-40B4-BE49-F238E27FC236}">
                  <a16:creationId xmlns:a16="http://schemas.microsoft.com/office/drawing/2014/main" id="{F3E1AEFD-C671-2AA9-76E2-FB463EB734B4}"/>
                </a:ext>
              </a:extLst>
            </p:cNvPr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>
              <a:extLst>
                <a:ext uri="{FF2B5EF4-FFF2-40B4-BE49-F238E27FC236}">
                  <a16:creationId xmlns:a16="http://schemas.microsoft.com/office/drawing/2014/main" id="{DADF249A-C378-526B-99EC-31773BDE71BE}"/>
                </a:ext>
              </a:extLst>
            </p:cNvPr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>
              <a:extLst>
                <a:ext uri="{FF2B5EF4-FFF2-40B4-BE49-F238E27FC236}">
                  <a16:creationId xmlns:a16="http://schemas.microsoft.com/office/drawing/2014/main" id="{88755A56-BEE7-C85D-24B0-2310AAF68ACE}"/>
                </a:ext>
              </a:extLst>
            </p:cNvPr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>
              <a:extLst>
                <a:ext uri="{FF2B5EF4-FFF2-40B4-BE49-F238E27FC236}">
                  <a16:creationId xmlns:a16="http://schemas.microsoft.com/office/drawing/2014/main" id="{53BB0484-1DBC-ABC1-4908-E2DAF4AD9721}"/>
                </a:ext>
              </a:extLst>
            </p:cNvPr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>
              <a:extLst>
                <a:ext uri="{FF2B5EF4-FFF2-40B4-BE49-F238E27FC236}">
                  <a16:creationId xmlns:a16="http://schemas.microsoft.com/office/drawing/2014/main" id="{986ED3F5-1607-2CC0-4033-167215DF9E13}"/>
                </a:ext>
              </a:extLst>
            </p:cNvPr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>
              <a:extLst>
                <a:ext uri="{FF2B5EF4-FFF2-40B4-BE49-F238E27FC236}">
                  <a16:creationId xmlns:a16="http://schemas.microsoft.com/office/drawing/2014/main" id="{66B393FA-86C9-B956-29B2-646324A9B93C}"/>
                </a:ext>
              </a:extLst>
            </p:cNvPr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>
              <a:extLst>
                <a:ext uri="{FF2B5EF4-FFF2-40B4-BE49-F238E27FC236}">
                  <a16:creationId xmlns:a16="http://schemas.microsoft.com/office/drawing/2014/main" id="{2072FD79-7A43-0301-5987-AD3B982F345C}"/>
                </a:ext>
              </a:extLst>
            </p:cNvPr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>
              <a:extLst>
                <a:ext uri="{FF2B5EF4-FFF2-40B4-BE49-F238E27FC236}">
                  <a16:creationId xmlns:a16="http://schemas.microsoft.com/office/drawing/2014/main" id="{7AD964DA-553C-C0EC-2119-F94D893DACEE}"/>
                </a:ext>
              </a:extLst>
            </p:cNvPr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>
              <a:extLst>
                <a:ext uri="{FF2B5EF4-FFF2-40B4-BE49-F238E27FC236}">
                  <a16:creationId xmlns:a16="http://schemas.microsoft.com/office/drawing/2014/main" id="{A9DBF8AE-7017-DCC0-B564-C07A130FBBE4}"/>
                </a:ext>
              </a:extLst>
            </p:cNvPr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>
              <a:extLst>
                <a:ext uri="{FF2B5EF4-FFF2-40B4-BE49-F238E27FC236}">
                  <a16:creationId xmlns:a16="http://schemas.microsoft.com/office/drawing/2014/main" id="{722AF999-E556-3CC7-72F6-90AEB3E40D02}"/>
                </a:ext>
              </a:extLst>
            </p:cNvPr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>
              <a:extLst>
                <a:ext uri="{FF2B5EF4-FFF2-40B4-BE49-F238E27FC236}">
                  <a16:creationId xmlns:a16="http://schemas.microsoft.com/office/drawing/2014/main" id="{E13B65C3-655F-2ABE-3EDD-3C8D39F8DEBA}"/>
                </a:ext>
              </a:extLst>
            </p:cNvPr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>
              <a:extLst>
                <a:ext uri="{FF2B5EF4-FFF2-40B4-BE49-F238E27FC236}">
                  <a16:creationId xmlns:a16="http://schemas.microsoft.com/office/drawing/2014/main" id="{4F2E65D1-D3D8-ABFD-B787-271CCB7FCA07}"/>
                </a:ext>
              </a:extLst>
            </p:cNvPr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1">
              <a:extLst>
                <a:ext uri="{FF2B5EF4-FFF2-40B4-BE49-F238E27FC236}">
                  <a16:creationId xmlns:a16="http://schemas.microsoft.com/office/drawing/2014/main" id="{348FE462-6008-F0CF-FA4F-FB2549F1A7F8}"/>
                </a:ext>
              </a:extLst>
            </p:cNvPr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1">
              <a:extLst>
                <a:ext uri="{FF2B5EF4-FFF2-40B4-BE49-F238E27FC236}">
                  <a16:creationId xmlns:a16="http://schemas.microsoft.com/office/drawing/2014/main" id="{9BBCFCF0-2041-9C15-724E-EE0FF3AB0269}"/>
                </a:ext>
              </a:extLst>
            </p:cNvPr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1">
              <a:extLst>
                <a:ext uri="{FF2B5EF4-FFF2-40B4-BE49-F238E27FC236}">
                  <a16:creationId xmlns:a16="http://schemas.microsoft.com/office/drawing/2014/main" id="{04D9832A-EF69-7F4D-A383-55A547194B8D}"/>
                </a:ext>
              </a:extLst>
            </p:cNvPr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>
              <a:extLst>
                <a:ext uri="{FF2B5EF4-FFF2-40B4-BE49-F238E27FC236}">
                  <a16:creationId xmlns:a16="http://schemas.microsoft.com/office/drawing/2014/main" id="{F6EDAFC6-28A8-F05F-8B42-C88E20FAD6A2}"/>
                </a:ext>
              </a:extLst>
            </p:cNvPr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1">
              <a:extLst>
                <a:ext uri="{FF2B5EF4-FFF2-40B4-BE49-F238E27FC236}">
                  <a16:creationId xmlns:a16="http://schemas.microsoft.com/office/drawing/2014/main" id="{F660070F-F54C-BF62-F734-69F5EFD5F997}"/>
                </a:ext>
              </a:extLst>
            </p:cNvPr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1">
              <a:extLst>
                <a:ext uri="{FF2B5EF4-FFF2-40B4-BE49-F238E27FC236}">
                  <a16:creationId xmlns:a16="http://schemas.microsoft.com/office/drawing/2014/main" id="{B9AE3D1C-AF3E-4F1C-D7EF-4ABFCD5559DC}"/>
                </a:ext>
              </a:extLst>
            </p:cNvPr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>
              <a:extLst>
                <a:ext uri="{FF2B5EF4-FFF2-40B4-BE49-F238E27FC236}">
                  <a16:creationId xmlns:a16="http://schemas.microsoft.com/office/drawing/2014/main" id="{AE0510E4-93A3-C7DA-CF36-4E96FA3976CA}"/>
                </a:ext>
              </a:extLst>
            </p:cNvPr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1">
              <a:extLst>
                <a:ext uri="{FF2B5EF4-FFF2-40B4-BE49-F238E27FC236}">
                  <a16:creationId xmlns:a16="http://schemas.microsoft.com/office/drawing/2014/main" id="{76833019-ABFB-78B5-4BFD-81BEEFAFB001}"/>
                </a:ext>
              </a:extLst>
            </p:cNvPr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1">
              <a:extLst>
                <a:ext uri="{FF2B5EF4-FFF2-40B4-BE49-F238E27FC236}">
                  <a16:creationId xmlns:a16="http://schemas.microsoft.com/office/drawing/2014/main" id="{D7391837-85A0-2834-A2AA-CE7269B01297}"/>
                </a:ext>
              </a:extLst>
            </p:cNvPr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51">
            <a:extLst>
              <a:ext uri="{FF2B5EF4-FFF2-40B4-BE49-F238E27FC236}">
                <a16:creationId xmlns:a16="http://schemas.microsoft.com/office/drawing/2014/main" id="{89929CBB-8F94-818F-1BEF-C13FFE2FDE79}"/>
              </a:ext>
            </a:extLst>
          </p:cNvPr>
          <p:cNvGrpSpPr/>
          <p:nvPr/>
        </p:nvGrpSpPr>
        <p:grpSpPr>
          <a:xfrm rot="-2192734">
            <a:off x="6381024" y="57107"/>
            <a:ext cx="641033" cy="1269718"/>
            <a:chOff x="4312975" y="1299550"/>
            <a:chExt cx="641100" cy="1269850"/>
          </a:xfrm>
        </p:grpSpPr>
        <p:sp>
          <p:nvSpPr>
            <p:cNvPr id="1427" name="Google Shape;1427;p51">
              <a:extLst>
                <a:ext uri="{FF2B5EF4-FFF2-40B4-BE49-F238E27FC236}">
                  <a16:creationId xmlns:a16="http://schemas.microsoft.com/office/drawing/2014/main" id="{EF154CA2-6397-856A-1A3F-2BB11B49794F}"/>
                </a:ext>
              </a:extLst>
            </p:cNvPr>
            <p:cNvSpPr/>
            <p:nvPr/>
          </p:nvSpPr>
          <p:spPr>
            <a:xfrm>
              <a:off x="4312975" y="1299550"/>
              <a:ext cx="641100" cy="1269850"/>
            </a:xfrm>
            <a:custGeom>
              <a:avLst/>
              <a:gdLst/>
              <a:ahLst/>
              <a:cxnLst/>
              <a:rect l="l" t="t" r="r" b="b"/>
              <a:pathLst>
                <a:path w="25644" h="50794" fill="none" extrusionOk="0">
                  <a:moveTo>
                    <a:pt x="12496" y="988"/>
                  </a:moveTo>
                  <a:cubicBezTo>
                    <a:pt x="12193" y="1"/>
                    <a:pt x="9408" y="3948"/>
                    <a:pt x="9917" y="5158"/>
                  </a:cubicBezTo>
                  <a:cubicBezTo>
                    <a:pt x="10443" y="6352"/>
                    <a:pt x="8389" y="12098"/>
                    <a:pt x="7880" y="13499"/>
                  </a:cubicBezTo>
                  <a:cubicBezTo>
                    <a:pt x="7355" y="14900"/>
                    <a:pt x="4633" y="20534"/>
                    <a:pt x="5142" y="22413"/>
                  </a:cubicBezTo>
                  <a:cubicBezTo>
                    <a:pt x="5651" y="24291"/>
                    <a:pt x="4107" y="31374"/>
                    <a:pt x="4458" y="33985"/>
                  </a:cubicBezTo>
                  <a:cubicBezTo>
                    <a:pt x="4792" y="36611"/>
                    <a:pt x="3773" y="41561"/>
                    <a:pt x="2579" y="42755"/>
                  </a:cubicBezTo>
                  <a:cubicBezTo>
                    <a:pt x="1370" y="43949"/>
                    <a:pt x="1" y="48835"/>
                    <a:pt x="176" y="49806"/>
                  </a:cubicBezTo>
                  <a:cubicBezTo>
                    <a:pt x="351" y="50793"/>
                    <a:pt x="2993" y="49775"/>
                    <a:pt x="4282" y="47674"/>
                  </a:cubicBezTo>
                  <a:cubicBezTo>
                    <a:pt x="5556" y="45572"/>
                    <a:pt x="9408" y="41657"/>
                    <a:pt x="11461" y="41275"/>
                  </a:cubicBezTo>
                  <a:cubicBezTo>
                    <a:pt x="13515" y="40877"/>
                    <a:pt x="22397" y="39683"/>
                    <a:pt x="21887" y="37630"/>
                  </a:cubicBezTo>
                  <a:cubicBezTo>
                    <a:pt x="21378" y="35576"/>
                    <a:pt x="20057" y="32361"/>
                    <a:pt x="21903" y="29607"/>
                  </a:cubicBezTo>
                  <a:cubicBezTo>
                    <a:pt x="23765" y="26854"/>
                    <a:pt x="25309" y="25150"/>
                    <a:pt x="25309" y="22588"/>
                  </a:cubicBezTo>
                  <a:cubicBezTo>
                    <a:pt x="25309" y="20025"/>
                    <a:pt x="25644" y="15584"/>
                    <a:pt x="24450" y="14040"/>
                  </a:cubicBezTo>
                  <a:cubicBezTo>
                    <a:pt x="23256" y="12496"/>
                    <a:pt x="20614" y="10713"/>
                    <a:pt x="18131" y="8230"/>
                  </a:cubicBezTo>
                  <a:cubicBezTo>
                    <a:pt x="15648" y="5747"/>
                    <a:pt x="13164" y="3328"/>
                    <a:pt x="12480" y="988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>
              <a:extLst>
                <a:ext uri="{FF2B5EF4-FFF2-40B4-BE49-F238E27FC236}">
                  <a16:creationId xmlns:a16="http://schemas.microsoft.com/office/drawing/2014/main" id="{B1FC1D56-CCA8-E4CA-CB55-676D81A1073E}"/>
                </a:ext>
              </a:extLst>
            </p:cNvPr>
            <p:cNvSpPr/>
            <p:nvPr/>
          </p:nvSpPr>
          <p:spPr>
            <a:xfrm>
              <a:off x="4455450" y="1496150"/>
              <a:ext cx="453650" cy="836875"/>
            </a:xfrm>
            <a:custGeom>
              <a:avLst/>
              <a:gdLst/>
              <a:ahLst/>
              <a:cxnLst/>
              <a:rect l="l" t="t" r="r" b="b"/>
              <a:pathLst>
                <a:path w="18146" h="33475" fill="none" extrusionOk="0">
                  <a:moveTo>
                    <a:pt x="6574" y="1130"/>
                  </a:moveTo>
                  <a:cubicBezTo>
                    <a:pt x="5858" y="1640"/>
                    <a:pt x="3900" y="7147"/>
                    <a:pt x="3900" y="8739"/>
                  </a:cubicBezTo>
                  <a:cubicBezTo>
                    <a:pt x="3900" y="10331"/>
                    <a:pt x="3168" y="12814"/>
                    <a:pt x="3168" y="14644"/>
                  </a:cubicBezTo>
                  <a:cubicBezTo>
                    <a:pt x="3168" y="16459"/>
                    <a:pt x="2833" y="18608"/>
                    <a:pt x="2388" y="20534"/>
                  </a:cubicBezTo>
                  <a:cubicBezTo>
                    <a:pt x="1926" y="22475"/>
                    <a:pt x="2101" y="25293"/>
                    <a:pt x="1735" y="26948"/>
                  </a:cubicBezTo>
                  <a:cubicBezTo>
                    <a:pt x="1353" y="28604"/>
                    <a:pt x="0" y="31883"/>
                    <a:pt x="0" y="32679"/>
                  </a:cubicBezTo>
                  <a:cubicBezTo>
                    <a:pt x="0" y="33474"/>
                    <a:pt x="2786" y="33076"/>
                    <a:pt x="3741" y="32121"/>
                  </a:cubicBezTo>
                  <a:cubicBezTo>
                    <a:pt x="4712" y="31150"/>
                    <a:pt x="7720" y="29415"/>
                    <a:pt x="9073" y="29415"/>
                  </a:cubicBezTo>
                  <a:cubicBezTo>
                    <a:pt x="10442" y="29415"/>
                    <a:pt x="13960" y="30307"/>
                    <a:pt x="12941" y="28715"/>
                  </a:cubicBezTo>
                  <a:cubicBezTo>
                    <a:pt x="11906" y="27123"/>
                    <a:pt x="12511" y="22698"/>
                    <a:pt x="13116" y="21218"/>
                  </a:cubicBezTo>
                  <a:cubicBezTo>
                    <a:pt x="13721" y="19738"/>
                    <a:pt x="16904" y="15440"/>
                    <a:pt x="16904" y="14294"/>
                  </a:cubicBezTo>
                  <a:cubicBezTo>
                    <a:pt x="16904" y="13164"/>
                    <a:pt x="18146" y="7943"/>
                    <a:pt x="16904" y="7370"/>
                  </a:cubicBezTo>
                  <a:cubicBezTo>
                    <a:pt x="15663" y="6813"/>
                    <a:pt x="12304" y="5619"/>
                    <a:pt x="10888" y="4202"/>
                  </a:cubicBezTo>
                  <a:cubicBezTo>
                    <a:pt x="9471" y="2786"/>
                    <a:pt x="8166" y="0"/>
                    <a:pt x="6574" y="113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>
              <a:extLst>
                <a:ext uri="{FF2B5EF4-FFF2-40B4-BE49-F238E27FC236}">
                  <a16:creationId xmlns:a16="http://schemas.microsoft.com/office/drawing/2014/main" id="{B9181B98-8A2B-85FE-F7B2-117C1927A85D}"/>
                </a:ext>
              </a:extLst>
            </p:cNvPr>
            <p:cNvSpPr/>
            <p:nvPr/>
          </p:nvSpPr>
          <p:spPr>
            <a:xfrm>
              <a:off x="4529050" y="1619100"/>
              <a:ext cx="280975" cy="608075"/>
            </a:xfrm>
            <a:custGeom>
              <a:avLst/>
              <a:gdLst/>
              <a:ahLst/>
              <a:cxnLst/>
              <a:rect l="l" t="t" r="r" b="b"/>
              <a:pathLst>
                <a:path w="11239" h="24323" fill="none" extrusionOk="0">
                  <a:moveTo>
                    <a:pt x="4776" y="717"/>
                  </a:moveTo>
                  <a:cubicBezTo>
                    <a:pt x="4553" y="1179"/>
                    <a:pt x="2388" y="3487"/>
                    <a:pt x="2723" y="5635"/>
                  </a:cubicBezTo>
                  <a:cubicBezTo>
                    <a:pt x="3073" y="7784"/>
                    <a:pt x="2277" y="10204"/>
                    <a:pt x="2054" y="12018"/>
                  </a:cubicBezTo>
                  <a:cubicBezTo>
                    <a:pt x="1815" y="13833"/>
                    <a:pt x="1640" y="18799"/>
                    <a:pt x="956" y="20041"/>
                  </a:cubicBezTo>
                  <a:cubicBezTo>
                    <a:pt x="271" y="21298"/>
                    <a:pt x="1" y="23924"/>
                    <a:pt x="574" y="24115"/>
                  </a:cubicBezTo>
                  <a:cubicBezTo>
                    <a:pt x="1131" y="24322"/>
                    <a:pt x="4537" y="22540"/>
                    <a:pt x="5333" y="22540"/>
                  </a:cubicBezTo>
                  <a:cubicBezTo>
                    <a:pt x="6129" y="22540"/>
                    <a:pt x="7275" y="22444"/>
                    <a:pt x="7275" y="20454"/>
                  </a:cubicBezTo>
                  <a:cubicBezTo>
                    <a:pt x="7275" y="18465"/>
                    <a:pt x="8182" y="14040"/>
                    <a:pt x="8740" y="12559"/>
                  </a:cubicBezTo>
                  <a:cubicBezTo>
                    <a:pt x="9313" y="11079"/>
                    <a:pt x="11239" y="9376"/>
                    <a:pt x="11239" y="7227"/>
                  </a:cubicBezTo>
                  <a:cubicBezTo>
                    <a:pt x="11239" y="5062"/>
                    <a:pt x="8294" y="3471"/>
                    <a:pt x="7498" y="2452"/>
                  </a:cubicBezTo>
                  <a:cubicBezTo>
                    <a:pt x="6702" y="1433"/>
                    <a:pt x="5110" y="1"/>
                    <a:pt x="4776" y="7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>
              <a:extLst>
                <a:ext uri="{FF2B5EF4-FFF2-40B4-BE49-F238E27FC236}">
                  <a16:creationId xmlns:a16="http://schemas.microsoft.com/office/drawing/2014/main" id="{A1E78F17-98BA-C545-5290-D5E6532DF757}"/>
                </a:ext>
              </a:extLst>
            </p:cNvPr>
            <p:cNvSpPr/>
            <p:nvPr/>
          </p:nvSpPr>
          <p:spPr>
            <a:xfrm>
              <a:off x="4580000" y="1714600"/>
              <a:ext cx="176300" cy="434175"/>
            </a:xfrm>
            <a:custGeom>
              <a:avLst/>
              <a:gdLst/>
              <a:ahLst/>
              <a:cxnLst/>
              <a:rect l="l" t="t" r="r" b="b"/>
              <a:pathLst>
                <a:path w="7052" h="17367" fill="none" extrusionOk="0">
                  <a:moveTo>
                    <a:pt x="3868" y="685"/>
                  </a:moveTo>
                  <a:cubicBezTo>
                    <a:pt x="3518" y="1020"/>
                    <a:pt x="1942" y="3152"/>
                    <a:pt x="2738" y="4521"/>
                  </a:cubicBezTo>
                  <a:cubicBezTo>
                    <a:pt x="3534" y="5890"/>
                    <a:pt x="3088" y="8103"/>
                    <a:pt x="2515" y="9726"/>
                  </a:cubicBezTo>
                  <a:cubicBezTo>
                    <a:pt x="1942" y="11350"/>
                    <a:pt x="0" y="16348"/>
                    <a:pt x="573" y="16634"/>
                  </a:cubicBezTo>
                  <a:cubicBezTo>
                    <a:pt x="1146" y="16905"/>
                    <a:pt x="2849" y="17367"/>
                    <a:pt x="3184" y="16634"/>
                  </a:cubicBezTo>
                  <a:cubicBezTo>
                    <a:pt x="3534" y="15886"/>
                    <a:pt x="3534" y="12703"/>
                    <a:pt x="3868" y="11796"/>
                  </a:cubicBezTo>
                  <a:cubicBezTo>
                    <a:pt x="4202" y="10888"/>
                    <a:pt x="6144" y="7036"/>
                    <a:pt x="6590" y="5047"/>
                  </a:cubicBezTo>
                  <a:cubicBezTo>
                    <a:pt x="7052" y="3057"/>
                    <a:pt x="4553" y="1"/>
                    <a:pt x="3868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4;p73">
            <a:extLst>
              <a:ext uri="{FF2B5EF4-FFF2-40B4-BE49-F238E27FC236}">
                <a16:creationId xmlns:a16="http://schemas.microsoft.com/office/drawing/2014/main" id="{2DF9840B-87FD-6DF7-BF8C-01D2364487F1}"/>
              </a:ext>
            </a:extLst>
          </p:cNvPr>
          <p:cNvSpPr txBox="1">
            <a:spLocks/>
          </p:cNvSpPr>
          <p:nvPr/>
        </p:nvSpPr>
        <p:spPr>
          <a:xfrm>
            <a:off x="773055" y="539503"/>
            <a:ext cx="3555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60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>
            <a:pPr algn="l"/>
            <a:r>
              <a:rPr lang="en-GB"/>
              <a:t>Thanks!</a:t>
            </a:r>
            <a:endParaRPr lang="en-GB" dirty="0"/>
          </a:p>
        </p:txBody>
      </p:sp>
      <p:sp>
        <p:nvSpPr>
          <p:cNvPr id="3" name="Google Shape;2385;p73">
            <a:extLst>
              <a:ext uri="{FF2B5EF4-FFF2-40B4-BE49-F238E27FC236}">
                <a16:creationId xmlns:a16="http://schemas.microsoft.com/office/drawing/2014/main" id="{542769AD-8E87-FBED-2116-F95AE7852DC1}"/>
              </a:ext>
            </a:extLst>
          </p:cNvPr>
          <p:cNvSpPr txBox="1">
            <a:spLocks/>
          </p:cNvSpPr>
          <p:nvPr/>
        </p:nvSpPr>
        <p:spPr>
          <a:xfrm>
            <a:off x="773055" y="1068853"/>
            <a:ext cx="7913775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Crimson Text SemiBold" panose="020B0604020202020204" charset="0"/>
              </a:rPr>
              <a:t>Feel free to check out the project!</a:t>
            </a:r>
          </a:p>
        </p:txBody>
      </p:sp>
      <p:pic>
        <p:nvPicPr>
          <p:cNvPr id="8" name="Picture 7" descr="A black background with white dots&#10;&#10;AI-generated content may be incorrect.">
            <a:extLst>
              <a:ext uri="{FF2B5EF4-FFF2-40B4-BE49-F238E27FC236}">
                <a16:creationId xmlns:a16="http://schemas.microsoft.com/office/drawing/2014/main" id="{783F90ED-D067-0646-E8FC-9FEF15E3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41" y="1727687"/>
            <a:ext cx="2772717" cy="27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134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War I and Interwar Period - History - 10th Grade by Slidesgo">
  <a:themeElements>
    <a:clrScheme name="Simple Light">
      <a:dk1>
        <a:srgbClr val="42270C"/>
      </a:dk1>
      <a:lt1>
        <a:srgbClr val="F6E5D0"/>
      </a:lt1>
      <a:dk2>
        <a:srgbClr val="251706"/>
      </a:dk2>
      <a:lt2>
        <a:srgbClr val="DD9E6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7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Crimson Text SemiBold</vt:lpstr>
      <vt:lpstr>IBM Plex Sans</vt:lpstr>
      <vt:lpstr>DM Sans</vt:lpstr>
      <vt:lpstr>World War I and Interwar Period - History - 10th Grade by Slidesgo</vt:lpstr>
      <vt:lpstr>Live Danger Map</vt:lpstr>
      <vt:lpstr>Where am I safe?</vt:lpstr>
      <vt:lpstr>An embassy-hosted crisis map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Kenny Nguyen</cp:lastModifiedBy>
  <cp:revision>3</cp:revision>
  <dcterms:modified xsi:type="dcterms:W3CDTF">2025-06-22T10:16:31Z</dcterms:modified>
</cp:coreProperties>
</file>