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12064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55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1206400" cy="2743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35204400"/>
            <a:ext cx="51206400" cy="13716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7678400" y="3017520"/>
            <a:ext cx="15849599" cy="3191256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34442400" y="3017520"/>
            <a:ext cx="15849599" cy="3191256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5739933" y="274320"/>
            <a:ext cx="19726555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ro-RO" sz="8000" b="1" dirty="0">
                <a:solidFill>
                  <a:srgbClr val="FFFFFF"/>
                </a:solidFill>
              </a:rPr>
              <a:t>Clasificarea șomerilor</a:t>
            </a:r>
            <a:r>
              <a:rPr sz="8000" b="1" dirty="0">
                <a:solidFill>
                  <a:srgbClr val="FFFFFF"/>
                </a:solidFill>
              </a:rPr>
              <a:t> </a:t>
            </a:r>
            <a:r>
              <a:rPr sz="8000" b="1" dirty="0" err="1">
                <a:solidFill>
                  <a:srgbClr val="FFFFFF"/>
                </a:solidFill>
              </a:rPr>
              <a:t>în</a:t>
            </a:r>
            <a:r>
              <a:rPr sz="8000" b="1" dirty="0">
                <a:solidFill>
                  <a:srgbClr val="FFFFFF"/>
                </a:solidFill>
              </a:rPr>
              <a:t> </a:t>
            </a:r>
            <a:r>
              <a:rPr lang="ro-RO" sz="8000" b="1" dirty="0">
                <a:solidFill>
                  <a:srgbClr val="FFFFFF"/>
                </a:solidFill>
              </a:rPr>
              <a:t>România </a:t>
            </a:r>
            <a:r>
              <a:rPr sz="8000" b="1" dirty="0">
                <a:solidFill>
                  <a:srgbClr val="FFFFFF"/>
                </a:solidFill>
              </a:rPr>
              <a:t>(2000‑2024)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8925" y="1645920"/>
            <a:ext cx="9928551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rPr dirty="0"/>
              <a:t>Ion Popescu¹, Maria Ionescu</a:t>
            </a:r>
            <a:r>
              <a:rPr lang="ro-RO" baseline="30000" dirty="0"/>
              <a:t>1</a:t>
            </a:r>
            <a:endParaRPr dirty="0"/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rPr dirty="0"/>
              <a:t>¹Universitatea din </a:t>
            </a:r>
            <a:r>
              <a:rPr dirty="0" err="1"/>
              <a:t>București</a:t>
            </a:r>
            <a:r>
              <a:rPr dirty="0"/>
              <a:t> – </a:t>
            </a:r>
            <a:r>
              <a:rPr dirty="0" err="1"/>
              <a:t>Facultatea</a:t>
            </a:r>
            <a:r>
              <a:rPr dirty="0"/>
              <a:t> de</a:t>
            </a:r>
            <a:r>
              <a:rPr lang="en-US" dirty="0"/>
              <a:t> </a:t>
            </a:r>
            <a:r>
              <a:rPr lang="en-US" dirty="0" err="1"/>
              <a:t>Administra</a:t>
            </a:r>
            <a:r>
              <a:rPr lang="ro-RO" dirty="0"/>
              <a:t>ție și Afaceri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188720" y="3291840"/>
            <a:ext cx="147740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4400" b="1" dirty="0" err="1">
                <a:solidFill>
                  <a:srgbClr val="1E88E5"/>
                </a:solidFill>
              </a:rPr>
              <a:t>Rezumat</a:t>
            </a:r>
            <a:endParaRPr lang="en-US" sz="4400" b="1" dirty="0">
              <a:solidFill>
                <a:srgbClr val="1E88E5"/>
              </a:solidFill>
            </a:endParaRPr>
          </a:p>
          <a:p>
            <a:pPr lvl="1">
              <a:defRPr sz="2800">
                <a:solidFill>
                  <a:srgbClr val="000000"/>
                </a:solidFill>
              </a:defRPr>
            </a:pPr>
            <a:r>
              <a:rPr lang="ro-RO" dirty="0"/>
              <a:t>Rezumați ce ați obținut.</a:t>
            </a:r>
          </a:p>
          <a:p>
            <a:pPr lvl="1">
              <a:defRPr sz="2800">
                <a:solidFill>
                  <a:srgbClr val="000000"/>
                </a:solidFill>
              </a:defRPr>
            </a:pPr>
            <a:r>
              <a:rPr lang="ro-RO" dirty="0"/>
              <a:t>Includeți recomandările de politici publice.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8720" y="15544800"/>
            <a:ext cx="237064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 dirty="0" err="1">
                <a:solidFill>
                  <a:srgbClr val="1E88E5"/>
                </a:solidFill>
              </a:rPr>
              <a:t>Rezultate</a:t>
            </a:r>
            <a:endParaRPr sz="4400" b="1" dirty="0">
              <a:solidFill>
                <a:srgbClr val="1E88E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153476" y="3722727"/>
            <a:ext cx="140334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4400" b="1" dirty="0" err="1">
                <a:solidFill>
                  <a:srgbClr val="1E88E5"/>
                </a:solidFill>
              </a:rPr>
              <a:t>Introducere</a:t>
            </a:r>
            <a:endParaRPr lang="en-US" sz="4400" b="1" dirty="0">
              <a:solidFill>
                <a:srgbClr val="1E88E5"/>
              </a:solidFill>
            </a:endParaRPr>
          </a:p>
          <a:p>
            <a:pPr lvl="1">
              <a:defRPr sz="2800">
                <a:solidFill>
                  <a:srgbClr val="000000"/>
                </a:solidFill>
              </a:defRPr>
            </a:pPr>
            <a:r>
              <a:rPr lang="ro-RO" dirty="0"/>
              <a:t>Descrieți fenomenul economic de șomaj și impactul social.</a:t>
            </a:r>
          </a:p>
          <a:p>
            <a:pPr lvl="1">
              <a:defRPr sz="2800">
                <a:solidFill>
                  <a:srgbClr val="000000"/>
                </a:solidFill>
              </a:defRPr>
            </a:pPr>
            <a:r>
              <a:rPr lang="ro-RO" dirty="0"/>
              <a:t>De ce este importantă clasificarea șomerilor?</a:t>
            </a:r>
          </a:p>
          <a:p>
            <a:pPr lvl="1">
              <a:defRPr sz="2800">
                <a:solidFill>
                  <a:srgbClr val="000000"/>
                </a:solidFill>
              </a:defRPr>
            </a:pPr>
            <a:r>
              <a:rPr lang="ro-RO"/>
              <a:t>Ce aduce nou tipul de analiză utilizată în lucrarea de față?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2720" y="15544800"/>
            <a:ext cx="6816353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 dirty="0" err="1">
                <a:solidFill>
                  <a:srgbClr val="1E88E5"/>
                </a:solidFill>
              </a:rPr>
              <a:t>Concluzii</a:t>
            </a:r>
            <a:endParaRPr sz="4400" b="1" dirty="0">
              <a:solidFill>
                <a:srgbClr val="1E88E5"/>
              </a:solidFill>
            </a:endParaRPr>
          </a:p>
          <a:p>
            <a:pPr lvl="1">
              <a:defRPr sz="2800">
                <a:solidFill>
                  <a:srgbClr val="000000"/>
                </a:solidFill>
              </a:defRPr>
            </a:pPr>
            <a:r>
              <a:rPr lang="ro-RO" dirty="0"/>
              <a:t>Discutati implicatiile rezultatelor.</a:t>
            </a:r>
          </a:p>
          <a:p>
            <a:pPr lvl="1">
              <a:defRPr sz="2800">
                <a:solidFill>
                  <a:srgbClr val="000000"/>
                </a:solidFill>
              </a:defRPr>
            </a:pPr>
            <a:r>
              <a:rPr lang="ro-RO" dirty="0"/>
              <a:t>Formulati recomandari de politici publice.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34716719" y="3291840"/>
            <a:ext cx="155752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4400" b="1" dirty="0">
                <a:solidFill>
                  <a:srgbClr val="1E88E5"/>
                </a:solidFill>
              </a:rPr>
              <a:t>Descriere date și metode</a:t>
            </a:r>
          </a:p>
          <a:p>
            <a:r>
              <a:rPr lang="ro-RO" sz="2800" dirty="0"/>
              <a:t>Descrieți datele.</a:t>
            </a:r>
          </a:p>
          <a:p>
            <a:r>
              <a:rPr lang="ro-RO" sz="2800" dirty="0"/>
              <a:t>Descrieți selecția variabilelor.</a:t>
            </a:r>
          </a:p>
          <a:p>
            <a:r>
              <a:rPr lang="ro-RO" sz="2800" dirty="0"/>
              <a:t>Descrieți parametrizarea metodelor.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4716719" y="15544800"/>
            <a:ext cx="5837495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 dirty="0" err="1">
                <a:solidFill>
                  <a:srgbClr val="1E88E5"/>
                </a:solidFill>
              </a:rPr>
              <a:t>Bibliografie</a:t>
            </a:r>
            <a:r>
              <a:rPr sz="4400" b="1" dirty="0">
                <a:solidFill>
                  <a:srgbClr val="1E88E5"/>
                </a:solidFill>
              </a:rPr>
              <a:t> </a:t>
            </a:r>
            <a:r>
              <a:rPr sz="4400" b="1" dirty="0" err="1">
                <a:solidFill>
                  <a:srgbClr val="1E88E5"/>
                </a:solidFill>
              </a:rPr>
              <a:t>și</a:t>
            </a:r>
            <a:r>
              <a:rPr sz="4400" b="1" dirty="0">
                <a:solidFill>
                  <a:srgbClr val="1E88E5"/>
                </a:solidFill>
              </a:rPr>
              <a:t> </a:t>
            </a:r>
            <a:r>
              <a:rPr sz="4400" b="1" dirty="0" err="1">
                <a:solidFill>
                  <a:srgbClr val="1E88E5"/>
                </a:solidFill>
              </a:rPr>
              <a:t>Mulțumiri</a:t>
            </a:r>
            <a:endParaRPr sz="4400" b="1" dirty="0">
              <a:solidFill>
                <a:srgbClr val="1E88E5"/>
              </a:solidFill>
            </a:endParaRPr>
          </a:p>
          <a:p>
            <a:pPr marL="971550" lvl="1" indent="-514350">
              <a:buAutoNum type="alphaLcParenR"/>
              <a:defRPr sz="2800">
                <a:solidFill>
                  <a:srgbClr val="000000"/>
                </a:solidFill>
              </a:defRPr>
            </a:pPr>
            <a:r>
              <a:rPr lang="ro-RO" dirty="0"/>
              <a:t>Referința bibliografică 1</a:t>
            </a:r>
          </a:p>
          <a:p>
            <a:pPr marL="971550" lvl="1" indent="-514350">
              <a:buAutoNum type="alphaLcParenR"/>
              <a:defRPr sz="2800">
                <a:solidFill>
                  <a:srgbClr val="000000"/>
                </a:solidFill>
              </a:defRPr>
            </a:pPr>
            <a:r>
              <a:rPr lang="ro-RO" dirty="0"/>
              <a:t>Referința bibliografică 2</a:t>
            </a:r>
          </a:p>
          <a:p>
            <a:pPr marL="971550" lvl="1" indent="-514350">
              <a:buAutoNum type="alphaLcParenR"/>
              <a:defRPr sz="2800">
                <a:solidFill>
                  <a:srgbClr val="000000"/>
                </a:solidFill>
              </a:defRPr>
            </a:pPr>
            <a:r>
              <a:rPr lang="ro-RO" dirty="0"/>
              <a:t>......</a:t>
            </a:r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22708915" y="35478720"/>
            <a:ext cx="57885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rPr dirty="0"/>
              <a:t>Contact: </a:t>
            </a:r>
            <a:r>
              <a:rPr dirty="0" err="1"/>
              <a:t>ion.popescu</a:t>
            </a:r>
            <a:r>
              <a:rPr dirty="0"/>
              <a:t>@</a:t>
            </a:r>
            <a:r>
              <a:rPr lang="ro-RO" dirty="0"/>
              <a:t>s.faa.</a:t>
            </a:r>
            <a:r>
              <a:rPr dirty="0"/>
              <a:t>unibuc.ro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E68F8-1BC7-8A0C-FB26-8C05672261CA}"/>
              </a:ext>
            </a:extLst>
          </p:cNvPr>
          <p:cNvSpPr txBox="1"/>
          <p:nvPr/>
        </p:nvSpPr>
        <p:spPr>
          <a:xfrm>
            <a:off x="914401" y="16575851"/>
            <a:ext cx="69941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Descrieți rezultatele obținute.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o-RO" altLang="en-US" sz="2800" dirty="0">
                <a:latin typeface="Arial" panose="020B0604020202020204" pitchFamily="34" charset="0"/>
              </a:rPr>
              <a:t>Prezentați metricile de performanță.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123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Marian Necula</dc:creator>
  <cp:keywords/>
  <dc:description>generated using python-pptx</dc:description>
  <cp:lastModifiedBy>Marian Necula</cp:lastModifiedBy>
  <cp:revision>5</cp:revision>
  <dcterms:created xsi:type="dcterms:W3CDTF">2013-01-27T09:14:16Z</dcterms:created>
  <dcterms:modified xsi:type="dcterms:W3CDTF">2025-04-24T09:15:40Z</dcterms:modified>
  <cp:category/>
</cp:coreProperties>
</file>