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5"/>
  </p:notesMasterIdLst>
  <p:sldIdLst>
    <p:sldId id="256" r:id="rId2"/>
    <p:sldId id="257" r:id="rId3"/>
    <p:sldId id="259" r:id="rId4"/>
    <p:sldId id="290" r:id="rId5"/>
    <p:sldId id="291" r:id="rId6"/>
    <p:sldId id="292" r:id="rId7"/>
    <p:sldId id="293" r:id="rId8"/>
    <p:sldId id="294" r:id="rId9"/>
    <p:sldId id="295" r:id="rId10"/>
    <p:sldId id="296" r:id="rId11"/>
    <p:sldId id="297" r:id="rId12"/>
    <p:sldId id="298" r:id="rId13"/>
    <p:sldId id="299" r:id="rId14"/>
  </p:sldIdLst>
  <p:sldSz cx="9144000" cy="5143500" type="screen16x9"/>
  <p:notesSz cx="6858000" cy="9144000"/>
  <p:embeddedFontLst>
    <p:embeddedFont>
      <p:font typeface="Merriweather" panose="00000500000000000000" pitchFamily="2" charset="0"/>
      <p:regular r:id="rId16"/>
      <p:bold r:id="rId17"/>
      <p:italic r:id="rId18"/>
      <p:boldItalic r:id="rId19"/>
    </p:embeddedFont>
    <p:embeddedFont>
      <p:font typeface="Nunito Sans Black" pitchFamily="2" charset="0"/>
      <p:bold r:id="rId20"/>
      <p:boldItalic r:id="rId21"/>
    </p:embeddedFont>
    <p:embeddedFont>
      <p:font typeface="Prata" panose="020B0604020202020204" charset="0"/>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p15:clr>
            <a:srgbClr val="A4A3A4"/>
          </p15:clr>
        </p15:guide>
        <p15:guide id="2" pos="451">
          <p15:clr>
            <a:srgbClr val="9AA0A6"/>
          </p15:clr>
        </p15:guide>
        <p15:guide id="3" orient="horz" pos="338">
          <p15:clr>
            <a:srgbClr val="9AA0A6"/>
          </p15:clr>
        </p15:guide>
        <p15:guide id="4" pos="5309">
          <p15:clr>
            <a:srgbClr val="9AA0A6"/>
          </p15:clr>
        </p15:guide>
        <p15:guide id="5" orient="horz" pos="2876">
          <p15:clr>
            <a:srgbClr val="9AA0A6"/>
          </p15:clr>
        </p15:guide>
        <p15:guide id="6" orient="horz" pos="162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314B5D5-E2E1-40DB-85B4-B1BA89506CAE}">
  <a:tblStyle styleId="{3314B5D5-E2E1-40DB-85B4-B1BA89506CA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CA52845-DED2-4696-85CE-AE772791E9C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918" autoAdjust="0"/>
  </p:normalViewPr>
  <p:slideViewPr>
    <p:cSldViewPr snapToGrid="0">
      <p:cViewPr varScale="1">
        <p:scale>
          <a:sx n="139" d="100"/>
          <a:sy n="139" d="100"/>
        </p:scale>
        <p:origin x="1506" y="126"/>
      </p:cViewPr>
      <p:guideLst>
        <p:guide pos="2880"/>
        <p:guide pos="451"/>
        <p:guide orient="horz" pos="338"/>
        <p:guide pos="5309"/>
        <p:guide orient="horz" pos="2876"/>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a3a8c4b528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ga3a8c4b528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a:extLst>
            <a:ext uri="{FF2B5EF4-FFF2-40B4-BE49-F238E27FC236}">
              <a16:creationId xmlns:a16="http://schemas.microsoft.com/office/drawing/2014/main" id="{7CCE26DA-A15A-5B64-C90B-5047AFF2A305}"/>
            </a:ext>
          </a:extLst>
        </p:cNvPr>
        <p:cNvGrpSpPr/>
        <p:nvPr/>
      </p:nvGrpSpPr>
      <p:grpSpPr>
        <a:xfrm>
          <a:off x="0" y="0"/>
          <a:ext cx="0" cy="0"/>
          <a:chOff x="0" y="0"/>
          <a:chExt cx="0" cy="0"/>
        </a:xfrm>
      </p:grpSpPr>
      <p:sp>
        <p:nvSpPr>
          <p:cNvPr id="201" name="Google Shape;201;ga3a8c4b528_0_41:notes">
            <a:extLst>
              <a:ext uri="{FF2B5EF4-FFF2-40B4-BE49-F238E27FC236}">
                <a16:creationId xmlns:a16="http://schemas.microsoft.com/office/drawing/2014/main" id="{482E2F48-0A8D-28B5-63FF-0B0AE62F8FF8}"/>
              </a:ext>
            </a:extLst>
          </p:cNvPr>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a3a8c4b528_0_41:notes">
            <a:extLst>
              <a:ext uri="{FF2B5EF4-FFF2-40B4-BE49-F238E27FC236}">
                <a16:creationId xmlns:a16="http://schemas.microsoft.com/office/drawing/2014/main" id="{95219B6D-36B8-E0A4-39E8-E60589C1C9D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0986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a:extLst>
            <a:ext uri="{FF2B5EF4-FFF2-40B4-BE49-F238E27FC236}">
              <a16:creationId xmlns:a16="http://schemas.microsoft.com/office/drawing/2014/main" id="{C7E6C796-046C-4B82-C649-070A1AB98FAD}"/>
            </a:ext>
          </a:extLst>
        </p:cNvPr>
        <p:cNvGrpSpPr/>
        <p:nvPr/>
      </p:nvGrpSpPr>
      <p:grpSpPr>
        <a:xfrm>
          <a:off x="0" y="0"/>
          <a:ext cx="0" cy="0"/>
          <a:chOff x="0" y="0"/>
          <a:chExt cx="0" cy="0"/>
        </a:xfrm>
      </p:grpSpPr>
      <p:sp>
        <p:nvSpPr>
          <p:cNvPr id="201" name="Google Shape;201;ga3a8c4b528_0_41:notes">
            <a:extLst>
              <a:ext uri="{FF2B5EF4-FFF2-40B4-BE49-F238E27FC236}">
                <a16:creationId xmlns:a16="http://schemas.microsoft.com/office/drawing/2014/main" id="{1F20B0B2-7B82-FC07-3C3C-DCC859324649}"/>
              </a:ext>
            </a:extLst>
          </p:cNvPr>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a3a8c4b528_0_41:notes">
            <a:extLst>
              <a:ext uri="{FF2B5EF4-FFF2-40B4-BE49-F238E27FC236}">
                <a16:creationId xmlns:a16="http://schemas.microsoft.com/office/drawing/2014/main" id="{BAC4620D-2668-31AB-A556-4F54E5050DD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7158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a:extLst>
            <a:ext uri="{FF2B5EF4-FFF2-40B4-BE49-F238E27FC236}">
              <a16:creationId xmlns:a16="http://schemas.microsoft.com/office/drawing/2014/main" id="{F687BDF8-9889-754F-B8B6-F39CED494253}"/>
            </a:ext>
          </a:extLst>
        </p:cNvPr>
        <p:cNvGrpSpPr/>
        <p:nvPr/>
      </p:nvGrpSpPr>
      <p:grpSpPr>
        <a:xfrm>
          <a:off x="0" y="0"/>
          <a:ext cx="0" cy="0"/>
          <a:chOff x="0" y="0"/>
          <a:chExt cx="0" cy="0"/>
        </a:xfrm>
      </p:grpSpPr>
      <p:sp>
        <p:nvSpPr>
          <p:cNvPr id="201" name="Google Shape;201;ga3a8c4b528_0_41:notes">
            <a:extLst>
              <a:ext uri="{FF2B5EF4-FFF2-40B4-BE49-F238E27FC236}">
                <a16:creationId xmlns:a16="http://schemas.microsoft.com/office/drawing/2014/main" id="{93D9A881-E616-6193-0C2B-03C579CDD091}"/>
              </a:ext>
            </a:extLst>
          </p:cNvPr>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a3a8c4b528_0_41:notes">
            <a:extLst>
              <a:ext uri="{FF2B5EF4-FFF2-40B4-BE49-F238E27FC236}">
                <a16:creationId xmlns:a16="http://schemas.microsoft.com/office/drawing/2014/main" id="{1132F5EB-B093-C25C-8308-816F714BFD5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50502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a:extLst>
            <a:ext uri="{FF2B5EF4-FFF2-40B4-BE49-F238E27FC236}">
              <a16:creationId xmlns:a16="http://schemas.microsoft.com/office/drawing/2014/main" id="{21301872-007F-5E6A-F208-5BF20C4D01BC}"/>
            </a:ext>
          </a:extLst>
        </p:cNvPr>
        <p:cNvGrpSpPr/>
        <p:nvPr/>
      </p:nvGrpSpPr>
      <p:grpSpPr>
        <a:xfrm>
          <a:off x="0" y="0"/>
          <a:ext cx="0" cy="0"/>
          <a:chOff x="0" y="0"/>
          <a:chExt cx="0" cy="0"/>
        </a:xfrm>
      </p:grpSpPr>
      <p:sp>
        <p:nvSpPr>
          <p:cNvPr id="201" name="Google Shape;201;ga3a8c4b528_0_41:notes">
            <a:extLst>
              <a:ext uri="{FF2B5EF4-FFF2-40B4-BE49-F238E27FC236}">
                <a16:creationId xmlns:a16="http://schemas.microsoft.com/office/drawing/2014/main" id="{4599EF6F-79C3-10F2-D8E6-556BEED5578D}"/>
              </a:ext>
            </a:extLst>
          </p:cNvPr>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a3a8c4b528_0_41:notes">
            <a:extLst>
              <a:ext uri="{FF2B5EF4-FFF2-40B4-BE49-F238E27FC236}">
                <a16:creationId xmlns:a16="http://schemas.microsoft.com/office/drawing/2014/main" id="{E4D81F31-9106-41BB-A886-DD1CE0218EE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0829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a4b51f1f9c_0_6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a4b51f1f9c_0_6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a3a8c4b528_0_4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a3a8c4b528_0_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a:extLst>
            <a:ext uri="{FF2B5EF4-FFF2-40B4-BE49-F238E27FC236}">
              <a16:creationId xmlns:a16="http://schemas.microsoft.com/office/drawing/2014/main" id="{29D6B470-CC7D-3F8D-C939-C1054A5CFF65}"/>
            </a:ext>
          </a:extLst>
        </p:cNvPr>
        <p:cNvGrpSpPr/>
        <p:nvPr/>
      </p:nvGrpSpPr>
      <p:grpSpPr>
        <a:xfrm>
          <a:off x="0" y="0"/>
          <a:ext cx="0" cy="0"/>
          <a:chOff x="0" y="0"/>
          <a:chExt cx="0" cy="0"/>
        </a:xfrm>
      </p:grpSpPr>
      <p:sp>
        <p:nvSpPr>
          <p:cNvPr id="201" name="Google Shape;201;ga3a8c4b528_0_41:notes">
            <a:extLst>
              <a:ext uri="{FF2B5EF4-FFF2-40B4-BE49-F238E27FC236}">
                <a16:creationId xmlns:a16="http://schemas.microsoft.com/office/drawing/2014/main" id="{9B9B48FD-6C21-36D4-AF10-5705E36A981D}"/>
              </a:ext>
            </a:extLst>
          </p:cNvPr>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a3a8c4b528_0_41:notes">
            <a:extLst>
              <a:ext uri="{FF2B5EF4-FFF2-40B4-BE49-F238E27FC236}">
                <a16:creationId xmlns:a16="http://schemas.microsoft.com/office/drawing/2014/main" id="{3F927008-70EA-7CE6-8C85-3030FE40DAD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3646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a:extLst>
            <a:ext uri="{FF2B5EF4-FFF2-40B4-BE49-F238E27FC236}">
              <a16:creationId xmlns:a16="http://schemas.microsoft.com/office/drawing/2014/main" id="{1B39CB69-5702-A7C2-448E-8FA07091B6E1}"/>
            </a:ext>
          </a:extLst>
        </p:cNvPr>
        <p:cNvGrpSpPr/>
        <p:nvPr/>
      </p:nvGrpSpPr>
      <p:grpSpPr>
        <a:xfrm>
          <a:off x="0" y="0"/>
          <a:ext cx="0" cy="0"/>
          <a:chOff x="0" y="0"/>
          <a:chExt cx="0" cy="0"/>
        </a:xfrm>
      </p:grpSpPr>
      <p:sp>
        <p:nvSpPr>
          <p:cNvPr id="201" name="Google Shape;201;ga3a8c4b528_0_41:notes">
            <a:extLst>
              <a:ext uri="{FF2B5EF4-FFF2-40B4-BE49-F238E27FC236}">
                <a16:creationId xmlns:a16="http://schemas.microsoft.com/office/drawing/2014/main" id="{9A72A6AC-E143-4788-D991-ACA8699C5249}"/>
              </a:ext>
            </a:extLst>
          </p:cNvPr>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a3a8c4b528_0_41:notes">
            <a:extLst>
              <a:ext uri="{FF2B5EF4-FFF2-40B4-BE49-F238E27FC236}">
                <a16:creationId xmlns:a16="http://schemas.microsoft.com/office/drawing/2014/main" id="{49B495D5-F0FE-3B9F-6092-3CD7767583E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2741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a:extLst>
            <a:ext uri="{FF2B5EF4-FFF2-40B4-BE49-F238E27FC236}">
              <a16:creationId xmlns:a16="http://schemas.microsoft.com/office/drawing/2014/main" id="{626C5F59-8379-359E-5934-4C69AF527BAB}"/>
            </a:ext>
          </a:extLst>
        </p:cNvPr>
        <p:cNvGrpSpPr/>
        <p:nvPr/>
      </p:nvGrpSpPr>
      <p:grpSpPr>
        <a:xfrm>
          <a:off x="0" y="0"/>
          <a:ext cx="0" cy="0"/>
          <a:chOff x="0" y="0"/>
          <a:chExt cx="0" cy="0"/>
        </a:xfrm>
      </p:grpSpPr>
      <p:sp>
        <p:nvSpPr>
          <p:cNvPr id="201" name="Google Shape;201;ga3a8c4b528_0_41:notes">
            <a:extLst>
              <a:ext uri="{FF2B5EF4-FFF2-40B4-BE49-F238E27FC236}">
                <a16:creationId xmlns:a16="http://schemas.microsoft.com/office/drawing/2014/main" id="{7CE8E6D4-1E0F-9C09-4384-644114955899}"/>
              </a:ext>
            </a:extLst>
          </p:cNvPr>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a3a8c4b528_0_41:notes">
            <a:extLst>
              <a:ext uri="{FF2B5EF4-FFF2-40B4-BE49-F238E27FC236}">
                <a16:creationId xmlns:a16="http://schemas.microsoft.com/office/drawing/2014/main" id="{1625E397-4DB0-9D72-2B2A-14E03FFCF98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6394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a:extLst>
            <a:ext uri="{FF2B5EF4-FFF2-40B4-BE49-F238E27FC236}">
              <a16:creationId xmlns:a16="http://schemas.microsoft.com/office/drawing/2014/main" id="{55F20715-15C7-2750-F5C4-7B8F3F163F6F}"/>
            </a:ext>
          </a:extLst>
        </p:cNvPr>
        <p:cNvGrpSpPr/>
        <p:nvPr/>
      </p:nvGrpSpPr>
      <p:grpSpPr>
        <a:xfrm>
          <a:off x="0" y="0"/>
          <a:ext cx="0" cy="0"/>
          <a:chOff x="0" y="0"/>
          <a:chExt cx="0" cy="0"/>
        </a:xfrm>
      </p:grpSpPr>
      <p:sp>
        <p:nvSpPr>
          <p:cNvPr id="201" name="Google Shape;201;ga3a8c4b528_0_41:notes">
            <a:extLst>
              <a:ext uri="{FF2B5EF4-FFF2-40B4-BE49-F238E27FC236}">
                <a16:creationId xmlns:a16="http://schemas.microsoft.com/office/drawing/2014/main" id="{5AED436E-848E-E992-0863-10F72BA0DEE7}"/>
              </a:ext>
            </a:extLst>
          </p:cNvPr>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a3a8c4b528_0_41:notes">
            <a:extLst>
              <a:ext uri="{FF2B5EF4-FFF2-40B4-BE49-F238E27FC236}">
                <a16:creationId xmlns:a16="http://schemas.microsoft.com/office/drawing/2014/main" id="{F657D541-C4EE-DAA2-428E-C73723432AD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1184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a:extLst>
            <a:ext uri="{FF2B5EF4-FFF2-40B4-BE49-F238E27FC236}">
              <a16:creationId xmlns:a16="http://schemas.microsoft.com/office/drawing/2014/main" id="{4D149195-EFDC-F94E-68D6-C48DF04FEB1F}"/>
            </a:ext>
          </a:extLst>
        </p:cNvPr>
        <p:cNvGrpSpPr/>
        <p:nvPr/>
      </p:nvGrpSpPr>
      <p:grpSpPr>
        <a:xfrm>
          <a:off x="0" y="0"/>
          <a:ext cx="0" cy="0"/>
          <a:chOff x="0" y="0"/>
          <a:chExt cx="0" cy="0"/>
        </a:xfrm>
      </p:grpSpPr>
      <p:sp>
        <p:nvSpPr>
          <p:cNvPr id="201" name="Google Shape;201;ga3a8c4b528_0_41:notes">
            <a:extLst>
              <a:ext uri="{FF2B5EF4-FFF2-40B4-BE49-F238E27FC236}">
                <a16:creationId xmlns:a16="http://schemas.microsoft.com/office/drawing/2014/main" id="{9FA96D36-2C9F-FA7E-3947-CF1455BBCB56}"/>
              </a:ext>
            </a:extLst>
          </p:cNvPr>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a3a8c4b528_0_41:notes">
            <a:extLst>
              <a:ext uri="{FF2B5EF4-FFF2-40B4-BE49-F238E27FC236}">
                <a16:creationId xmlns:a16="http://schemas.microsoft.com/office/drawing/2014/main" id="{12B08917-BFD6-9A0F-FA67-E8D94AB02C7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1687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a:extLst>
            <a:ext uri="{FF2B5EF4-FFF2-40B4-BE49-F238E27FC236}">
              <a16:creationId xmlns:a16="http://schemas.microsoft.com/office/drawing/2014/main" id="{FB1080AC-7DB9-D477-0CB9-5459BA459131}"/>
            </a:ext>
          </a:extLst>
        </p:cNvPr>
        <p:cNvGrpSpPr/>
        <p:nvPr/>
      </p:nvGrpSpPr>
      <p:grpSpPr>
        <a:xfrm>
          <a:off x="0" y="0"/>
          <a:ext cx="0" cy="0"/>
          <a:chOff x="0" y="0"/>
          <a:chExt cx="0" cy="0"/>
        </a:xfrm>
      </p:grpSpPr>
      <p:sp>
        <p:nvSpPr>
          <p:cNvPr id="201" name="Google Shape;201;ga3a8c4b528_0_41:notes">
            <a:extLst>
              <a:ext uri="{FF2B5EF4-FFF2-40B4-BE49-F238E27FC236}">
                <a16:creationId xmlns:a16="http://schemas.microsoft.com/office/drawing/2014/main" id="{C6293644-6E5F-B0A5-D146-D61F617E6CA7}"/>
              </a:ext>
            </a:extLst>
          </p:cNvPr>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a3a8c4b528_0_41:notes">
            <a:extLst>
              <a:ext uri="{FF2B5EF4-FFF2-40B4-BE49-F238E27FC236}">
                <a16:creationId xmlns:a16="http://schemas.microsoft.com/office/drawing/2014/main" id="{051F1372-3411-39D2-9BCE-6A4E8B11C45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9907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31650" y="536525"/>
            <a:ext cx="7680600" cy="4014300"/>
          </a:xfrm>
          <a:prstGeom prst="round2DiagRect">
            <a:avLst>
              <a:gd name="adj1" fmla="val 16667"/>
              <a:gd name="adj2" fmla="val 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1210563" y="1824650"/>
            <a:ext cx="6723000" cy="12345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Clr>
                <a:srgbClr val="FFFFFF"/>
              </a:buClr>
              <a:buSzPts val="7200"/>
              <a:buNone/>
              <a:defRPr sz="7900" b="0">
                <a:solidFill>
                  <a:srgbClr val="FFE599"/>
                </a:solidFill>
                <a:latin typeface="Prata"/>
                <a:ea typeface="Prata"/>
                <a:cs typeface="Prata"/>
                <a:sym typeface="Prata"/>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endParaRPr/>
          </a:p>
        </p:txBody>
      </p:sp>
      <p:sp>
        <p:nvSpPr>
          <p:cNvPr id="11" name="Google Shape;11;p2"/>
          <p:cNvSpPr txBox="1">
            <a:spLocks noGrp="1"/>
          </p:cNvSpPr>
          <p:nvPr>
            <p:ph type="subTitle" idx="1"/>
          </p:nvPr>
        </p:nvSpPr>
        <p:spPr>
          <a:xfrm>
            <a:off x="1210438" y="3059150"/>
            <a:ext cx="6723000" cy="428100"/>
          </a:xfrm>
          <a:prstGeom prst="rect">
            <a:avLst/>
          </a:prstGeom>
          <a:noFill/>
          <a:ln>
            <a:noFill/>
          </a:ln>
        </p:spPr>
        <p:txBody>
          <a:bodyPr spcFirstLastPara="1" wrap="square" lIns="68575" tIns="34275" rIns="68575" bIns="34275" anchor="ctr" anchorCtr="0">
            <a:noAutofit/>
          </a:bodyPr>
          <a:lstStyle>
            <a:lvl1pPr lvl="0" algn="ctr" rtl="0">
              <a:lnSpc>
                <a:spcPct val="90000"/>
              </a:lnSpc>
              <a:spcBef>
                <a:spcPts val="0"/>
              </a:spcBef>
              <a:spcAft>
                <a:spcPts val="0"/>
              </a:spcAft>
              <a:buClr>
                <a:srgbClr val="FFFFFF"/>
              </a:buClr>
              <a:buSzPts val="1200"/>
              <a:buNone/>
              <a:defRPr sz="1700">
                <a:latin typeface="Merriweather"/>
                <a:ea typeface="Merriweather"/>
                <a:cs typeface="Merriweather"/>
                <a:sym typeface="Merriweather"/>
              </a:defRPr>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1600"/>
              </a:spcBef>
              <a:spcAft>
                <a:spcPts val="0"/>
              </a:spcAft>
              <a:buClr>
                <a:schemeClr val="dk1"/>
              </a:buClr>
              <a:buSzPts val="1400"/>
              <a:buNone/>
              <a:defRPr sz="1400"/>
            </a:lvl3pPr>
            <a:lvl4pPr lvl="3" algn="ctr" rtl="0">
              <a:lnSpc>
                <a:spcPct val="90000"/>
              </a:lnSpc>
              <a:spcBef>
                <a:spcPts val="1600"/>
              </a:spcBef>
              <a:spcAft>
                <a:spcPts val="0"/>
              </a:spcAft>
              <a:buClr>
                <a:schemeClr val="dk1"/>
              </a:buClr>
              <a:buSzPts val="1200"/>
              <a:buNone/>
              <a:defRPr sz="1200"/>
            </a:lvl4pPr>
            <a:lvl5pPr lvl="4" algn="ctr" rtl="0">
              <a:lnSpc>
                <a:spcPct val="90000"/>
              </a:lnSpc>
              <a:spcBef>
                <a:spcPts val="1600"/>
              </a:spcBef>
              <a:spcAft>
                <a:spcPts val="0"/>
              </a:spcAft>
              <a:buClr>
                <a:schemeClr val="dk1"/>
              </a:buClr>
              <a:buSzPts val="1200"/>
              <a:buNone/>
              <a:defRPr sz="1200"/>
            </a:lvl5pPr>
            <a:lvl6pPr lvl="5" algn="ctr" rtl="0">
              <a:lnSpc>
                <a:spcPct val="90000"/>
              </a:lnSpc>
              <a:spcBef>
                <a:spcPts val="1600"/>
              </a:spcBef>
              <a:spcAft>
                <a:spcPts val="0"/>
              </a:spcAft>
              <a:buClr>
                <a:schemeClr val="dk1"/>
              </a:buClr>
              <a:buSzPts val="1200"/>
              <a:buNone/>
              <a:defRPr sz="1200"/>
            </a:lvl6pPr>
            <a:lvl7pPr lvl="6" algn="ctr" rtl="0">
              <a:lnSpc>
                <a:spcPct val="90000"/>
              </a:lnSpc>
              <a:spcBef>
                <a:spcPts val="1600"/>
              </a:spcBef>
              <a:spcAft>
                <a:spcPts val="0"/>
              </a:spcAft>
              <a:buClr>
                <a:schemeClr val="dk1"/>
              </a:buClr>
              <a:buSzPts val="1200"/>
              <a:buNone/>
              <a:defRPr sz="1200"/>
            </a:lvl7pPr>
            <a:lvl8pPr lvl="7" algn="ctr" rtl="0">
              <a:lnSpc>
                <a:spcPct val="90000"/>
              </a:lnSpc>
              <a:spcBef>
                <a:spcPts val="1600"/>
              </a:spcBef>
              <a:spcAft>
                <a:spcPts val="0"/>
              </a:spcAft>
              <a:buClr>
                <a:schemeClr val="dk1"/>
              </a:buClr>
              <a:buSzPts val="1200"/>
              <a:buNone/>
              <a:defRPr sz="1200"/>
            </a:lvl8pPr>
            <a:lvl9pPr lvl="8" algn="ctr" rtl="0">
              <a:lnSpc>
                <a:spcPct val="90000"/>
              </a:lnSpc>
              <a:spcBef>
                <a:spcPts val="1600"/>
              </a:spcBef>
              <a:spcAft>
                <a:spcPts val="1600"/>
              </a:spcAft>
              <a:buClr>
                <a:schemeClr val="dk1"/>
              </a:buClr>
              <a:buSzPts val="1200"/>
              <a:buNone/>
              <a:defRPr sz="1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p:nvPr/>
        </p:nvSpPr>
        <p:spPr>
          <a:xfrm flipH="1">
            <a:off x="-6891150" y="536525"/>
            <a:ext cx="7590000" cy="5113800"/>
          </a:xfrm>
          <a:prstGeom prst="round2DiagRect">
            <a:avLst>
              <a:gd name="adj1" fmla="val 16667"/>
              <a:gd name="adj2" fmla="val 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p:nvPr/>
        </p:nvSpPr>
        <p:spPr>
          <a:xfrm flipH="1">
            <a:off x="8445200" y="-90150"/>
            <a:ext cx="7590000" cy="4643100"/>
          </a:xfrm>
          <a:prstGeom prst="round2DiagRect">
            <a:avLst>
              <a:gd name="adj1" fmla="val 16667"/>
              <a:gd name="adj2" fmla="val 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body" idx="1"/>
          </p:nvPr>
        </p:nvSpPr>
        <p:spPr>
          <a:xfrm>
            <a:off x="1043700" y="1026150"/>
            <a:ext cx="7056600" cy="35403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sz="11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4"/>
          <p:cNvSpPr txBox="1">
            <a:spLocks noGrp="1"/>
          </p:cNvSpPr>
          <p:nvPr>
            <p:ph type="ctrTitle"/>
          </p:nvPr>
        </p:nvSpPr>
        <p:spPr>
          <a:xfrm flipH="1">
            <a:off x="711775" y="536525"/>
            <a:ext cx="7720500" cy="3132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Clr>
                <a:srgbClr val="F1C232"/>
              </a:buClr>
              <a:buSzPts val="2400"/>
              <a:buNone/>
              <a:defRPr sz="2600" b="0">
                <a:solidFill>
                  <a:srgbClr val="FFE599"/>
                </a:solidFill>
                <a:latin typeface="Prata"/>
                <a:ea typeface="Prata"/>
                <a:cs typeface="Prata"/>
                <a:sym typeface="Prata"/>
              </a:defRPr>
            </a:lvl1pPr>
            <a:lvl2pPr lvl="1" rtl="0">
              <a:spcBef>
                <a:spcPts val="0"/>
              </a:spcBef>
              <a:spcAft>
                <a:spcPts val="0"/>
              </a:spcAft>
              <a:buClr>
                <a:srgbClr val="F1C232"/>
              </a:buClr>
              <a:buSzPts val="2800"/>
              <a:buNone/>
              <a:defRPr>
                <a:solidFill>
                  <a:srgbClr val="F1C232"/>
                </a:solidFill>
              </a:defRPr>
            </a:lvl2pPr>
            <a:lvl3pPr lvl="2" rtl="0">
              <a:spcBef>
                <a:spcPts val="0"/>
              </a:spcBef>
              <a:spcAft>
                <a:spcPts val="0"/>
              </a:spcAft>
              <a:buClr>
                <a:srgbClr val="F1C232"/>
              </a:buClr>
              <a:buSzPts val="2800"/>
              <a:buNone/>
              <a:defRPr>
                <a:solidFill>
                  <a:srgbClr val="F1C232"/>
                </a:solidFill>
              </a:defRPr>
            </a:lvl3pPr>
            <a:lvl4pPr lvl="3" rtl="0">
              <a:spcBef>
                <a:spcPts val="0"/>
              </a:spcBef>
              <a:spcAft>
                <a:spcPts val="0"/>
              </a:spcAft>
              <a:buClr>
                <a:srgbClr val="F1C232"/>
              </a:buClr>
              <a:buSzPts val="2800"/>
              <a:buNone/>
              <a:defRPr>
                <a:solidFill>
                  <a:srgbClr val="F1C232"/>
                </a:solidFill>
              </a:defRPr>
            </a:lvl4pPr>
            <a:lvl5pPr lvl="4" rtl="0">
              <a:spcBef>
                <a:spcPts val="0"/>
              </a:spcBef>
              <a:spcAft>
                <a:spcPts val="0"/>
              </a:spcAft>
              <a:buClr>
                <a:srgbClr val="F1C232"/>
              </a:buClr>
              <a:buSzPts val="2800"/>
              <a:buNone/>
              <a:defRPr>
                <a:solidFill>
                  <a:srgbClr val="F1C232"/>
                </a:solidFill>
              </a:defRPr>
            </a:lvl5pPr>
            <a:lvl6pPr lvl="5" rtl="0">
              <a:spcBef>
                <a:spcPts val="0"/>
              </a:spcBef>
              <a:spcAft>
                <a:spcPts val="0"/>
              </a:spcAft>
              <a:buClr>
                <a:srgbClr val="F1C232"/>
              </a:buClr>
              <a:buSzPts val="2800"/>
              <a:buNone/>
              <a:defRPr>
                <a:solidFill>
                  <a:srgbClr val="F1C232"/>
                </a:solidFill>
              </a:defRPr>
            </a:lvl6pPr>
            <a:lvl7pPr lvl="6" rtl="0">
              <a:spcBef>
                <a:spcPts val="0"/>
              </a:spcBef>
              <a:spcAft>
                <a:spcPts val="0"/>
              </a:spcAft>
              <a:buClr>
                <a:srgbClr val="F1C232"/>
              </a:buClr>
              <a:buSzPts val="2800"/>
              <a:buNone/>
              <a:defRPr>
                <a:solidFill>
                  <a:srgbClr val="F1C232"/>
                </a:solidFill>
              </a:defRPr>
            </a:lvl7pPr>
            <a:lvl8pPr lvl="7" rtl="0">
              <a:spcBef>
                <a:spcPts val="0"/>
              </a:spcBef>
              <a:spcAft>
                <a:spcPts val="0"/>
              </a:spcAft>
              <a:buClr>
                <a:srgbClr val="F1C232"/>
              </a:buClr>
              <a:buSzPts val="2800"/>
              <a:buNone/>
              <a:defRPr>
                <a:solidFill>
                  <a:srgbClr val="F1C232"/>
                </a:solidFill>
              </a:defRPr>
            </a:lvl8pPr>
            <a:lvl9pPr lvl="8" rtl="0">
              <a:spcBef>
                <a:spcPts val="0"/>
              </a:spcBef>
              <a:spcAft>
                <a:spcPts val="0"/>
              </a:spcAft>
              <a:buClr>
                <a:srgbClr val="F1C232"/>
              </a:buClr>
              <a:buSzPts val="2800"/>
              <a:buNone/>
              <a:defRPr>
                <a:solidFill>
                  <a:srgbClr val="F1C23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p:nvPr/>
        </p:nvSpPr>
        <p:spPr>
          <a:xfrm>
            <a:off x="-2263700" y="-108900"/>
            <a:ext cx="10675200" cy="4660200"/>
          </a:xfrm>
          <a:prstGeom prst="round2DiagRect">
            <a:avLst>
              <a:gd name="adj1" fmla="val 16667"/>
              <a:gd name="adj2" fmla="val 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7"/>
          <p:cNvSpPr txBox="1">
            <a:spLocks noGrp="1"/>
          </p:cNvSpPr>
          <p:nvPr>
            <p:ph type="body" idx="1"/>
          </p:nvPr>
        </p:nvSpPr>
        <p:spPr>
          <a:xfrm>
            <a:off x="1954050" y="1382525"/>
            <a:ext cx="5235900" cy="27930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sz="1400"/>
            </a:lvl1pPr>
            <a:lvl2pPr marL="914400" lvl="1" indent="-317500">
              <a:lnSpc>
                <a:spcPct val="100000"/>
              </a:lnSpc>
              <a:spcBef>
                <a:spcPts val="1600"/>
              </a:spcBef>
              <a:spcAft>
                <a:spcPts val="0"/>
              </a:spcAft>
              <a:buSzPts val="1400"/>
              <a:buChar char="○"/>
              <a:defRPr/>
            </a:lvl2pPr>
            <a:lvl3pPr marL="1371600" lvl="2" indent="-317500">
              <a:spcBef>
                <a:spcPts val="1600"/>
              </a:spcBef>
              <a:spcAft>
                <a:spcPts val="0"/>
              </a:spcAft>
              <a:buSzPts val="1400"/>
              <a:buChar char="■"/>
              <a:defRPr sz="1200"/>
            </a:lvl3pPr>
            <a:lvl4pPr marL="1828800" lvl="3" indent="-317500">
              <a:spcBef>
                <a:spcPts val="1600"/>
              </a:spcBef>
              <a:spcAft>
                <a:spcPts val="0"/>
              </a:spcAft>
              <a:buSzPts val="1400"/>
              <a:buChar char="●"/>
              <a:defRPr sz="1200"/>
            </a:lvl4pPr>
            <a:lvl5pPr marL="2286000" lvl="4" indent="-317500">
              <a:spcBef>
                <a:spcPts val="1600"/>
              </a:spcBef>
              <a:spcAft>
                <a:spcPts val="0"/>
              </a:spcAft>
              <a:buSzPts val="1400"/>
              <a:buChar char="○"/>
              <a:defRPr sz="1200"/>
            </a:lvl5pPr>
            <a:lvl6pPr marL="2743200" lvl="5" indent="-317500">
              <a:spcBef>
                <a:spcPts val="1600"/>
              </a:spcBef>
              <a:spcAft>
                <a:spcPts val="0"/>
              </a:spcAft>
              <a:buSzPts val="1400"/>
              <a:buChar char="■"/>
              <a:defRPr sz="1200"/>
            </a:lvl6pPr>
            <a:lvl7pPr marL="3200400" lvl="6" indent="-317500">
              <a:spcBef>
                <a:spcPts val="1600"/>
              </a:spcBef>
              <a:spcAft>
                <a:spcPts val="0"/>
              </a:spcAft>
              <a:buSzPts val="1400"/>
              <a:buChar char="●"/>
              <a:defRPr sz="1200"/>
            </a:lvl7pPr>
            <a:lvl8pPr marL="3657600" lvl="7" indent="-317500">
              <a:spcBef>
                <a:spcPts val="1600"/>
              </a:spcBef>
              <a:spcAft>
                <a:spcPts val="0"/>
              </a:spcAft>
              <a:buSzPts val="1400"/>
              <a:buChar char="○"/>
              <a:defRPr sz="1200"/>
            </a:lvl8pPr>
            <a:lvl9pPr marL="4114800" lvl="8" indent="-317500">
              <a:spcBef>
                <a:spcPts val="1600"/>
              </a:spcBef>
              <a:spcAft>
                <a:spcPts val="1600"/>
              </a:spcAft>
              <a:buSzPts val="1400"/>
              <a:buChar char="■"/>
              <a:defRPr sz="1200"/>
            </a:lvl9pPr>
          </a:lstStyle>
          <a:p>
            <a:endParaRPr/>
          </a:p>
        </p:txBody>
      </p:sp>
      <p:sp>
        <p:nvSpPr>
          <p:cNvPr id="35" name="Google Shape;35;p7"/>
          <p:cNvSpPr txBox="1">
            <a:spLocks noGrp="1"/>
          </p:cNvSpPr>
          <p:nvPr>
            <p:ph type="ctrTitle"/>
          </p:nvPr>
        </p:nvSpPr>
        <p:spPr>
          <a:xfrm flipH="1">
            <a:off x="711775" y="536525"/>
            <a:ext cx="7720500" cy="3132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Clr>
                <a:srgbClr val="F1C232"/>
              </a:buClr>
              <a:buSzPts val="2400"/>
              <a:buNone/>
              <a:defRPr sz="2600" b="0">
                <a:solidFill>
                  <a:srgbClr val="FFE599"/>
                </a:solidFill>
                <a:latin typeface="Prata"/>
                <a:ea typeface="Prata"/>
                <a:cs typeface="Prata"/>
                <a:sym typeface="Prata"/>
              </a:defRPr>
            </a:lvl1pPr>
            <a:lvl2pPr lvl="1" rtl="0">
              <a:spcBef>
                <a:spcPts val="0"/>
              </a:spcBef>
              <a:spcAft>
                <a:spcPts val="0"/>
              </a:spcAft>
              <a:buClr>
                <a:srgbClr val="F1C232"/>
              </a:buClr>
              <a:buSzPts val="2800"/>
              <a:buNone/>
              <a:defRPr>
                <a:solidFill>
                  <a:srgbClr val="F1C232"/>
                </a:solidFill>
              </a:defRPr>
            </a:lvl2pPr>
            <a:lvl3pPr lvl="2" rtl="0">
              <a:spcBef>
                <a:spcPts val="0"/>
              </a:spcBef>
              <a:spcAft>
                <a:spcPts val="0"/>
              </a:spcAft>
              <a:buClr>
                <a:srgbClr val="F1C232"/>
              </a:buClr>
              <a:buSzPts val="2800"/>
              <a:buNone/>
              <a:defRPr>
                <a:solidFill>
                  <a:srgbClr val="F1C232"/>
                </a:solidFill>
              </a:defRPr>
            </a:lvl3pPr>
            <a:lvl4pPr lvl="3" rtl="0">
              <a:spcBef>
                <a:spcPts val="0"/>
              </a:spcBef>
              <a:spcAft>
                <a:spcPts val="0"/>
              </a:spcAft>
              <a:buClr>
                <a:srgbClr val="F1C232"/>
              </a:buClr>
              <a:buSzPts val="2800"/>
              <a:buNone/>
              <a:defRPr>
                <a:solidFill>
                  <a:srgbClr val="F1C232"/>
                </a:solidFill>
              </a:defRPr>
            </a:lvl4pPr>
            <a:lvl5pPr lvl="4" rtl="0">
              <a:spcBef>
                <a:spcPts val="0"/>
              </a:spcBef>
              <a:spcAft>
                <a:spcPts val="0"/>
              </a:spcAft>
              <a:buClr>
                <a:srgbClr val="F1C232"/>
              </a:buClr>
              <a:buSzPts val="2800"/>
              <a:buNone/>
              <a:defRPr>
                <a:solidFill>
                  <a:srgbClr val="F1C232"/>
                </a:solidFill>
              </a:defRPr>
            </a:lvl5pPr>
            <a:lvl6pPr lvl="5" rtl="0">
              <a:spcBef>
                <a:spcPts val="0"/>
              </a:spcBef>
              <a:spcAft>
                <a:spcPts val="0"/>
              </a:spcAft>
              <a:buClr>
                <a:srgbClr val="F1C232"/>
              </a:buClr>
              <a:buSzPts val="2800"/>
              <a:buNone/>
              <a:defRPr>
                <a:solidFill>
                  <a:srgbClr val="F1C232"/>
                </a:solidFill>
              </a:defRPr>
            </a:lvl6pPr>
            <a:lvl7pPr lvl="6" rtl="0">
              <a:spcBef>
                <a:spcPts val="0"/>
              </a:spcBef>
              <a:spcAft>
                <a:spcPts val="0"/>
              </a:spcAft>
              <a:buClr>
                <a:srgbClr val="F1C232"/>
              </a:buClr>
              <a:buSzPts val="2800"/>
              <a:buNone/>
              <a:defRPr>
                <a:solidFill>
                  <a:srgbClr val="F1C232"/>
                </a:solidFill>
              </a:defRPr>
            </a:lvl7pPr>
            <a:lvl8pPr lvl="7" rtl="0">
              <a:spcBef>
                <a:spcPts val="0"/>
              </a:spcBef>
              <a:spcAft>
                <a:spcPts val="0"/>
              </a:spcAft>
              <a:buClr>
                <a:srgbClr val="F1C232"/>
              </a:buClr>
              <a:buSzPts val="2800"/>
              <a:buNone/>
              <a:defRPr>
                <a:solidFill>
                  <a:srgbClr val="F1C232"/>
                </a:solidFill>
              </a:defRPr>
            </a:lvl8pPr>
            <a:lvl9pPr lvl="8" rtl="0">
              <a:spcBef>
                <a:spcPts val="0"/>
              </a:spcBef>
              <a:spcAft>
                <a:spcPts val="0"/>
              </a:spcAft>
              <a:buClr>
                <a:srgbClr val="F1C232"/>
              </a:buClr>
              <a:buSzPts val="2800"/>
              <a:buNone/>
              <a:defRPr>
                <a:solidFill>
                  <a:srgbClr val="F1C232"/>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05">
  <p:cSld name="8_Título y objetos_3">
    <p:bg>
      <p:bgPr>
        <a:solidFill>
          <a:srgbClr val="081456"/>
        </a:solidFill>
        <a:effectLst/>
      </p:bgPr>
    </p:bg>
    <p:spTree>
      <p:nvGrpSpPr>
        <p:cNvPr id="1" name="Shape 125"/>
        <p:cNvGrpSpPr/>
        <p:nvPr/>
      </p:nvGrpSpPr>
      <p:grpSpPr>
        <a:xfrm>
          <a:off x="0" y="0"/>
          <a:ext cx="0" cy="0"/>
          <a:chOff x="0" y="0"/>
          <a:chExt cx="0" cy="0"/>
        </a:xfrm>
      </p:grpSpPr>
      <p:sp>
        <p:nvSpPr>
          <p:cNvPr id="126" name="Google Shape;126;p23"/>
          <p:cNvSpPr/>
          <p:nvPr/>
        </p:nvSpPr>
        <p:spPr>
          <a:xfrm flipH="1">
            <a:off x="730075" y="-110225"/>
            <a:ext cx="10675200" cy="4660200"/>
          </a:xfrm>
          <a:prstGeom prst="round2DiagRect">
            <a:avLst>
              <a:gd name="adj1" fmla="val 16667"/>
              <a:gd name="adj2" fmla="val 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3"/>
          <p:cNvSpPr txBox="1">
            <a:spLocks noGrp="1"/>
          </p:cNvSpPr>
          <p:nvPr>
            <p:ph type="ctrTitle"/>
          </p:nvPr>
        </p:nvSpPr>
        <p:spPr>
          <a:xfrm flipH="1">
            <a:off x="711775" y="536525"/>
            <a:ext cx="7720500" cy="3132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Clr>
                <a:srgbClr val="F1C232"/>
              </a:buClr>
              <a:buSzPts val="2400"/>
              <a:buNone/>
              <a:defRPr sz="2600" b="0">
                <a:solidFill>
                  <a:srgbClr val="FFE599"/>
                </a:solidFill>
                <a:latin typeface="Prata"/>
                <a:ea typeface="Prata"/>
                <a:cs typeface="Prata"/>
                <a:sym typeface="Prata"/>
              </a:defRPr>
            </a:lvl1pPr>
            <a:lvl2pPr lvl="1" rtl="0">
              <a:spcBef>
                <a:spcPts val="0"/>
              </a:spcBef>
              <a:spcAft>
                <a:spcPts val="0"/>
              </a:spcAft>
              <a:buClr>
                <a:srgbClr val="F1C232"/>
              </a:buClr>
              <a:buSzPts val="2800"/>
              <a:buNone/>
              <a:defRPr>
                <a:solidFill>
                  <a:srgbClr val="F1C232"/>
                </a:solidFill>
              </a:defRPr>
            </a:lvl2pPr>
            <a:lvl3pPr lvl="2" rtl="0">
              <a:spcBef>
                <a:spcPts val="0"/>
              </a:spcBef>
              <a:spcAft>
                <a:spcPts val="0"/>
              </a:spcAft>
              <a:buClr>
                <a:srgbClr val="F1C232"/>
              </a:buClr>
              <a:buSzPts val="2800"/>
              <a:buNone/>
              <a:defRPr>
                <a:solidFill>
                  <a:srgbClr val="F1C232"/>
                </a:solidFill>
              </a:defRPr>
            </a:lvl3pPr>
            <a:lvl4pPr lvl="3" rtl="0">
              <a:spcBef>
                <a:spcPts val="0"/>
              </a:spcBef>
              <a:spcAft>
                <a:spcPts val="0"/>
              </a:spcAft>
              <a:buClr>
                <a:srgbClr val="F1C232"/>
              </a:buClr>
              <a:buSzPts val="2800"/>
              <a:buNone/>
              <a:defRPr>
                <a:solidFill>
                  <a:srgbClr val="F1C232"/>
                </a:solidFill>
              </a:defRPr>
            </a:lvl4pPr>
            <a:lvl5pPr lvl="4" rtl="0">
              <a:spcBef>
                <a:spcPts val="0"/>
              </a:spcBef>
              <a:spcAft>
                <a:spcPts val="0"/>
              </a:spcAft>
              <a:buClr>
                <a:srgbClr val="F1C232"/>
              </a:buClr>
              <a:buSzPts val="2800"/>
              <a:buNone/>
              <a:defRPr>
                <a:solidFill>
                  <a:srgbClr val="F1C232"/>
                </a:solidFill>
              </a:defRPr>
            </a:lvl5pPr>
            <a:lvl6pPr lvl="5" rtl="0">
              <a:spcBef>
                <a:spcPts val="0"/>
              </a:spcBef>
              <a:spcAft>
                <a:spcPts val="0"/>
              </a:spcAft>
              <a:buClr>
                <a:srgbClr val="F1C232"/>
              </a:buClr>
              <a:buSzPts val="2800"/>
              <a:buNone/>
              <a:defRPr>
                <a:solidFill>
                  <a:srgbClr val="F1C232"/>
                </a:solidFill>
              </a:defRPr>
            </a:lvl6pPr>
            <a:lvl7pPr lvl="6" rtl="0">
              <a:spcBef>
                <a:spcPts val="0"/>
              </a:spcBef>
              <a:spcAft>
                <a:spcPts val="0"/>
              </a:spcAft>
              <a:buClr>
                <a:srgbClr val="F1C232"/>
              </a:buClr>
              <a:buSzPts val="2800"/>
              <a:buNone/>
              <a:defRPr>
                <a:solidFill>
                  <a:srgbClr val="F1C232"/>
                </a:solidFill>
              </a:defRPr>
            </a:lvl7pPr>
            <a:lvl8pPr lvl="7" rtl="0">
              <a:spcBef>
                <a:spcPts val="0"/>
              </a:spcBef>
              <a:spcAft>
                <a:spcPts val="0"/>
              </a:spcAft>
              <a:buClr>
                <a:srgbClr val="F1C232"/>
              </a:buClr>
              <a:buSzPts val="2800"/>
              <a:buNone/>
              <a:defRPr>
                <a:solidFill>
                  <a:srgbClr val="F1C232"/>
                </a:solidFill>
              </a:defRPr>
            </a:lvl8pPr>
            <a:lvl9pPr lvl="8" rtl="0">
              <a:spcBef>
                <a:spcPts val="0"/>
              </a:spcBef>
              <a:spcAft>
                <a:spcPts val="0"/>
              </a:spcAft>
              <a:buClr>
                <a:srgbClr val="F1C232"/>
              </a:buClr>
              <a:buSzPts val="2800"/>
              <a:buNone/>
              <a:defRPr>
                <a:solidFill>
                  <a:srgbClr val="F1C232"/>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06">
  <p:cSld name="8_Título y objetos_4">
    <p:bg>
      <p:bgPr>
        <a:solidFill>
          <a:srgbClr val="081456"/>
        </a:solidFill>
        <a:effectLst/>
      </p:bgPr>
    </p:bg>
    <p:spTree>
      <p:nvGrpSpPr>
        <p:cNvPr id="1" name="Shape 168"/>
        <p:cNvGrpSpPr/>
        <p:nvPr/>
      </p:nvGrpSpPr>
      <p:grpSpPr>
        <a:xfrm>
          <a:off x="0" y="0"/>
          <a:ext cx="0" cy="0"/>
          <a:chOff x="0" y="0"/>
          <a:chExt cx="0" cy="0"/>
        </a:xfrm>
      </p:grpSpPr>
      <p:sp>
        <p:nvSpPr>
          <p:cNvPr id="169" name="Google Shape;169;p30"/>
          <p:cNvSpPr/>
          <p:nvPr/>
        </p:nvSpPr>
        <p:spPr>
          <a:xfrm flipH="1">
            <a:off x="-65550" y="3876925"/>
            <a:ext cx="8479500" cy="3616500"/>
          </a:xfrm>
          <a:prstGeom prst="round2DiagRect">
            <a:avLst>
              <a:gd name="adj1" fmla="val 16667"/>
              <a:gd name="adj2" fmla="val 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0"/>
          <p:cNvSpPr txBox="1">
            <a:spLocks noGrp="1"/>
          </p:cNvSpPr>
          <p:nvPr>
            <p:ph type="ctrTitle"/>
          </p:nvPr>
        </p:nvSpPr>
        <p:spPr>
          <a:xfrm flipH="1">
            <a:off x="711775" y="536525"/>
            <a:ext cx="7720500" cy="3132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Clr>
                <a:srgbClr val="F1C232"/>
              </a:buClr>
              <a:buSzPts val="2400"/>
              <a:buNone/>
              <a:defRPr sz="2600" b="0">
                <a:solidFill>
                  <a:srgbClr val="FFE599"/>
                </a:solidFill>
                <a:latin typeface="Prata"/>
                <a:ea typeface="Prata"/>
                <a:cs typeface="Prata"/>
                <a:sym typeface="Prata"/>
              </a:defRPr>
            </a:lvl1pPr>
            <a:lvl2pPr lvl="1" rtl="0">
              <a:spcBef>
                <a:spcPts val="0"/>
              </a:spcBef>
              <a:spcAft>
                <a:spcPts val="0"/>
              </a:spcAft>
              <a:buClr>
                <a:srgbClr val="F1C232"/>
              </a:buClr>
              <a:buSzPts val="2800"/>
              <a:buNone/>
              <a:defRPr>
                <a:solidFill>
                  <a:srgbClr val="F1C232"/>
                </a:solidFill>
              </a:defRPr>
            </a:lvl2pPr>
            <a:lvl3pPr lvl="2" rtl="0">
              <a:spcBef>
                <a:spcPts val="0"/>
              </a:spcBef>
              <a:spcAft>
                <a:spcPts val="0"/>
              </a:spcAft>
              <a:buClr>
                <a:srgbClr val="F1C232"/>
              </a:buClr>
              <a:buSzPts val="2800"/>
              <a:buNone/>
              <a:defRPr>
                <a:solidFill>
                  <a:srgbClr val="F1C232"/>
                </a:solidFill>
              </a:defRPr>
            </a:lvl3pPr>
            <a:lvl4pPr lvl="3" rtl="0">
              <a:spcBef>
                <a:spcPts val="0"/>
              </a:spcBef>
              <a:spcAft>
                <a:spcPts val="0"/>
              </a:spcAft>
              <a:buClr>
                <a:srgbClr val="F1C232"/>
              </a:buClr>
              <a:buSzPts val="2800"/>
              <a:buNone/>
              <a:defRPr>
                <a:solidFill>
                  <a:srgbClr val="F1C232"/>
                </a:solidFill>
              </a:defRPr>
            </a:lvl4pPr>
            <a:lvl5pPr lvl="4" rtl="0">
              <a:spcBef>
                <a:spcPts val="0"/>
              </a:spcBef>
              <a:spcAft>
                <a:spcPts val="0"/>
              </a:spcAft>
              <a:buClr>
                <a:srgbClr val="F1C232"/>
              </a:buClr>
              <a:buSzPts val="2800"/>
              <a:buNone/>
              <a:defRPr>
                <a:solidFill>
                  <a:srgbClr val="F1C232"/>
                </a:solidFill>
              </a:defRPr>
            </a:lvl5pPr>
            <a:lvl6pPr lvl="5" rtl="0">
              <a:spcBef>
                <a:spcPts val="0"/>
              </a:spcBef>
              <a:spcAft>
                <a:spcPts val="0"/>
              </a:spcAft>
              <a:buClr>
                <a:srgbClr val="F1C232"/>
              </a:buClr>
              <a:buSzPts val="2800"/>
              <a:buNone/>
              <a:defRPr>
                <a:solidFill>
                  <a:srgbClr val="F1C232"/>
                </a:solidFill>
              </a:defRPr>
            </a:lvl6pPr>
            <a:lvl7pPr lvl="6" rtl="0">
              <a:spcBef>
                <a:spcPts val="0"/>
              </a:spcBef>
              <a:spcAft>
                <a:spcPts val="0"/>
              </a:spcAft>
              <a:buClr>
                <a:srgbClr val="F1C232"/>
              </a:buClr>
              <a:buSzPts val="2800"/>
              <a:buNone/>
              <a:defRPr>
                <a:solidFill>
                  <a:srgbClr val="F1C232"/>
                </a:solidFill>
              </a:defRPr>
            </a:lvl7pPr>
            <a:lvl8pPr lvl="7" rtl="0">
              <a:spcBef>
                <a:spcPts val="0"/>
              </a:spcBef>
              <a:spcAft>
                <a:spcPts val="0"/>
              </a:spcAft>
              <a:buClr>
                <a:srgbClr val="F1C232"/>
              </a:buClr>
              <a:buSzPts val="2800"/>
              <a:buNone/>
              <a:defRPr>
                <a:solidFill>
                  <a:srgbClr val="F1C232"/>
                </a:solidFill>
              </a:defRPr>
            </a:lvl8pPr>
            <a:lvl9pPr lvl="8" rtl="0">
              <a:spcBef>
                <a:spcPts val="0"/>
              </a:spcBef>
              <a:spcAft>
                <a:spcPts val="0"/>
              </a:spcAft>
              <a:buClr>
                <a:srgbClr val="F1C232"/>
              </a:buClr>
              <a:buSzPts val="2800"/>
              <a:buNone/>
              <a:defRPr>
                <a:solidFill>
                  <a:srgbClr val="F1C232"/>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8145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E599"/>
              </a:buClr>
              <a:buSzPts val="2800"/>
              <a:buFont typeface="Prata"/>
              <a:buNone/>
              <a:defRPr sz="2800">
                <a:solidFill>
                  <a:srgbClr val="FFE599"/>
                </a:solidFill>
                <a:latin typeface="Prata"/>
                <a:ea typeface="Prata"/>
                <a:cs typeface="Prata"/>
                <a:sym typeface="Prata"/>
              </a:defRPr>
            </a:lvl1pPr>
            <a:lvl2pPr lvl="1">
              <a:spcBef>
                <a:spcPts val="0"/>
              </a:spcBef>
              <a:spcAft>
                <a:spcPts val="0"/>
              </a:spcAft>
              <a:buClr>
                <a:srgbClr val="FFE599"/>
              </a:buClr>
              <a:buSzPts val="2800"/>
              <a:buFont typeface="Prata"/>
              <a:buNone/>
              <a:defRPr sz="2800">
                <a:solidFill>
                  <a:srgbClr val="FFE599"/>
                </a:solidFill>
                <a:latin typeface="Prata"/>
                <a:ea typeface="Prata"/>
                <a:cs typeface="Prata"/>
                <a:sym typeface="Prata"/>
              </a:defRPr>
            </a:lvl2pPr>
            <a:lvl3pPr lvl="2">
              <a:spcBef>
                <a:spcPts val="0"/>
              </a:spcBef>
              <a:spcAft>
                <a:spcPts val="0"/>
              </a:spcAft>
              <a:buClr>
                <a:srgbClr val="FFE599"/>
              </a:buClr>
              <a:buSzPts val="2800"/>
              <a:buFont typeface="Prata"/>
              <a:buNone/>
              <a:defRPr sz="2800">
                <a:solidFill>
                  <a:srgbClr val="FFE599"/>
                </a:solidFill>
                <a:latin typeface="Prata"/>
                <a:ea typeface="Prata"/>
                <a:cs typeface="Prata"/>
                <a:sym typeface="Prata"/>
              </a:defRPr>
            </a:lvl3pPr>
            <a:lvl4pPr lvl="3">
              <a:spcBef>
                <a:spcPts val="0"/>
              </a:spcBef>
              <a:spcAft>
                <a:spcPts val="0"/>
              </a:spcAft>
              <a:buClr>
                <a:srgbClr val="FFE599"/>
              </a:buClr>
              <a:buSzPts val="2800"/>
              <a:buFont typeface="Prata"/>
              <a:buNone/>
              <a:defRPr sz="2800">
                <a:solidFill>
                  <a:srgbClr val="FFE599"/>
                </a:solidFill>
                <a:latin typeface="Prata"/>
                <a:ea typeface="Prata"/>
                <a:cs typeface="Prata"/>
                <a:sym typeface="Prata"/>
              </a:defRPr>
            </a:lvl4pPr>
            <a:lvl5pPr lvl="4">
              <a:spcBef>
                <a:spcPts val="0"/>
              </a:spcBef>
              <a:spcAft>
                <a:spcPts val="0"/>
              </a:spcAft>
              <a:buClr>
                <a:srgbClr val="FFE599"/>
              </a:buClr>
              <a:buSzPts val="2800"/>
              <a:buFont typeface="Prata"/>
              <a:buNone/>
              <a:defRPr sz="2800">
                <a:solidFill>
                  <a:srgbClr val="FFE599"/>
                </a:solidFill>
                <a:latin typeface="Prata"/>
                <a:ea typeface="Prata"/>
                <a:cs typeface="Prata"/>
                <a:sym typeface="Prata"/>
              </a:defRPr>
            </a:lvl5pPr>
            <a:lvl6pPr lvl="5">
              <a:spcBef>
                <a:spcPts val="0"/>
              </a:spcBef>
              <a:spcAft>
                <a:spcPts val="0"/>
              </a:spcAft>
              <a:buClr>
                <a:srgbClr val="FFE599"/>
              </a:buClr>
              <a:buSzPts val="2800"/>
              <a:buFont typeface="Prata"/>
              <a:buNone/>
              <a:defRPr sz="2800">
                <a:solidFill>
                  <a:srgbClr val="FFE599"/>
                </a:solidFill>
                <a:latin typeface="Prata"/>
                <a:ea typeface="Prata"/>
                <a:cs typeface="Prata"/>
                <a:sym typeface="Prata"/>
              </a:defRPr>
            </a:lvl6pPr>
            <a:lvl7pPr lvl="6">
              <a:spcBef>
                <a:spcPts val="0"/>
              </a:spcBef>
              <a:spcAft>
                <a:spcPts val="0"/>
              </a:spcAft>
              <a:buClr>
                <a:srgbClr val="FFE599"/>
              </a:buClr>
              <a:buSzPts val="2800"/>
              <a:buFont typeface="Prata"/>
              <a:buNone/>
              <a:defRPr sz="2800">
                <a:solidFill>
                  <a:srgbClr val="FFE599"/>
                </a:solidFill>
                <a:latin typeface="Prata"/>
                <a:ea typeface="Prata"/>
                <a:cs typeface="Prata"/>
                <a:sym typeface="Prata"/>
              </a:defRPr>
            </a:lvl7pPr>
            <a:lvl8pPr lvl="7">
              <a:spcBef>
                <a:spcPts val="0"/>
              </a:spcBef>
              <a:spcAft>
                <a:spcPts val="0"/>
              </a:spcAft>
              <a:buClr>
                <a:srgbClr val="FFE599"/>
              </a:buClr>
              <a:buSzPts val="2800"/>
              <a:buFont typeface="Prata"/>
              <a:buNone/>
              <a:defRPr sz="2800">
                <a:solidFill>
                  <a:srgbClr val="FFE599"/>
                </a:solidFill>
                <a:latin typeface="Prata"/>
                <a:ea typeface="Prata"/>
                <a:cs typeface="Prata"/>
                <a:sym typeface="Prata"/>
              </a:defRPr>
            </a:lvl8pPr>
            <a:lvl9pPr lvl="8">
              <a:spcBef>
                <a:spcPts val="0"/>
              </a:spcBef>
              <a:spcAft>
                <a:spcPts val="0"/>
              </a:spcAft>
              <a:buClr>
                <a:srgbClr val="FFE599"/>
              </a:buClr>
              <a:buSzPts val="2800"/>
              <a:buFont typeface="Prata"/>
              <a:buNone/>
              <a:defRPr sz="2800">
                <a:solidFill>
                  <a:srgbClr val="FFE599"/>
                </a:solidFill>
                <a:latin typeface="Prata"/>
                <a:ea typeface="Prata"/>
                <a:cs typeface="Prata"/>
                <a:sym typeface="Prat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erriweather"/>
              <a:buChar char="●"/>
              <a:defRPr sz="1800">
                <a:solidFill>
                  <a:schemeClr val="lt1"/>
                </a:solidFill>
                <a:latin typeface="Merriweather"/>
                <a:ea typeface="Merriweather"/>
                <a:cs typeface="Merriweather"/>
                <a:sym typeface="Merriweather"/>
              </a:defRPr>
            </a:lvl1pPr>
            <a:lvl2pPr marL="914400" lvl="1" indent="-317500">
              <a:lnSpc>
                <a:spcPct val="115000"/>
              </a:lnSpc>
              <a:spcBef>
                <a:spcPts val="1600"/>
              </a:spcBef>
              <a:spcAft>
                <a:spcPts val="0"/>
              </a:spcAft>
              <a:buClr>
                <a:schemeClr val="lt1"/>
              </a:buClr>
              <a:buSzPts val="1400"/>
              <a:buFont typeface="Merriweather"/>
              <a:buChar char="○"/>
              <a:defRPr>
                <a:solidFill>
                  <a:schemeClr val="lt1"/>
                </a:solidFill>
                <a:latin typeface="Merriweather"/>
                <a:ea typeface="Merriweather"/>
                <a:cs typeface="Merriweather"/>
                <a:sym typeface="Merriweather"/>
              </a:defRPr>
            </a:lvl2pPr>
            <a:lvl3pPr marL="1371600" lvl="2" indent="-317500">
              <a:lnSpc>
                <a:spcPct val="115000"/>
              </a:lnSpc>
              <a:spcBef>
                <a:spcPts val="1600"/>
              </a:spcBef>
              <a:spcAft>
                <a:spcPts val="0"/>
              </a:spcAft>
              <a:buClr>
                <a:schemeClr val="lt1"/>
              </a:buClr>
              <a:buSzPts val="1400"/>
              <a:buFont typeface="Merriweather"/>
              <a:buChar char="■"/>
              <a:defRPr>
                <a:solidFill>
                  <a:schemeClr val="lt1"/>
                </a:solidFill>
                <a:latin typeface="Merriweather"/>
                <a:ea typeface="Merriweather"/>
                <a:cs typeface="Merriweather"/>
                <a:sym typeface="Merriweather"/>
              </a:defRPr>
            </a:lvl3pPr>
            <a:lvl4pPr marL="1828800" lvl="3" indent="-317500">
              <a:lnSpc>
                <a:spcPct val="115000"/>
              </a:lnSpc>
              <a:spcBef>
                <a:spcPts val="1600"/>
              </a:spcBef>
              <a:spcAft>
                <a:spcPts val="0"/>
              </a:spcAft>
              <a:buClr>
                <a:schemeClr val="lt1"/>
              </a:buClr>
              <a:buSzPts val="1400"/>
              <a:buFont typeface="Merriweather"/>
              <a:buChar char="●"/>
              <a:defRPr>
                <a:solidFill>
                  <a:schemeClr val="lt1"/>
                </a:solidFill>
                <a:latin typeface="Merriweather"/>
                <a:ea typeface="Merriweather"/>
                <a:cs typeface="Merriweather"/>
                <a:sym typeface="Merriweather"/>
              </a:defRPr>
            </a:lvl4pPr>
            <a:lvl5pPr marL="2286000" lvl="4" indent="-317500">
              <a:lnSpc>
                <a:spcPct val="115000"/>
              </a:lnSpc>
              <a:spcBef>
                <a:spcPts val="1600"/>
              </a:spcBef>
              <a:spcAft>
                <a:spcPts val="0"/>
              </a:spcAft>
              <a:buClr>
                <a:schemeClr val="lt1"/>
              </a:buClr>
              <a:buSzPts val="1400"/>
              <a:buFont typeface="Merriweather"/>
              <a:buChar char="○"/>
              <a:defRPr>
                <a:solidFill>
                  <a:schemeClr val="lt1"/>
                </a:solidFill>
                <a:latin typeface="Merriweather"/>
                <a:ea typeface="Merriweather"/>
                <a:cs typeface="Merriweather"/>
                <a:sym typeface="Merriweather"/>
              </a:defRPr>
            </a:lvl5pPr>
            <a:lvl6pPr marL="2743200" lvl="5" indent="-317500">
              <a:lnSpc>
                <a:spcPct val="115000"/>
              </a:lnSpc>
              <a:spcBef>
                <a:spcPts val="1600"/>
              </a:spcBef>
              <a:spcAft>
                <a:spcPts val="0"/>
              </a:spcAft>
              <a:buClr>
                <a:schemeClr val="lt1"/>
              </a:buClr>
              <a:buSzPts val="1400"/>
              <a:buFont typeface="Merriweather"/>
              <a:buChar char="■"/>
              <a:defRPr>
                <a:solidFill>
                  <a:schemeClr val="lt1"/>
                </a:solidFill>
                <a:latin typeface="Merriweather"/>
                <a:ea typeface="Merriweather"/>
                <a:cs typeface="Merriweather"/>
                <a:sym typeface="Merriweather"/>
              </a:defRPr>
            </a:lvl6pPr>
            <a:lvl7pPr marL="3200400" lvl="6" indent="-317500">
              <a:lnSpc>
                <a:spcPct val="115000"/>
              </a:lnSpc>
              <a:spcBef>
                <a:spcPts val="1600"/>
              </a:spcBef>
              <a:spcAft>
                <a:spcPts val="0"/>
              </a:spcAft>
              <a:buClr>
                <a:schemeClr val="lt1"/>
              </a:buClr>
              <a:buSzPts val="1400"/>
              <a:buFont typeface="Merriweather"/>
              <a:buChar char="●"/>
              <a:defRPr>
                <a:solidFill>
                  <a:schemeClr val="lt1"/>
                </a:solidFill>
                <a:latin typeface="Merriweather"/>
                <a:ea typeface="Merriweather"/>
                <a:cs typeface="Merriweather"/>
                <a:sym typeface="Merriweather"/>
              </a:defRPr>
            </a:lvl7pPr>
            <a:lvl8pPr marL="3657600" lvl="7" indent="-317500">
              <a:lnSpc>
                <a:spcPct val="115000"/>
              </a:lnSpc>
              <a:spcBef>
                <a:spcPts val="1600"/>
              </a:spcBef>
              <a:spcAft>
                <a:spcPts val="0"/>
              </a:spcAft>
              <a:buClr>
                <a:schemeClr val="lt1"/>
              </a:buClr>
              <a:buSzPts val="1400"/>
              <a:buFont typeface="Merriweather"/>
              <a:buChar char="○"/>
              <a:defRPr>
                <a:solidFill>
                  <a:schemeClr val="lt1"/>
                </a:solidFill>
                <a:latin typeface="Merriweather"/>
                <a:ea typeface="Merriweather"/>
                <a:cs typeface="Merriweather"/>
                <a:sym typeface="Merriweather"/>
              </a:defRPr>
            </a:lvl8pPr>
            <a:lvl9pPr marL="4114800" lvl="8" indent="-317500">
              <a:lnSpc>
                <a:spcPct val="115000"/>
              </a:lnSpc>
              <a:spcBef>
                <a:spcPts val="1600"/>
              </a:spcBef>
              <a:spcAft>
                <a:spcPts val="1600"/>
              </a:spcAft>
              <a:buClr>
                <a:schemeClr val="lt1"/>
              </a:buClr>
              <a:buSzPts val="1400"/>
              <a:buFont typeface="Merriweather"/>
              <a:buChar char="■"/>
              <a:defRPr>
                <a:solidFill>
                  <a:schemeClr val="lt1"/>
                </a:solidFill>
                <a:latin typeface="Merriweather"/>
                <a:ea typeface="Merriweather"/>
                <a:cs typeface="Merriweather"/>
                <a:sym typeface="Merriweath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8" r:id="rId4"/>
    <p:sldLayoutId id="2147483669" r:id="rId5"/>
    <p:sldLayoutId id="2147483676"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3"/>
        <p:cNvGrpSpPr/>
        <p:nvPr/>
      </p:nvGrpSpPr>
      <p:grpSpPr>
        <a:xfrm>
          <a:off x="0" y="0"/>
          <a:ext cx="0" cy="0"/>
          <a:chOff x="0" y="0"/>
          <a:chExt cx="0" cy="0"/>
        </a:xfrm>
      </p:grpSpPr>
      <p:sp>
        <p:nvSpPr>
          <p:cNvPr id="184" name="Google Shape;184;p34"/>
          <p:cNvSpPr txBox="1">
            <a:spLocks noGrp="1"/>
          </p:cNvSpPr>
          <p:nvPr>
            <p:ph type="ctrTitle"/>
          </p:nvPr>
        </p:nvSpPr>
        <p:spPr>
          <a:xfrm>
            <a:off x="1210438" y="1498299"/>
            <a:ext cx="6723000" cy="12345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Clr>
                <a:schemeClr val="dk1"/>
              </a:buClr>
              <a:buSzPts val="4500"/>
              <a:buFont typeface="Nunito Sans Black"/>
              <a:buNone/>
            </a:pPr>
            <a:r>
              <a:rPr lang="en-US"/>
              <a:t>XML parser</a:t>
            </a:r>
            <a:endParaRPr/>
          </a:p>
        </p:txBody>
      </p:sp>
      <p:sp>
        <p:nvSpPr>
          <p:cNvPr id="185" name="Google Shape;185;p34"/>
          <p:cNvSpPr txBox="1">
            <a:spLocks noGrp="1"/>
          </p:cNvSpPr>
          <p:nvPr>
            <p:ph type="subTitle" idx="1"/>
          </p:nvPr>
        </p:nvSpPr>
        <p:spPr>
          <a:xfrm>
            <a:off x="1210438" y="3059150"/>
            <a:ext cx="6723000" cy="4281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None/>
            </a:pPr>
            <a:endParaRPr lang="en-US"/>
          </a:p>
          <a:p>
            <a:pPr marL="0" lvl="0" indent="0" algn="ctr" rtl="0">
              <a:spcBef>
                <a:spcPts val="0"/>
              </a:spcBef>
              <a:spcAft>
                <a:spcPts val="0"/>
              </a:spcAft>
              <a:buNone/>
            </a:pPr>
            <a:endParaRPr lang="en-US"/>
          </a:p>
          <a:p>
            <a:pPr marL="0" lvl="0" indent="0" algn="ctr" rtl="0">
              <a:spcBef>
                <a:spcPts val="0"/>
              </a:spcBef>
              <a:spcAft>
                <a:spcPts val="0"/>
              </a:spcAft>
              <a:buNone/>
            </a:pPr>
            <a:endParaRPr lang="en-US"/>
          </a:p>
          <a:p>
            <a:pPr marL="0" lvl="0" indent="0" algn="ctr" rtl="0">
              <a:spcBef>
                <a:spcPts val="0"/>
              </a:spcBef>
              <a:spcAft>
                <a:spcPts val="0"/>
              </a:spcAft>
              <a:buNone/>
            </a:pPr>
            <a:endParaRPr lang="en-US"/>
          </a:p>
          <a:p>
            <a:pPr marL="0" lvl="0" indent="0" algn="ctr" rtl="0">
              <a:spcBef>
                <a:spcPts val="0"/>
              </a:spcBef>
              <a:spcAft>
                <a:spcPts val="0"/>
              </a:spcAft>
              <a:buNone/>
            </a:pPr>
            <a:r>
              <a:rPr lang="en-US"/>
              <a:t>Universitatea din București </a:t>
            </a:r>
          </a:p>
          <a:p>
            <a:pPr marL="0" lvl="0" indent="0" algn="ctr" rtl="0">
              <a:spcBef>
                <a:spcPts val="0"/>
              </a:spcBef>
              <a:spcAft>
                <a:spcPts val="0"/>
              </a:spcAft>
              <a:buNone/>
            </a:pPr>
            <a:r>
              <a:rPr lang="en-US"/>
              <a:t>Facultatea de Matematică și Informatică</a:t>
            </a:r>
          </a:p>
          <a:p>
            <a:pPr marL="0" lvl="0" indent="0" algn="ctr" rtl="0">
              <a:spcBef>
                <a:spcPts val="0"/>
              </a:spcBef>
              <a:spcAft>
                <a:spcPts val="0"/>
              </a:spcAft>
              <a:buNone/>
            </a:pPr>
            <a:r>
              <a:rPr lang="en-US"/>
              <a:t>Secția de Informatică</a:t>
            </a:r>
          </a:p>
          <a:p>
            <a:pPr marL="0" lvl="0" indent="0" algn="ctr" rtl="0">
              <a:spcBef>
                <a:spcPts val="0"/>
              </a:spcBef>
              <a:spcAft>
                <a:spcPts val="0"/>
              </a:spcAft>
              <a:buNone/>
            </a:pPr>
            <a:r>
              <a:rPr lang="en-US"/>
              <a:t>Instrumente și Tehnici de Bază în Informatică</a:t>
            </a:r>
          </a:p>
          <a:p>
            <a:pPr marL="0" lvl="0" indent="0" algn="ctr" rtl="0">
              <a:spcBef>
                <a:spcPts val="0"/>
              </a:spcBef>
              <a:spcAft>
                <a:spcPts val="0"/>
              </a:spcAft>
              <a:buNone/>
            </a:pPr>
            <a:endParaRPr lang="en-US"/>
          </a:p>
          <a:p>
            <a:pPr marL="0" lvl="0" indent="0" rtl="0">
              <a:spcBef>
                <a:spcPts val="0"/>
              </a:spcBef>
              <a:spcAft>
                <a:spcPts val="0"/>
              </a:spcAft>
              <a:buNone/>
            </a:pPr>
            <a:r>
              <a:rPr lang="en-US" sz="1000"/>
              <a:t>Luca Mihai-Andrei       Zapodeanu Răzvan       Dîlgeanu Sergiu Nicolae</a:t>
            </a:r>
          </a:p>
          <a:p>
            <a:pPr marL="0" lvl="0" indent="0" algn="l" rtl="0">
              <a:spcBef>
                <a:spcPts val="0"/>
              </a:spcBef>
              <a:spcAft>
                <a:spcPts val="0"/>
              </a:spcAft>
              <a:buNone/>
            </a:pP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3">
          <a:extLst>
            <a:ext uri="{FF2B5EF4-FFF2-40B4-BE49-F238E27FC236}">
              <a16:creationId xmlns:a16="http://schemas.microsoft.com/office/drawing/2014/main" id="{981705EC-2EF7-A3AD-F760-05C676E6EA0F}"/>
            </a:ext>
          </a:extLst>
        </p:cNvPr>
        <p:cNvGrpSpPr/>
        <p:nvPr/>
      </p:nvGrpSpPr>
      <p:grpSpPr>
        <a:xfrm>
          <a:off x="0" y="0"/>
          <a:ext cx="0" cy="0"/>
          <a:chOff x="0" y="0"/>
          <a:chExt cx="0" cy="0"/>
        </a:xfrm>
      </p:grpSpPr>
      <p:sp>
        <p:nvSpPr>
          <p:cNvPr id="204" name="Google Shape;204;p37">
            <a:extLst>
              <a:ext uri="{FF2B5EF4-FFF2-40B4-BE49-F238E27FC236}">
                <a16:creationId xmlns:a16="http://schemas.microsoft.com/office/drawing/2014/main" id="{227A0960-FB1F-833A-4EC0-9CBB63ADD7EA}"/>
              </a:ext>
            </a:extLst>
          </p:cNvPr>
          <p:cNvSpPr txBox="1">
            <a:spLocks noGrp="1"/>
          </p:cNvSpPr>
          <p:nvPr>
            <p:ph type="ctrTitle"/>
          </p:nvPr>
        </p:nvSpPr>
        <p:spPr>
          <a:xfrm flipH="1">
            <a:off x="711775" y="536525"/>
            <a:ext cx="7720500" cy="3132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Clr>
                <a:schemeClr val="dk1"/>
              </a:buClr>
              <a:buSzPts val="2400"/>
              <a:buFont typeface="Nunito Sans Black"/>
              <a:buNone/>
            </a:pPr>
            <a:r>
              <a:rPr lang="en-US"/>
              <a:t>Citirea Fișierului JSON</a:t>
            </a:r>
            <a:endParaRPr/>
          </a:p>
        </p:txBody>
      </p:sp>
      <p:sp>
        <p:nvSpPr>
          <p:cNvPr id="205" name="Google Shape;205;p37">
            <a:extLst>
              <a:ext uri="{FF2B5EF4-FFF2-40B4-BE49-F238E27FC236}">
                <a16:creationId xmlns:a16="http://schemas.microsoft.com/office/drawing/2014/main" id="{7846FE91-55B2-9BA0-F009-74092C925CC1}"/>
              </a:ext>
            </a:extLst>
          </p:cNvPr>
          <p:cNvSpPr txBox="1">
            <a:spLocks noGrp="1"/>
          </p:cNvSpPr>
          <p:nvPr>
            <p:ph type="body" idx="1"/>
          </p:nvPr>
        </p:nvSpPr>
        <p:spPr>
          <a:xfrm>
            <a:off x="416180" y="989314"/>
            <a:ext cx="8016095" cy="3164872"/>
          </a:xfrm>
          <a:prstGeom prst="rect">
            <a:avLst/>
          </a:prstGeom>
        </p:spPr>
        <p:txBody>
          <a:bodyPr spcFirstLastPara="1" wrap="square" lIns="91425" tIns="91425" rIns="91425" bIns="91425" anchor="t" anchorCtr="0">
            <a:noAutofit/>
          </a:bodyPr>
          <a:lstStyle/>
          <a:p>
            <a:pPr marL="114300" indent="0">
              <a:buNone/>
            </a:pPr>
            <a:r>
              <a:rPr lang="en-US" sz="1200" b="1"/>
              <a:t>Această funcție citește și afișează conținutul fișierului JSON, facilitând accesul la datele stocate.</a:t>
            </a:r>
          </a:p>
          <a:p>
            <a:pPr marL="0" lvl="0" indent="0" algn="l" rtl="0">
              <a:spcBef>
                <a:spcPts val="0"/>
              </a:spcBef>
              <a:spcAft>
                <a:spcPts val="0"/>
              </a:spcAft>
              <a:buClr>
                <a:schemeClr val="dk1"/>
              </a:buClr>
              <a:buSzPts val="900"/>
              <a:buFont typeface="Calibri"/>
              <a:buNone/>
            </a:pPr>
            <a:endParaRPr lang="en-US" sz="1100" b="1"/>
          </a:p>
          <a:p>
            <a:pPr marL="0" lvl="0" indent="0" algn="l" rtl="0">
              <a:spcBef>
                <a:spcPts val="0"/>
              </a:spcBef>
              <a:spcAft>
                <a:spcPts val="0"/>
              </a:spcAft>
              <a:buClr>
                <a:schemeClr val="dk1"/>
              </a:buClr>
              <a:buSzPts val="900"/>
              <a:buFont typeface="Calibri"/>
              <a:buNone/>
            </a:pPr>
            <a:r>
              <a:rPr lang="en-US" sz="1100" b="1"/>
              <a:t>Verificarea Existenței Fișierului JSON și Citirea Datelor</a:t>
            </a:r>
          </a:p>
          <a:p>
            <a:pPr marL="0" lvl="0" indent="0" algn="l" rtl="0">
              <a:spcBef>
                <a:spcPts val="0"/>
              </a:spcBef>
              <a:spcAft>
                <a:spcPts val="0"/>
              </a:spcAft>
              <a:buClr>
                <a:schemeClr val="dk1"/>
              </a:buClr>
              <a:buSzPts val="900"/>
              <a:buFont typeface="Calibri"/>
              <a:buNone/>
            </a:pPr>
            <a:endParaRPr lang="en-US" sz="1400"/>
          </a:p>
          <a:p>
            <a:pPr marL="0" lvl="0" indent="0" algn="l" rtl="0">
              <a:spcBef>
                <a:spcPts val="0"/>
              </a:spcBef>
              <a:spcAft>
                <a:spcPts val="0"/>
              </a:spcAft>
              <a:buClr>
                <a:schemeClr val="dk1"/>
              </a:buClr>
              <a:buSzPts val="900"/>
              <a:buFont typeface="Calibri"/>
              <a:buNone/>
            </a:pPr>
            <a:endParaRPr lang="en-US"/>
          </a:p>
          <a:p>
            <a:pPr marL="0" lvl="0" indent="0" algn="l" rtl="0">
              <a:spcBef>
                <a:spcPts val="0"/>
              </a:spcBef>
              <a:spcAft>
                <a:spcPts val="0"/>
              </a:spcAft>
              <a:buClr>
                <a:schemeClr val="dk1"/>
              </a:buClr>
              <a:buSzPts val="900"/>
              <a:buFont typeface="Calibri"/>
              <a:buNone/>
            </a:pPr>
            <a:endParaRPr lang="en-US" sz="1100"/>
          </a:p>
          <a:p>
            <a:pPr marL="0" lvl="0" indent="0" algn="l" rtl="0">
              <a:spcBef>
                <a:spcPts val="0"/>
              </a:spcBef>
              <a:spcAft>
                <a:spcPts val="0"/>
              </a:spcAft>
              <a:buClr>
                <a:schemeClr val="dk1"/>
              </a:buClr>
              <a:buSzPts val="900"/>
              <a:buFont typeface="Calibri"/>
              <a:buNone/>
            </a:pPr>
            <a:endParaRPr lang="en-US" sz="1100"/>
          </a:p>
          <a:p>
            <a:pPr marL="0" lvl="0" indent="0" algn="l" rtl="0">
              <a:spcBef>
                <a:spcPts val="0"/>
              </a:spcBef>
              <a:spcAft>
                <a:spcPts val="0"/>
              </a:spcAft>
              <a:buClr>
                <a:schemeClr val="dk1"/>
              </a:buClr>
              <a:buSzPts val="900"/>
              <a:buFont typeface="Calibri"/>
              <a:buNone/>
            </a:pPr>
            <a:endParaRPr lang="en-US" sz="1100"/>
          </a:p>
          <a:p>
            <a:pPr marL="0" lvl="0" indent="0" algn="l" rtl="0">
              <a:spcBef>
                <a:spcPts val="0"/>
              </a:spcBef>
              <a:spcAft>
                <a:spcPts val="0"/>
              </a:spcAft>
              <a:buClr>
                <a:schemeClr val="dk1"/>
              </a:buClr>
              <a:buSzPts val="900"/>
              <a:buFont typeface="Calibri"/>
              <a:buNone/>
            </a:pPr>
            <a:endParaRPr lang="en-US" sz="1100"/>
          </a:p>
          <a:p>
            <a:pPr marL="0" lvl="0" indent="0" algn="l" rtl="0">
              <a:spcBef>
                <a:spcPts val="0"/>
              </a:spcBef>
              <a:spcAft>
                <a:spcPts val="0"/>
              </a:spcAft>
              <a:buClr>
                <a:schemeClr val="dk1"/>
              </a:buClr>
              <a:buSzPts val="900"/>
              <a:buFont typeface="Calibri"/>
              <a:buNone/>
            </a:pPr>
            <a:endParaRPr lang="en-US" sz="1100"/>
          </a:p>
          <a:p>
            <a:pPr marL="0" lvl="0" indent="0" algn="l" rtl="0">
              <a:spcBef>
                <a:spcPts val="0"/>
              </a:spcBef>
              <a:spcAft>
                <a:spcPts val="0"/>
              </a:spcAft>
              <a:buClr>
                <a:schemeClr val="dk1"/>
              </a:buClr>
              <a:buSzPts val="900"/>
              <a:buFont typeface="Calibri"/>
              <a:buNone/>
            </a:pPr>
            <a:endParaRPr lang="en-US" sz="1100"/>
          </a:p>
          <a:p>
            <a:pPr marL="0" lvl="0" indent="0" algn="l" rtl="0">
              <a:spcBef>
                <a:spcPts val="0"/>
              </a:spcBef>
              <a:spcAft>
                <a:spcPts val="0"/>
              </a:spcAft>
              <a:buClr>
                <a:schemeClr val="dk1"/>
              </a:buClr>
              <a:buSzPts val="900"/>
              <a:buFont typeface="Calibri"/>
              <a:buNone/>
            </a:pPr>
            <a:endParaRPr lang="en-US" sz="1100"/>
          </a:p>
          <a:p>
            <a:pPr marL="0" lvl="0" indent="0" algn="l" rtl="0">
              <a:spcBef>
                <a:spcPts val="0"/>
              </a:spcBef>
              <a:spcAft>
                <a:spcPts val="0"/>
              </a:spcAft>
              <a:buClr>
                <a:schemeClr val="dk1"/>
              </a:buClr>
              <a:buSzPts val="900"/>
              <a:buFont typeface="Calibri"/>
              <a:buNone/>
            </a:pPr>
            <a:endParaRPr lang="en-US" sz="1100"/>
          </a:p>
          <a:p>
            <a:pPr marL="0" lvl="0" indent="0" algn="l" rtl="0">
              <a:spcBef>
                <a:spcPts val="0"/>
              </a:spcBef>
              <a:spcAft>
                <a:spcPts val="0"/>
              </a:spcAft>
              <a:buClr>
                <a:schemeClr val="dk1"/>
              </a:buClr>
              <a:buSzPts val="900"/>
              <a:buFont typeface="Calibri"/>
              <a:buNone/>
            </a:pPr>
            <a:endParaRPr lang="en-US" sz="1100"/>
          </a:p>
          <a:p>
            <a:pPr marL="0" lvl="0" indent="0" algn="l" rtl="0">
              <a:spcBef>
                <a:spcPts val="0"/>
              </a:spcBef>
              <a:spcAft>
                <a:spcPts val="0"/>
              </a:spcAft>
              <a:buClr>
                <a:schemeClr val="dk1"/>
              </a:buClr>
              <a:buSzPts val="900"/>
              <a:buFont typeface="Calibri"/>
              <a:buNone/>
            </a:pPr>
            <a:endParaRPr lang="en-US" sz="1100"/>
          </a:p>
          <a:p>
            <a:pPr marL="0" lvl="0" indent="0" algn="l" rtl="0">
              <a:spcBef>
                <a:spcPts val="0"/>
              </a:spcBef>
              <a:spcAft>
                <a:spcPts val="0"/>
              </a:spcAft>
              <a:buClr>
                <a:schemeClr val="dk1"/>
              </a:buClr>
              <a:buSzPts val="900"/>
              <a:buFont typeface="Calibri"/>
              <a:buNone/>
            </a:pPr>
            <a:endParaRPr lang="en-US" sz="1100"/>
          </a:p>
          <a:p>
            <a:pPr marL="0" lvl="0" indent="0" algn="l" rtl="0">
              <a:spcBef>
                <a:spcPts val="0"/>
              </a:spcBef>
              <a:spcAft>
                <a:spcPts val="0"/>
              </a:spcAft>
              <a:buClr>
                <a:schemeClr val="dk1"/>
              </a:buClr>
              <a:buSzPts val="900"/>
              <a:buFont typeface="Calibri"/>
              <a:buNone/>
            </a:pPr>
            <a:r>
              <a:rPr lang="en-US" sz="1100"/>
              <a:t>Verifică dacă fișierul JSON specificat există. Dacă fișierul JSON nu este găsit, funcția oprește execuția și afișează un mesaj de eroare. Dacă fișierul există, funcția citește și afișează conținutul fișierului JSON.</a:t>
            </a:r>
          </a:p>
          <a:p>
            <a:pPr marL="0" lvl="0" indent="0" algn="l" rtl="0">
              <a:spcBef>
                <a:spcPts val="0"/>
              </a:spcBef>
              <a:spcAft>
                <a:spcPts val="0"/>
              </a:spcAft>
              <a:buClr>
                <a:schemeClr val="dk1"/>
              </a:buClr>
              <a:buSzPts val="900"/>
              <a:buFont typeface="Calibri"/>
              <a:buNone/>
            </a:pPr>
            <a:endParaRPr lang="en-US" sz="1200" b="1"/>
          </a:p>
          <a:p>
            <a:pPr marL="0" lvl="0" indent="0" algn="l" rtl="0">
              <a:spcBef>
                <a:spcPts val="0"/>
              </a:spcBef>
              <a:spcAft>
                <a:spcPts val="0"/>
              </a:spcAft>
              <a:buClr>
                <a:schemeClr val="dk1"/>
              </a:buClr>
              <a:buSzPts val="900"/>
              <a:buFont typeface="Calibri"/>
              <a:buNone/>
            </a:pPr>
            <a:endParaRPr lang="en-US" sz="1100" b="1"/>
          </a:p>
          <a:p>
            <a:pPr marL="0" lvl="0" indent="0" algn="l" rtl="0">
              <a:spcBef>
                <a:spcPts val="0"/>
              </a:spcBef>
              <a:spcAft>
                <a:spcPts val="0"/>
              </a:spcAft>
              <a:buClr>
                <a:schemeClr val="dk1"/>
              </a:buClr>
              <a:buSzPts val="900"/>
              <a:buFont typeface="Calibri"/>
              <a:buNone/>
            </a:pPr>
            <a:endParaRPr lang="en-US" sz="1100" b="1"/>
          </a:p>
          <a:p>
            <a:pPr marL="0" lvl="0" indent="0" algn="l" rtl="0">
              <a:spcBef>
                <a:spcPts val="0"/>
              </a:spcBef>
              <a:spcAft>
                <a:spcPts val="0"/>
              </a:spcAft>
              <a:buClr>
                <a:schemeClr val="dk1"/>
              </a:buClr>
              <a:buSzPts val="900"/>
              <a:buFont typeface="Calibri"/>
              <a:buNone/>
            </a:pPr>
            <a:endParaRPr lang="en-US" sz="1100" b="1"/>
          </a:p>
          <a:p>
            <a:pPr marL="0" lvl="0" indent="0" algn="l" rtl="0">
              <a:spcBef>
                <a:spcPts val="0"/>
              </a:spcBef>
              <a:spcAft>
                <a:spcPts val="0"/>
              </a:spcAft>
              <a:buClr>
                <a:schemeClr val="dk1"/>
              </a:buClr>
              <a:buSzPts val="900"/>
              <a:buFont typeface="Calibri"/>
              <a:buNone/>
            </a:pPr>
            <a:endParaRPr lang="en-US" sz="1100"/>
          </a:p>
          <a:p>
            <a:pPr marL="0" lvl="0" indent="0" algn="l" rtl="0">
              <a:spcBef>
                <a:spcPts val="0"/>
              </a:spcBef>
              <a:spcAft>
                <a:spcPts val="0"/>
              </a:spcAft>
              <a:buClr>
                <a:schemeClr val="dk1"/>
              </a:buClr>
              <a:buSzPts val="900"/>
              <a:buFont typeface="Calibri"/>
              <a:buNone/>
            </a:pPr>
            <a:endParaRPr lang="en-US" sz="1200" b="1"/>
          </a:p>
          <a:p>
            <a:pPr marL="0" lvl="0" indent="0" algn="l" rtl="0">
              <a:spcBef>
                <a:spcPts val="0"/>
              </a:spcBef>
              <a:spcAft>
                <a:spcPts val="0"/>
              </a:spcAft>
              <a:buClr>
                <a:schemeClr val="dk1"/>
              </a:buClr>
              <a:buSzPts val="900"/>
              <a:buFont typeface="Calibri"/>
              <a:buNone/>
            </a:pPr>
            <a:endParaRPr lang="en-US" sz="1200" b="1"/>
          </a:p>
          <a:p>
            <a:pPr marL="0" lvl="0" indent="0" algn="l" rtl="0">
              <a:spcBef>
                <a:spcPts val="0"/>
              </a:spcBef>
              <a:spcAft>
                <a:spcPts val="0"/>
              </a:spcAft>
              <a:buClr>
                <a:schemeClr val="dk1"/>
              </a:buClr>
              <a:buSzPts val="900"/>
              <a:buFont typeface="Calibri"/>
              <a:buNone/>
            </a:pPr>
            <a:endParaRPr lang="en-US" sz="1200" b="1"/>
          </a:p>
          <a:p>
            <a:pPr marL="0" lvl="0" indent="0" algn="l" rtl="0">
              <a:spcBef>
                <a:spcPts val="0"/>
              </a:spcBef>
              <a:spcAft>
                <a:spcPts val="0"/>
              </a:spcAft>
              <a:buClr>
                <a:schemeClr val="dk1"/>
              </a:buClr>
              <a:buSzPts val="900"/>
              <a:buFont typeface="Calibri"/>
              <a:buNone/>
            </a:pPr>
            <a:endParaRPr lang="en-US" sz="1200" b="1"/>
          </a:p>
        </p:txBody>
      </p:sp>
      <p:pic>
        <p:nvPicPr>
          <p:cNvPr id="3" name="Picture 2">
            <a:extLst>
              <a:ext uri="{FF2B5EF4-FFF2-40B4-BE49-F238E27FC236}">
                <a16:creationId xmlns:a16="http://schemas.microsoft.com/office/drawing/2014/main" id="{538F80CA-1CAE-2073-0365-49BBF4C368B3}"/>
              </a:ext>
            </a:extLst>
          </p:cNvPr>
          <p:cNvPicPr>
            <a:picLocks noChangeAspect="1"/>
          </p:cNvPicPr>
          <p:nvPr/>
        </p:nvPicPr>
        <p:blipFill>
          <a:blip r:embed="rId4"/>
          <a:stretch>
            <a:fillRect/>
          </a:stretch>
        </p:blipFill>
        <p:spPr>
          <a:xfrm>
            <a:off x="2131305" y="1727465"/>
            <a:ext cx="4585843" cy="2004827"/>
          </a:xfrm>
          <a:prstGeom prst="rect">
            <a:avLst/>
          </a:prstGeom>
        </p:spPr>
      </p:pic>
    </p:spTree>
    <p:extLst>
      <p:ext uri="{BB962C8B-B14F-4D97-AF65-F5344CB8AC3E}">
        <p14:creationId xmlns:p14="http://schemas.microsoft.com/office/powerpoint/2010/main" val="3682188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3">
          <a:extLst>
            <a:ext uri="{FF2B5EF4-FFF2-40B4-BE49-F238E27FC236}">
              <a16:creationId xmlns:a16="http://schemas.microsoft.com/office/drawing/2014/main" id="{23235138-37AC-9732-ED65-C8C355718E52}"/>
            </a:ext>
          </a:extLst>
        </p:cNvPr>
        <p:cNvGrpSpPr/>
        <p:nvPr/>
      </p:nvGrpSpPr>
      <p:grpSpPr>
        <a:xfrm>
          <a:off x="0" y="0"/>
          <a:ext cx="0" cy="0"/>
          <a:chOff x="0" y="0"/>
          <a:chExt cx="0" cy="0"/>
        </a:xfrm>
      </p:grpSpPr>
      <p:sp>
        <p:nvSpPr>
          <p:cNvPr id="204" name="Google Shape;204;p37">
            <a:extLst>
              <a:ext uri="{FF2B5EF4-FFF2-40B4-BE49-F238E27FC236}">
                <a16:creationId xmlns:a16="http://schemas.microsoft.com/office/drawing/2014/main" id="{E3FC1A15-A380-DC01-435F-1975FEF0F644}"/>
              </a:ext>
            </a:extLst>
          </p:cNvPr>
          <p:cNvSpPr txBox="1">
            <a:spLocks noGrp="1"/>
          </p:cNvSpPr>
          <p:nvPr>
            <p:ph type="ctrTitle"/>
          </p:nvPr>
        </p:nvSpPr>
        <p:spPr>
          <a:xfrm flipH="1">
            <a:off x="711775" y="536525"/>
            <a:ext cx="7720500" cy="3132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Clr>
                <a:schemeClr val="dk1"/>
              </a:buClr>
              <a:buSzPts val="2400"/>
              <a:buFont typeface="Nunito Sans Black"/>
              <a:buNone/>
            </a:pPr>
            <a:r>
              <a:rPr lang="en-US"/>
              <a:t>Scrierea în Fișierul JSON</a:t>
            </a:r>
            <a:endParaRPr/>
          </a:p>
        </p:txBody>
      </p:sp>
      <p:sp>
        <p:nvSpPr>
          <p:cNvPr id="205" name="Google Shape;205;p37">
            <a:extLst>
              <a:ext uri="{FF2B5EF4-FFF2-40B4-BE49-F238E27FC236}">
                <a16:creationId xmlns:a16="http://schemas.microsoft.com/office/drawing/2014/main" id="{F8A8EE1F-F2D9-78EF-8034-0BAFCFE258C9}"/>
              </a:ext>
            </a:extLst>
          </p:cNvPr>
          <p:cNvSpPr txBox="1">
            <a:spLocks noGrp="1"/>
          </p:cNvSpPr>
          <p:nvPr>
            <p:ph type="body" idx="1"/>
          </p:nvPr>
        </p:nvSpPr>
        <p:spPr>
          <a:xfrm>
            <a:off x="416180" y="989314"/>
            <a:ext cx="8016095" cy="3164872"/>
          </a:xfrm>
          <a:prstGeom prst="rect">
            <a:avLst/>
          </a:prstGeom>
        </p:spPr>
        <p:txBody>
          <a:bodyPr spcFirstLastPara="1" wrap="square" lIns="91425" tIns="91425" rIns="91425" bIns="91425" anchor="t" anchorCtr="0">
            <a:noAutofit/>
          </a:bodyPr>
          <a:lstStyle/>
          <a:p>
            <a:pPr marL="114300" indent="0">
              <a:buNone/>
            </a:pPr>
            <a:r>
              <a:rPr lang="en-US" sz="1200" b="1"/>
              <a:t>Această funcție adaugă o pereche cheie-valoare într-un fișier JSON, permițând actualizări dinamice ale datelor.</a:t>
            </a:r>
          </a:p>
          <a:p>
            <a:pPr marL="0" lvl="0" indent="0" algn="l" rtl="0">
              <a:spcBef>
                <a:spcPts val="0"/>
              </a:spcBef>
              <a:spcAft>
                <a:spcPts val="0"/>
              </a:spcAft>
              <a:buClr>
                <a:schemeClr val="dk1"/>
              </a:buClr>
              <a:buSzPts val="900"/>
              <a:buFont typeface="Calibri"/>
              <a:buNone/>
            </a:pPr>
            <a:r>
              <a:rPr lang="en-US" sz="1100" b="1"/>
              <a:t>Verificarea Existenței Fișierului JSON și Citirea Datelor</a:t>
            </a:r>
          </a:p>
          <a:p>
            <a:pPr marL="0" lvl="0" indent="0" algn="l" rtl="0">
              <a:spcBef>
                <a:spcPts val="0"/>
              </a:spcBef>
              <a:spcAft>
                <a:spcPts val="0"/>
              </a:spcAft>
              <a:buClr>
                <a:schemeClr val="dk1"/>
              </a:buClr>
              <a:buSzPts val="900"/>
              <a:buFont typeface="Calibri"/>
              <a:buNone/>
            </a:pPr>
            <a:endParaRPr lang="en-US" sz="1400"/>
          </a:p>
          <a:p>
            <a:pPr marL="171450" indent="-171450">
              <a:buClr>
                <a:schemeClr val="dk1"/>
              </a:buClr>
              <a:buSzPts val="900"/>
            </a:pPr>
            <a:r>
              <a:rPr lang="en-US" sz="1100">
                <a:solidFill>
                  <a:schemeClr val="bg1"/>
                </a:solidFill>
              </a:rPr>
              <a:t>Verifică dacă fișierul JSON specificat există și, dacă nu,</a:t>
            </a:r>
          </a:p>
          <a:p>
            <a:pPr marL="0" indent="0">
              <a:buClr>
                <a:schemeClr val="dk1"/>
              </a:buClr>
              <a:buSzPts val="900"/>
              <a:buNone/>
            </a:pPr>
            <a:r>
              <a:rPr lang="en-US" sz="1100">
                <a:solidFill>
                  <a:schemeClr val="bg1"/>
                </a:solidFill>
              </a:rPr>
              <a:t>     returnează un mesaj de eroare.</a:t>
            </a:r>
          </a:p>
          <a:p>
            <a:pPr marL="171450" indent="-171450">
              <a:buClr>
                <a:schemeClr val="dk1"/>
              </a:buClr>
              <a:buSzPts val="900"/>
            </a:pPr>
            <a:r>
              <a:rPr lang="en-US" sz="1100">
                <a:solidFill>
                  <a:schemeClr val="bg1"/>
                </a:solidFill>
              </a:rPr>
              <a:t>Solicită de la utilizator cheia și valoarea ce urmează </a:t>
            </a:r>
          </a:p>
          <a:p>
            <a:pPr marL="0" indent="0">
              <a:buClr>
                <a:schemeClr val="dk1"/>
              </a:buClr>
              <a:buSzPts val="900"/>
              <a:buNone/>
            </a:pPr>
            <a:r>
              <a:rPr lang="en-US" sz="1100">
                <a:solidFill>
                  <a:schemeClr val="bg1"/>
                </a:solidFill>
              </a:rPr>
              <a:t>     să fie adăugate în JSON.</a:t>
            </a:r>
          </a:p>
          <a:p>
            <a:pPr marL="171450" indent="-171450">
              <a:buClr>
                <a:schemeClr val="dk1"/>
              </a:buClr>
              <a:buSzPts val="900"/>
            </a:pPr>
            <a:r>
              <a:rPr lang="en-US" sz="1100">
                <a:solidFill>
                  <a:schemeClr val="bg1"/>
                </a:solidFill>
              </a:rPr>
              <a:t>Pregătește fișierul pentru adăugarea unei noi perechi </a:t>
            </a:r>
          </a:p>
          <a:p>
            <a:pPr marL="0" indent="0">
              <a:buClr>
                <a:schemeClr val="dk1"/>
              </a:buClr>
              <a:buSzPts val="900"/>
              <a:buNone/>
            </a:pPr>
            <a:r>
              <a:rPr lang="en-US" sz="1100">
                <a:solidFill>
                  <a:schemeClr val="bg1"/>
                </a:solidFill>
              </a:rPr>
              <a:t>     cheie-valoare, ajustând ultima linie.</a:t>
            </a:r>
          </a:p>
          <a:p>
            <a:pPr marL="171450" indent="-171450">
              <a:buClr>
                <a:schemeClr val="dk1"/>
              </a:buClr>
              <a:buSzPts val="900"/>
            </a:pPr>
            <a:r>
              <a:rPr lang="en-US" sz="1100">
                <a:solidFill>
                  <a:schemeClr val="bg1"/>
                </a:solidFill>
              </a:rPr>
              <a:t>Adaugă noua pereche cheie-valoare în JSON </a:t>
            </a:r>
          </a:p>
          <a:p>
            <a:pPr marL="0" indent="0">
              <a:buClr>
                <a:schemeClr val="dk1"/>
              </a:buClr>
              <a:buSzPts val="900"/>
              <a:buNone/>
            </a:pPr>
            <a:r>
              <a:rPr lang="en-US" sz="1100">
                <a:solidFill>
                  <a:schemeClr val="bg1"/>
                </a:solidFill>
              </a:rPr>
              <a:t>     și închide fișierul corect.</a:t>
            </a:r>
          </a:p>
          <a:p>
            <a:pPr marL="171450" indent="-171450">
              <a:buClr>
                <a:schemeClr val="dk1"/>
              </a:buClr>
              <a:buSzPts val="900"/>
            </a:pPr>
            <a:r>
              <a:rPr lang="en-US" sz="1100">
                <a:solidFill>
                  <a:schemeClr val="bg1"/>
                </a:solidFill>
              </a:rPr>
              <a:t>Confirmă adăugarea cu succes a perechii </a:t>
            </a:r>
          </a:p>
          <a:p>
            <a:pPr marL="0" indent="0">
              <a:buClr>
                <a:schemeClr val="dk1"/>
              </a:buClr>
              <a:buSzPts val="900"/>
              <a:buNone/>
            </a:pPr>
            <a:r>
              <a:rPr lang="en-US" sz="1100">
                <a:solidFill>
                  <a:schemeClr val="bg1"/>
                </a:solidFill>
              </a:rPr>
              <a:t>     cheie-valoare în JSON.</a:t>
            </a:r>
          </a:p>
          <a:p>
            <a:pPr marL="0" lvl="0" indent="0" algn="l" rtl="0">
              <a:spcBef>
                <a:spcPts val="0"/>
              </a:spcBef>
              <a:spcAft>
                <a:spcPts val="0"/>
              </a:spcAft>
              <a:buClr>
                <a:schemeClr val="dk1"/>
              </a:buClr>
              <a:buSzPts val="900"/>
              <a:buFont typeface="Calibri"/>
              <a:buNone/>
            </a:pPr>
            <a:endParaRPr lang="en-US" sz="1100"/>
          </a:p>
          <a:p>
            <a:pPr marL="0" lvl="0" indent="0" algn="l" rtl="0">
              <a:spcBef>
                <a:spcPts val="0"/>
              </a:spcBef>
              <a:spcAft>
                <a:spcPts val="0"/>
              </a:spcAft>
              <a:buClr>
                <a:schemeClr val="dk1"/>
              </a:buClr>
              <a:buSzPts val="900"/>
              <a:buFont typeface="Calibri"/>
              <a:buNone/>
            </a:pPr>
            <a:endParaRPr lang="en-US" sz="1100"/>
          </a:p>
          <a:p>
            <a:pPr marL="0" lvl="0" indent="0" algn="l" rtl="0">
              <a:spcBef>
                <a:spcPts val="0"/>
              </a:spcBef>
              <a:spcAft>
                <a:spcPts val="0"/>
              </a:spcAft>
              <a:buClr>
                <a:schemeClr val="dk1"/>
              </a:buClr>
              <a:buSzPts val="900"/>
              <a:buFont typeface="Calibri"/>
              <a:buNone/>
            </a:pPr>
            <a:endParaRPr lang="en-US" sz="1100"/>
          </a:p>
          <a:p>
            <a:pPr marL="0" lvl="0" indent="0" algn="l" rtl="0">
              <a:spcBef>
                <a:spcPts val="0"/>
              </a:spcBef>
              <a:spcAft>
                <a:spcPts val="0"/>
              </a:spcAft>
              <a:buClr>
                <a:schemeClr val="dk1"/>
              </a:buClr>
              <a:buSzPts val="900"/>
              <a:buFont typeface="Calibri"/>
              <a:buNone/>
            </a:pPr>
            <a:endParaRPr lang="en-US" sz="1100"/>
          </a:p>
          <a:p>
            <a:pPr marL="0" lvl="0" indent="0" algn="l" rtl="0">
              <a:spcBef>
                <a:spcPts val="0"/>
              </a:spcBef>
              <a:spcAft>
                <a:spcPts val="0"/>
              </a:spcAft>
              <a:buClr>
                <a:schemeClr val="dk1"/>
              </a:buClr>
              <a:buSzPts val="900"/>
              <a:buFont typeface="Calibri"/>
              <a:buNone/>
            </a:pPr>
            <a:endParaRPr lang="en-US" sz="1200" b="1"/>
          </a:p>
          <a:p>
            <a:pPr marL="0" lvl="0" indent="0" algn="l" rtl="0">
              <a:spcBef>
                <a:spcPts val="0"/>
              </a:spcBef>
              <a:spcAft>
                <a:spcPts val="0"/>
              </a:spcAft>
              <a:buClr>
                <a:schemeClr val="dk1"/>
              </a:buClr>
              <a:buSzPts val="900"/>
              <a:buFont typeface="Calibri"/>
              <a:buNone/>
            </a:pPr>
            <a:endParaRPr lang="en-US" sz="1100" b="1"/>
          </a:p>
          <a:p>
            <a:pPr marL="0" lvl="0" indent="0" algn="l" rtl="0">
              <a:spcBef>
                <a:spcPts val="0"/>
              </a:spcBef>
              <a:spcAft>
                <a:spcPts val="0"/>
              </a:spcAft>
              <a:buClr>
                <a:schemeClr val="dk1"/>
              </a:buClr>
              <a:buSzPts val="900"/>
              <a:buFont typeface="Calibri"/>
              <a:buNone/>
            </a:pPr>
            <a:endParaRPr lang="en-US" sz="1100" b="1"/>
          </a:p>
          <a:p>
            <a:pPr marL="0" lvl="0" indent="0" algn="l" rtl="0">
              <a:spcBef>
                <a:spcPts val="0"/>
              </a:spcBef>
              <a:spcAft>
                <a:spcPts val="0"/>
              </a:spcAft>
              <a:buClr>
                <a:schemeClr val="dk1"/>
              </a:buClr>
              <a:buSzPts val="900"/>
              <a:buFont typeface="Calibri"/>
              <a:buNone/>
            </a:pPr>
            <a:endParaRPr lang="en-US" sz="1100" b="1"/>
          </a:p>
          <a:p>
            <a:pPr marL="0" lvl="0" indent="0" algn="l" rtl="0">
              <a:spcBef>
                <a:spcPts val="0"/>
              </a:spcBef>
              <a:spcAft>
                <a:spcPts val="0"/>
              </a:spcAft>
              <a:buClr>
                <a:schemeClr val="dk1"/>
              </a:buClr>
              <a:buSzPts val="900"/>
              <a:buFont typeface="Calibri"/>
              <a:buNone/>
            </a:pPr>
            <a:endParaRPr lang="en-US" sz="1100"/>
          </a:p>
          <a:p>
            <a:pPr marL="0" lvl="0" indent="0" algn="l" rtl="0">
              <a:spcBef>
                <a:spcPts val="0"/>
              </a:spcBef>
              <a:spcAft>
                <a:spcPts val="0"/>
              </a:spcAft>
              <a:buClr>
                <a:schemeClr val="dk1"/>
              </a:buClr>
              <a:buSzPts val="900"/>
              <a:buFont typeface="Calibri"/>
              <a:buNone/>
            </a:pPr>
            <a:endParaRPr lang="en-US" sz="1200" b="1"/>
          </a:p>
          <a:p>
            <a:pPr marL="0" lvl="0" indent="0" algn="l" rtl="0">
              <a:spcBef>
                <a:spcPts val="0"/>
              </a:spcBef>
              <a:spcAft>
                <a:spcPts val="0"/>
              </a:spcAft>
              <a:buClr>
                <a:schemeClr val="dk1"/>
              </a:buClr>
              <a:buSzPts val="900"/>
              <a:buFont typeface="Calibri"/>
              <a:buNone/>
            </a:pPr>
            <a:endParaRPr lang="en-US" sz="1200" b="1"/>
          </a:p>
          <a:p>
            <a:pPr marL="0" lvl="0" indent="0" algn="l" rtl="0">
              <a:spcBef>
                <a:spcPts val="0"/>
              </a:spcBef>
              <a:spcAft>
                <a:spcPts val="0"/>
              </a:spcAft>
              <a:buClr>
                <a:schemeClr val="dk1"/>
              </a:buClr>
              <a:buSzPts val="900"/>
              <a:buFont typeface="Calibri"/>
              <a:buNone/>
            </a:pPr>
            <a:endParaRPr lang="en-US" sz="1200" b="1"/>
          </a:p>
          <a:p>
            <a:pPr marL="0" lvl="0" indent="0" algn="l" rtl="0">
              <a:spcBef>
                <a:spcPts val="0"/>
              </a:spcBef>
              <a:spcAft>
                <a:spcPts val="0"/>
              </a:spcAft>
              <a:buClr>
                <a:schemeClr val="dk1"/>
              </a:buClr>
              <a:buSzPts val="900"/>
              <a:buFont typeface="Calibri"/>
              <a:buNone/>
            </a:pPr>
            <a:endParaRPr lang="en-US" sz="1200" b="1"/>
          </a:p>
        </p:txBody>
      </p:sp>
      <p:pic>
        <p:nvPicPr>
          <p:cNvPr id="4" name="Picture 3">
            <a:extLst>
              <a:ext uri="{FF2B5EF4-FFF2-40B4-BE49-F238E27FC236}">
                <a16:creationId xmlns:a16="http://schemas.microsoft.com/office/drawing/2014/main" id="{5EC02804-27EE-E562-2618-12E3A7614A0C}"/>
              </a:ext>
            </a:extLst>
          </p:cNvPr>
          <p:cNvPicPr>
            <a:picLocks noChangeAspect="1"/>
          </p:cNvPicPr>
          <p:nvPr/>
        </p:nvPicPr>
        <p:blipFill>
          <a:blip r:embed="rId4"/>
          <a:stretch>
            <a:fillRect/>
          </a:stretch>
        </p:blipFill>
        <p:spPr>
          <a:xfrm>
            <a:off x="4424227" y="1304454"/>
            <a:ext cx="3825999" cy="2369926"/>
          </a:xfrm>
          <a:prstGeom prst="rect">
            <a:avLst/>
          </a:prstGeom>
        </p:spPr>
      </p:pic>
    </p:spTree>
    <p:extLst>
      <p:ext uri="{BB962C8B-B14F-4D97-AF65-F5344CB8AC3E}">
        <p14:creationId xmlns:p14="http://schemas.microsoft.com/office/powerpoint/2010/main" val="3616281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3">
          <a:extLst>
            <a:ext uri="{FF2B5EF4-FFF2-40B4-BE49-F238E27FC236}">
              <a16:creationId xmlns:a16="http://schemas.microsoft.com/office/drawing/2014/main" id="{0AA3A63E-3324-FA81-4495-01DC26BD0770}"/>
            </a:ext>
          </a:extLst>
        </p:cNvPr>
        <p:cNvGrpSpPr/>
        <p:nvPr/>
      </p:nvGrpSpPr>
      <p:grpSpPr>
        <a:xfrm>
          <a:off x="0" y="0"/>
          <a:ext cx="0" cy="0"/>
          <a:chOff x="0" y="0"/>
          <a:chExt cx="0" cy="0"/>
        </a:xfrm>
      </p:grpSpPr>
      <p:sp>
        <p:nvSpPr>
          <p:cNvPr id="204" name="Google Shape;204;p37">
            <a:extLst>
              <a:ext uri="{FF2B5EF4-FFF2-40B4-BE49-F238E27FC236}">
                <a16:creationId xmlns:a16="http://schemas.microsoft.com/office/drawing/2014/main" id="{D8DCBAFE-DB77-5383-0F2E-3E10DD74F950}"/>
              </a:ext>
            </a:extLst>
          </p:cNvPr>
          <p:cNvSpPr txBox="1">
            <a:spLocks noGrp="1"/>
          </p:cNvSpPr>
          <p:nvPr>
            <p:ph type="ctrTitle"/>
          </p:nvPr>
        </p:nvSpPr>
        <p:spPr>
          <a:xfrm flipH="1">
            <a:off x="711775" y="536525"/>
            <a:ext cx="7720500" cy="3132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Clr>
                <a:schemeClr val="dk1"/>
              </a:buClr>
              <a:buSzPts val="2400"/>
              <a:buFont typeface="Nunito Sans Black"/>
              <a:buNone/>
            </a:pPr>
            <a:r>
              <a:rPr lang="en-US"/>
              <a:t>Meniul Principal</a:t>
            </a:r>
            <a:endParaRPr/>
          </a:p>
        </p:txBody>
      </p:sp>
      <p:sp>
        <p:nvSpPr>
          <p:cNvPr id="205" name="Google Shape;205;p37">
            <a:extLst>
              <a:ext uri="{FF2B5EF4-FFF2-40B4-BE49-F238E27FC236}">
                <a16:creationId xmlns:a16="http://schemas.microsoft.com/office/drawing/2014/main" id="{DA0D96B5-DD21-EDF5-3D0D-87000E2B5BF5}"/>
              </a:ext>
            </a:extLst>
          </p:cNvPr>
          <p:cNvSpPr txBox="1">
            <a:spLocks noGrp="1"/>
          </p:cNvSpPr>
          <p:nvPr>
            <p:ph type="body" idx="1"/>
          </p:nvPr>
        </p:nvSpPr>
        <p:spPr>
          <a:xfrm>
            <a:off x="416180" y="989314"/>
            <a:ext cx="8016095" cy="3164872"/>
          </a:xfrm>
          <a:prstGeom prst="rect">
            <a:avLst/>
          </a:prstGeom>
        </p:spPr>
        <p:txBody>
          <a:bodyPr spcFirstLastPara="1" wrap="square" lIns="91425" tIns="91425" rIns="91425" bIns="91425" anchor="t" anchorCtr="0">
            <a:noAutofit/>
          </a:bodyPr>
          <a:lstStyle/>
          <a:p>
            <a:pPr marL="114300" indent="0">
              <a:buNone/>
            </a:pPr>
            <a:r>
              <a:rPr lang="en-US" sz="1200" b="1"/>
              <a:t>Meniul principal oferă utilizatorului opțiuni pentru a valida fișiere XML, a converti fișiere XML în JSON și invers, și pentru a citi sau scrie fișiere JSON. Utilizează o structură de tip case pentru a gestiona alegerea utilizatorului și a executa funcțiile corespunzătoare.</a:t>
            </a:r>
          </a:p>
          <a:p>
            <a:pPr marL="0" lvl="0" indent="0" algn="l" rtl="0">
              <a:spcBef>
                <a:spcPts val="0"/>
              </a:spcBef>
              <a:spcAft>
                <a:spcPts val="0"/>
              </a:spcAft>
              <a:buClr>
                <a:schemeClr val="dk1"/>
              </a:buClr>
              <a:buSzPts val="900"/>
              <a:buFont typeface="Calibri"/>
              <a:buNone/>
            </a:pPr>
            <a:endParaRPr lang="en-US" sz="1100"/>
          </a:p>
          <a:p>
            <a:pPr marL="0" indent="0">
              <a:buClr>
                <a:schemeClr val="dk1"/>
              </a:buClr>
              <a:buSzPts val="900"/>
              <a:buNone/>
            </a:pPr>
            <a:r>
              <a:rPr lang="en-US" sz="1100"/>
              <a:t>	Meniul principal este structurat într-un while true loop, ceea ce înseamnă că va continua să ruleze</a:t>
            </a:r>
          </a:p>
          <a:p>
            <a:pPr marL="0" indent="0">
              <a:buClr>
                <a:schemeClr val="dk1"/>
              </a:buClr>
              <a:buSzPts val="900"/>
              <a:buNone/>
            </a:pPr>
            <a:r>
              <a:rPr lang="en-US" sz="1100"/>
              <a:t>până când utilizatorul decide să iasă din program. Acesta afișează opțiunile disponibile și așteaptă ca utilizatorul să introducă o alegere.</a:t>
            </a:r>
          </a:p>
          <a:p>
            <a:pPr marL="0" indent="0">
              <a:buClr>
                <a:schemeClr val="dk1"/>
              </a:buClr>
              <a:buSzPts val="900"/>
              <a:buNone/>
            </a:pPr>
            <a:r>
              <a:rPr lang="en-US" sz="1100"/>
              <a:t>	</a:t>
            </a:r>
          </a:p>
          <a:p>
            <a:pPr marL="0" indent="0">
              <a:buClr>
                <a:schemeClr val="dk1"/>
              </a:buClr>
              <a:buSzPts val="900"/>
              <a:buNone/>
            </a:pPr>
            <a:endParaRPr lang="en-US" sz="1100"/>
          </a:p>
          <a:p>
            <a:pPr marL="0" indent="0">
              <a:buClr>
                <a:schemeClr val="dk1"/>
              </a:buClr>
              <a:buSzPts val="900"/>
              <a:buNone/>
            </a:pPr>
            <a:endParaRPr lang="en-US" sz="1100"/>
          </a:p>
          <a:p>
            <a:pPr marL="0" indent="0">
              <a:buClr>
                <a:schemeClr val="dk1"/>
              </a:buClr>
              <a:buSzPts val="900"/>
              <a:buNone/>
            </a:pPr>
            <a:endParaRPr lang="en-US" sz="1100"/>
          </a:p>
          <a:p>
            <a:pPr marL="0" indent="0">
              <a:buClr>
                <a:schemeClr val="dk1"/>
              </a:buClr>
              <a:buSzPts val="900"/>
              <a:buNone/>
            </a:pPr>
            <a:endParaRPr lang="en-US" sz="1100"/>
          </a:p>
          <a:p>
            <a:pPr marL="0" indent="0">
              <a:buClr>
                <a:schemeClr val="dk1"/>
              </a:buClr>
              <a:buSzPts val="900"/>
              <a:buNone/>
            </a:pPr>
            <a:endParaRPr lang="en-US" sz="1100"/>
          </a:p>
          <a:p>
            <a:pPr marL="0" indent="0">
              <a:buClr>
                <a:schemeClr val="dk1"/>
              </a:buClr>
              <a:buSzPts val="900"/>
              <a:buNone/>
            </a:pPr>
            <a:endParaRPr lang="en-US" sz="1100"/>
          </a:p>
          <a:p>
            <a:pPr marL="0" indent="0">
              <a:buClr>
                <a:schemeClr val="dk1"/>
              </a:buClr>
              <a:buSzPts val="900"/>
              <a:buNone/>
            </a:pPr>
            <a:endParaRPr lang="en-US" sz="1100"/>
          </a:p>
          <a:p>
            <a:pPr marL="0" indent="0">
              <a:buClr>
                <a:schemeClr val="dk1"/>
              </a:buClr>
              <a:buSzPts val="900"/>
              <a:buNone/>
            </a:pPr>
            <a:endParaRPr lang="en-US" sz="1100"/>
          </a:p>
          <a:p>
            <a:pPr marL="0" indent="0" algn="ctr">
              <a:buClr>
                <a:schemeClr val="dk1"/>
              </a:buClr>
              <a:buSzPts val="900"/>
              <a:buNone/>
            </a:pPr>
            <a:endParaRPr lang="en-US" sz="1100"/>
          </a:p>
          <a:p>
            <a:pPr marL="0" indent="0" algn="ctr">
              <a:buClr>
                <a:schemeClr val="dk1"/>
              </a:buClr>
              <a:buSzPts val="900"/>
              <a:buNone/>
            </a:pPr>
            <a:endParaRPr lang="en-US" sz="1100"/>
          </a:p>
          <a:p>
            <a:pPr marL="0" indent="0" algn="ctr">
              <a:buClr>
                <a:schemeClr val="dk1"/>
              </a:buClr>
              <a:buSzPts val="900"/>
              <a:buNone/>
            </a:pPr>
            <a:r>
              <a:rPr lang="en-US" sz="1100"/>
              <a:t>Utilizatorul alege o opțiune din meniul afișat. Alegerea este citită și stocată în variabila choice.</a:t>
            </a:r>
          </a:p>
          <a:p>
            <a:pPr marL="0" indent="0">
              <a:buClr>
                <a:schemeClr val="dk1"/>
              </a:buClr>
              <a:buSzPts val="900"/>
              <a:buNone/>
            </a:pPr>
            <a:r>
              <a:rPr lang="en-US" sz="1100"/>
              <a:t>	</a:t>
            </a:r>
            <a:endParaRPr lang="en-US" sz="1200" b="1"/>
          </a:p>
          <a:p>
            <a:pPr marL="0" lvl="0" indent="0" algn="l" rtl="0">
              <a:spcBef>
                <a:spcPts val="0"/>
              </a:spcBef>
              <a:spcAft>
                <a:spcPts val="0"/>
              </a:spcAft>
              <a:buClr>
                <a:schemeClr val="dk1"/>
              </a:buClr>
              <a:buSzPts val="900"/>
              <a:buFont typeface="Calibri"/>
              <a:buNone/>
            </a:pPr>
            <a:endParaRPr lang="en-US" sz="1100" b="1"/>
          </a:p>
          <a:p>
            <a:pPr marL="0" lvl="0" indent="0" algn="l" rtl="0">
              <a:spcBef>
                <a:spcPts val="0"/>
              </a:spcBef>
              <a:spcAft>
                <a:spcPts val="0"/>
              </a:spcAft>
              <a:buClr>
                <a:schemeClr val="dk1"/>
              </a:buClr>
              <a:buSzPts val="900"/>
              <a:buFont typeface="Calibri"/>
              <a:buNone/>
            </a:pPr>
            <a:endParaRPr lang="en-US" sz="1100" b="1"/>
          </a:p>
          <a:p>
            <a:pPr marL="0" lvl="0" indent="0" algn="l" rtl="0">
              <a:spcBef>
                <a:spcPts val="0"/>
              </a:spcBef>
              <a:spcAft>
                <a:spcPts val="0"/>
              </a:spcAft>
              <a:buClr>
                <a:schemeClr val="dk1"/>
              </a:buClr>
              <a:buSzPts val="900"/>
              <a:buFont typeface="Calibri"/>
              <a:buNone/>
            </a:pPr>
            <a:endParaRPr lang="en-US" sz="1100" b="1"/>
          </a:p>
          <a:p>
            <a:pPr marL="0" lvl="0" indent="0" algn="l" rtl="0">
              <a:spcBef>
                <a:spcPts val="0"/>
              </a:spcBef>
              <a:spcAft>
                <a:spcPts val="0"/>
              </a:spcAft>
              <a:buClr>
                <a:schemeClr val="dk1"/>
              </a:buClr>
              <a:buSzPts val="900"/>
              <a:buFont typeface="Calibri"/>
              <a:buNone/>
            </a:pPr>
            <a:endParaRPr lang="en-US" sz="1100"/>
          </a:p>
          <a:p>
            <a:pPr marL="0" lvl="0" indent="0" algn="l" rtl="0">
              <a:spcBef>
                <a:spcPts val="0"/>
              </a:spcBef>
              <a:spcAft>
                <a:spcPts val="0"/>
              </a:spcAft>
              <a:buClr>
                <a:schemeClr val="dk1"/>
              </a:buClr>
              <a:buSzPts val="900"/>
              <a:buFont typeface="Calibri"/>
              <a:buNone/>
            </a:pPr>
            <a:endParaRPr lang="en-US" sz="1200" b="1"/>
          </a:p>
          <a:p>
            <a:pPr marL="0" lvl="0" indent="0" algn="l" rtl="0">
              <a:spcBef>
                <a:spcPts val="0"/>
              </a:spcBef>
              <a:spcAft>
                <a:spcPts val="0"/>
              </a:spcAft>
              <a:buClr>
                <a:schemeClr val="dk1"/>
              </a:buClr>
              <a:buSzPts val="900"/>
              <a:buFont typeface="Calibri"/>
              <a:buNone/>
            </a:pPr>
            <a:endParaRPr lang="en-US" sz="1200" b="1"/>
          </a:p>
          <a:p>
            <a:pPr marL="0" lvl="0" indent="0" algn="l" rtl="0">
              <a:spcBef>
                <a:spcPts val="0"/>
              </a:spcBef>
              <a:spcAft>
                <a:spcPts val="0"/>
              </a:spcAft>
              <a:buClr>
                <a:schemeClr val="dk1"/>
              </a:buClr>
              <a:buSzPts val="900"/>
              <a:buFont typeface="Calibri"/>
              <a:buNone/>
            </a:pPr>
            <a:endParaRPr lang="en-US" sz="1200" b="1"/>
          </a:p>
          <a:p>
            <a:pPr marL="0" lvl="0" indent="0" algn="l" rtl="0">
              <a:spcBef>
                <a:spcPts val="0"/>
              </a:spcBef>
              <a:spcAft>
                <a:spcPts val="0"/>
              </a:spcAft>
              <a:buClr>
                <a:schemeClr val="dk1"/>
              </a:buClr>
              <a:buSzPts val="900"/>
              <a:buFont typeface="Calibri"/>
              <a:buNone/>
            </a:pPr>
            <a:endParaRPr lang="en-US" sz="1200" b="1"/>
          </a:p>
        </p:txBody>
      </p:sp>
      <p:pic>
        <p:nvPicPr>
          <p:cNvPr id="8" name="Picture 7">
            <a:extLst>
              <a:ext uri="{FF2B5EF4-FFF2-40B4-BE49-F238E27FC236}">
                <a16:creationId xmlns:a16="http://schemas.microsoft.com/office/drawing/2014/main" id="{155730DB-24F1-A364-F3A5-E3F267A79060}"/>
              </a:ext>
            </a:extLst>
          </p:cNvPr>
          <p:cNvPicPr>
            <a:picLocks noChangeAspect="1"/>
          </p:cNvPicPr>
          <p:nvPr/>
        </p:nvPicPr>
        <p:blipFill>
          <a:blip r:embed="rId4"/>
          <a:stretch>
            <a:fillRect/>
          </a:stretch>
        </p:blipFill>
        <p:spPr>
          <a:xfrm>
            <a:off x="2481943" y="2248186"/>
            <a:ext cx="3315250" cy="1706619"/>
          </a:xfrm>
          <a:prstGeom prst="rect">
            <a:avLst/>
          </a:prstGeom>
        </p:spPr>
      </p:pic>
    </p:spTree>
    <p:extLst>
      <p:ext uri="{BB962C8B-B14F-4D97-AF65-F5344CB8AC3E}">
        <p14:creationId xmlns:p14="http://schemas.microsoft.com/office/powerpoint/2010/main" val="769764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3">
          <a:extLst>
            <a:ext uri="{FF2B5EF4-FFF2-40B4-BE49-F238E27FC236}">
              <a16:creationId xmlns:a16="http://schemas.microsoft.com/office/drawing/2014/main" id="{CD5AE912-C4B8-3794-F4C3-71A10C435E3C}"/>
            </a:ext>
          </a:extLst>
        </p:cNvPr>
        <p:cNvGrpSpPr/>
        <p:nvPr/>
      </p:nvGrpSpPr>
      <p:grpSpPr>
        <a:xfrm>
          <a:off x="0" y="0"/>
          <a:ext cx="0" cy="0"/>
          <a:chOff x="0" y="0"/>
          <a:chExt cx="0" cy="0"/>
        </a:xfrm>
      </p:grpSpPr>
      <p:sp>
        <p:nvSpPr>
          <p:cNvPr id="204" name="Google Shape;204;p37">
            <a:extLst>
              <a:ext uri="{FF2B5EF4-FFF2-40B4-BE49-F238E27FC236}">
                <a16:creationId xmlns:a16="http://schemas.microsoft.com/office/drawing/2014/main" id="{B8D15C45-A092-E595-1EAF-6D2475AA9DB0}"/>
              </a:ext>
            </a:extLst>
          </p:cNvPr>
          <p:cNvSpPr txBox="1">
            <a:spLocks noGrp="1"/>
          </p:cNvSpPr>
          <p:nvPr>
            <p:ph type="ctrTitle"/>
          </p:nvPr>
        </p:nvSpPr>
        <p:spPr>
          <a:xfrm flipH="1">
            <a:off x="711775" y="536525"/>
            <a:ext cx="7720500" cy="3132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Clr>
                <a:schemeClr val="dk1"/>
              </a:buClr>
              <a:buSzPts val="2400"/>
              <a:buFont typeface="Nunito Sans Black"/>
              <a:buNone/>
            </a:pPr>
            <a:r>
              <a:rPr lang="en-US"/>
              <a:t>Meniul Principal</a:t>
            </a:r>
            <a:endParaRPr/>
          </a:p>
        </p:txBody>
      </p:sp>
      <p:sp>
        <p:nvSpPr>
          <p:cNvPr id="205" name="Google Shape;205;p37">
            <a:extLst>
              <a:ext uri="{FF2B5EF4-FFF2-40B4-BE49-F238E27FC236}">
                <a16:creationId xmlns:a16="http://schemas.microsoft.com/office/drawing/2014/main" id="{478B3D43-483A-C587-66D8-C959F90D3200}"/>
              </a:ext>
            </a:extLst>
          </p:cNvPr>
          <p:cNvSpPr txBox="1">
            <a:spLocks noGrp="1"/>
          </p:cNvSpPr>
          <p:nvPr>
            <p:ph type="body" idx="1"/>
          </p:nvPr>
        </p:nvSpPr>
        <p:spPr>
          <a:xfrm>
            <a:off x="416180" y="989314"/>
            <a:ext cx="8016095" cy="3164872"/>
          </a:xfrm>
          <a:prstGeom prst="rect">
            <a:avLst/>
          </a:prstGeom>
        </p:spPr>
        <p:txBody>
          <a:bodyPr spcFirstLastPara="1" wrap="square" lIns="91425" tIns="91425" rIns="91425" bIns="91425" anchor="t" anchorCtr="0">
            <a:noAutofit/>
          </a:bodyPr>
          <a:lstStyle/>
          <a:p>
            <a:pPr marL="0" indent="0">
              <a:buClr>
                <a:schemeClr val="dk1"/>
              </a:buClr>
              <a:buSzPts val="900"/>
              <a:buNone/>
            </a:pPr>
            <a:r>
              <a:rPr lang="en-US" sz="1100" b="1"/>
              <a:t>În funcție de alegerea utilizatorului, structura case execută funcția corespunzătoare:</a:t>
            </a:r>
          </a:p>
          <a:p>
            <a:pPr marL="0" indent="0">
              <a:buClr>
                <a:schemeClr val="dk1"/>
              </a:buClr>
              <a:buSzPts val="900"/>
              <a:buNone/>
            </a:pPr>
            <a:endParaRPr lang="en-US" sz="1100" b="1"/>
          </a:p>
          <a:p>
            <a:pPr marL="0" indent="0">
              <a:buClr>
                <a:schemeClr val="dk1"/>
              </a:buClr>
              <a:buSzPts val="900"/>
              <a:buNone/>
            </a:pPr>
            <a:r>
              <a:rPr lang="en-US" sz="1100"/>
              <a:t>	Opțiunea 1: Validează fișierul XML.</a:t>
            </a:r>
          </a:p>
          <a:p>
            <a:pPr marL="0" indent="0">
              <a:buClr>
                <a:schemeClr val="dk1"/>
              </a:buClr>
              <a:buSzPts val="900"/>
              <a:buNone/>
            </a:pPr>
            <a:endParaRPr lang="en-US" sz="1100"/>
          </a:p>
          <a:p>
            <a:pPr marL="0" indent="0">
              <a:buClr>
                <a:schemeClr val="dk1"/>
              </a:buClr>
              <a:buSzPts val="900"/>
              <a:buNone/>
            </a:pPr>
            <a:r>
              <a:rPr lang="en-US" sz="1100"/>
              <a:t>	Opțiunea 2: Convertește fișierul XML în JSON.</a:t>
            </a:r>
          </a:p>
          <a:p>
            <a:pPr marL="0" indent="0">
              <a:buClr>
                <a:schemeClr val="dk1"/>
              </a:buClr>
              <a:buSzPts val="900"/>
              <a:buNone/>
            </a:pPr>
            <a:endParaRPr lang="en-US" sz="1100"/>
          </a:p>
          <a:p>
            <a:pPr marL="0" indent="0">
              <a:buClr>
                <a:schemeClr val="dk1"/>
              </a:buClr>
              <a:buSzPts val="900"/>
              <a:buNone/>
            </a:pPr>
            <a:r>
              <a:rPr lang="en-US" sz="1100"/>
              <a:t>	Opțiunea 3: Citește fișierul JSON.</a:t>
            </a:r>
          </a:p>
          <a:p>
            <a:pPr marL="0" indent="0">
              <a:buClr>
                <a:schemeClr val="dk1"/>
              </a:buClr>
              <a:buSzPts val="900"/>
              <a:buNone/>
            </a:pPr>
            <a:endParaRPr lang="en-US" sz="1100"/>
          </a:p>
          <a:p>
            <a:pPr marL="0" indent="0">
              <a:buClr>
                <a:schemeClr val="dk1"/>
              </a:buClr>
              <a:buSzPts val="900"/>
              <a:buNone/>
            </a:pPr>
            <a:r>
              <a:rPr lang="en-US" sz="1100"/>
              <a:t>	Opțiunea 4: Scrie în fișier JSON.</a:t>
            </a:r>
          </a:p>
          <a:p>
            <a:pPr marL="0" indent="0">
              <a:buClr>
                <a:schemeClr val="dk1"/>
              </a:buClr>
              <a:buSzPts val="900"/>
              <a:buNone/>
            </a:pPr>
            <a:endParaRPr lang="en-US" sz="1100"/>
          </a:p>
          <a:p>
            <a:pPr marL="0" indent="0">
              <a:buClr>
                <a:schemeClr val="dk1"/>
              </a:buClr>
              <a:buSzPts val="900"/>
              <a:buNone/>
            </a:pPr>
            <a:r>
              <a:rPr lang="en-US" sz="1100"/>
              <a:t>	Opțiunea 5: Convertește fișierul JSON în XML.</a:t>
            </a:r>
          </a:p>
          <a:p>
            <a:pPr marL="0" indent="0">
              <a:buClr>
                <a:schemeClr val="dk1"/>
              </a:buClr>
              <a:buSzPts val="900"/>
              <a:buNone/>
            </a:pPr>
            <a:endParaRPr lang="en-US" sz="1100"/>
          </a:p>
          <a:p>
            <a:pPr marL="0" indent="0">
              <a:buClr>
                <a:schemeClr val="dk1"/>
              </a:buClr>
              <a:buSzPts val="900"/>
              <a:buNone/>
            </a:pPr>
            <a:r>
              <a:rPr lang="en-US" sz="1100"/>
              <a:t>	Opțiunea 6: Oprește execuția programului.</a:t>
            </a:r>
          </a:p>
          <a:p>
            <a:pPr marL="0" indent="0">
              <a:buClr>
                <a:schemeClr val="dk1"/>
              </a:buClr>
              <a:buSzPts val="900"/>
              <a:buNone/>
            </a:pPr>
            <a:endParaRPr lang="en-US" sz="1100"/>
          </a:p>
          <a:p>
            <a:pPr marL="0" indent="0">
              <a:buClr>
                <a:schemeClr val="dk1"/>
              </a:buClr>
              <a:buSzPts val="900"/>
              <a:buNone/>
            </a:pPr>
            <a:endParaRPr lang="en-US" sz="1100"/>
          </a:p>
          <a:p>
            <a:pPr marL="0" indent="0">
              <a:buClr>
                <a:schemeClr val="dk1"/>
              </a:buClr>
              <a:buSzPts val="900"/>
              <a:buNone/>
            </a:pPr>
            <a:endParaRPr lang="en-US" sz="1100"/>
          </a:p>
          <a:p>
            <a:pPr marL="0" indent="0">
              <a:buClr>
                <a:schemeClr val="dk1"/>
              </a:buClr>
              <a:buSzPts val="900"/>
              <a:buNone/>
            </a:pPr>
            <a:endParaRPr lang="en-US" sz="1100"/>
          </a:p>
          <a:p>
            <a:pPr marL="0" indent="0">
              <a:buClr>
                <a:schemeClr val="dk1"/>
              </a:buClr>
              <a:buSzPts val="900"/>
              <a:buNone/>
            </a:pPr>
            <a:r>
              <a:rPr lang="en-US" sz="1100"/>
              <a:t>Opțiune Invalidă: Afișează un mesaj de eroare pentru alegere invalidă.	</a:t>
            </a:r>
          </a:p>
          <a:p>
            <a:pPr marL="0" indent="0">
              <a:buClr>
                <a:schemeClr val="dk1"/>
              </a:buClr>
              <a:buSzPts val="900"/>
              <a:buNone/>
            </a:pPr>
            <a:endParaRPr lang="en-US" sz="1100"/>
          </a:p>
          <a:p>
            <a:pPr marL="0" indent="0">
              <a:buClr>
                <a:schemeClr val="dk1"/>
              </a:buClr>
              <a:buSzPts val="900"/>
              <a:buNone/>
            </a:pPr>
            <a:endParaRPr lang="en-US" sz="1100"/>
          </a:p>
          <a:p>
            <a:pPr marL="0" indent="0">
              <a:buClr>
                <a:schemeClr val="dk1"/>
              </a:buClr>
              <a:buSzPts val="900"/>
              <a:buNone/>
            </a:pPr>
            <a:endParaRPr lang="en-US" sz="1100"/>
          </a:p>
          <a:p>
            <a:pPr marL="0" indent="0">
              <a:buClr>
                <a:schemeClr val="dk1"/>
              </a:buClr>
              <a:buSzPts val="900"/>
              <a:buNone/>
            </a:pPr>
            <a:endParaRPr lang="en-US" sz="1100"/>
          </a:p>
          <a:p>
            <a:pPr marL="0" indent="0">
              <a:buClr>
                <a:schemeClr val="dk1"/>
              </a:buClr>
              <a:buSzPts val="900"/>
              <a:buNone/>
            </a:pPr>
            <a:endParaRPr lang="en-US" sz="1100"/>
          </a:p>
          <a:p>
            <a:pPr marL="0" indent="0">
              <a:buClr>
                <a:schemeClr val="dk1"/>
              </a:buClr>
              <a:buSzPts val="900"/>
              <a:buNone/>
            </a:pPr>
            <a:endParaRPr lang="en-US" sz="1100"/>
          </a:p>
          <a:p>
            <a:pPr marL="0" indent="0">
              <a:buClr>
                <a:schemeClr val="dk1"/>
              </a:buClr>
              <a:buSzPts val="900"/>
              <a:buNone/>
            </a:pPr>
            <a:endParaRPr lang="en-US" sz="1100"/>
          </a:p>
          <a:p>
            <a:pPr marL="0" indent="0">
              <a:buClr>
                <a:schemeClr val="dk1"/>
              </a:buClr>
              <a:buSzPts val="900"/>
              <a:buNone/>
            </a:pPr>
            <a:endParaRPr lang="en-US" sz="1100"/>
          </a:p>
          <a:p>
            <a:pPr marL="0" indent="0" algn="ctr">
              <a:buClr>
                <a:schemeClr val="dk1"/>
              </a:buClr>
              <a:buSzPts val="900"/>
              <a:buNone/>
            </a:pPr>
            <a:endParaRPr lang="en-US" sz="1100"/>
          </a:p>
          <a:p>
            <a:pPr marL="0" indent="0" algn="ctr">
              <a:buClr>
                <a:schemeClr val="dk1"/>
              </a:buClr>
              <a:buSzPts val="900"/>
              <a:buNone/>
            </a:pPr>
            <a:endParaRPr lang="en-US" sz="1100"/>
          </a:p>
          <a:p>
            <a:pPr marL="0" indent="0">
              <a:buClr>
                <a:schemeClr val="dk1"/>
              </a:buClr>
              <a:buSzPts val="900"/>
              <a:buNone/>
            </a:pPr>
            <a:r>
              <a:rPr lang="en-US" sz="1100"/>
              <a:t>	</a:t>
            </a:r>
            <a:endParaRPr lang="en-US" sz="1200" b="1"/>
          </a:p>
          <a:p>
            <a:pPr marL="0" lvl="0" indent="0" algn="l" rtl="0">
              <a:spcBef>
                <a:spcPts val="0"/>
              </a:spcBef>
              <a:spcAft>
                <a:spcPts val="0"/>
              </a:spcAft>
              <a:buClr>
                <a:schemeClr val="dk1"/>
              </a:buClr>
              <a:buSzPts val="900"/>
              <a:buFont typeface="Calibri"/>
              <a:buNone/>
            </a:pPr>
            <a:endParaRPr lang="en-US" sz="1100" b="1"/>
          </a:p>
          <a:p>
            <a:pPr marL="0" lvl="0" indent="0" algn="l" rtl="0">
              <a:spcBef>
                <a:spcPts val="0"/>
              </a:spcBef>
              <a:spcAft>
                <a:spcPts val="0"/>
              </a:spcAft>
              <a:buClr>
                <a:schemeClr val="dk1"/>
              </a:buClr>
              <a:buSzPts val="900"/>
              <a:buFont typeface="Calibri"/>
              <a:buNone/>
            </a:pPr>
            <a:endParaRPr lang="en-US" sz="1100" b="1"/>
          </a:p>
          <a:p>
            <a:pPr marL="0" lvl="0" indent="0" algn="l" rtl="0">
              <a:spcBef>
                <a:spcPts val="0"/>
              </a:spcBef>
              <a:spcAft>
                <a:spcPts val="0"/>
              </a:spcAft>
              <a:buClr>
                <a:schemeClr val="dk1"/>
              </a:buClr>
              <a:buSzPts val="900"/>
              <a:buFont typeface="Calibri"/>
              <a:buNone/>
            </a:pPr>
            <a:endParaRPr lang="en-US" sz="1100" b="1"/>
          </a:p>
          <a:p>
            <a:pPr marL="0" lvl="0" indent="0" algn="l" rtl="0">
              <a:spcBef>
                <a:spcPts val="0"/>
              </a:spcBef>
              <a:spcAft>
                <a:spcPts val="0"/>
              </a:spcAft>
              <a:buClr>
                <a:schemeClr val="dk1"/>
              </a:buClr>
              <a:buSzPts val="900"/>
              <a:buFont typeface="Calibri"/>
              <a:buNone/>
            </a:pPr>
            <a:endParaRPr lang="en-US" sz="1100"/>
          </a:p>
          <a:p>
            <a:pPr marL="0" lvl="0" indent="0" algn="l" rtl="0">
              <a:spcBef>
                <a:spcPts val="0"/>
              </a:spcBef>
              <a:spcAft>
                <a:spcPts val="0"/>
              </a:spcAft>
              <a:buClr>
                <a:schemeClr val="dk1"/>
              </a:buClr>
              <a:buSzPts val="900"/>
              <a:buFont typeface="Calibri"/>
              <a:buNone/>
            </a:pPr>
            <a:endParaRPr lang="en-US" sz="1200" b="1"/>
          </a:p>
          <a:p>
            <a:pPr marL="0" lvl="0" indent="0" algn="l" rtl="0">
              <a:spcBef>
                <a:spcPts val="0"/>
              </a:spcBef>
              <a:spcAft>
                <a:spcPts val="0"/>
              </a:spcAft>
              <a:buClr>
                <a:schemeClr val="dk1"/>
              </a:buClr>
              <a:buSzPts val="900"/>
              <a:buFont typeface="Calibri"/>
              <a:buNone/>
            </a:pPr>
            <a:endParaRPr lang="en-US" sz="1200" b="1"/>
          </a:p>
          <a:p>
            <a:pPr marL="0" lvl="0" indent="0" algn="l" rtl="0">
              <a:spcBef>
                <a:spcPts val="0"/>
              </a:spcBef>
              <a:spcAft>
                <a:spcPts val="0"/>
              </a:spcAft>
              <a:buClr>
                <a:schemeClr val="dk1"/>
              </a:buClr>
              <a:buSzPts val="900"/>
              <a:buFont typeface="Calibri"/>
              <a:buNone/>
            </a:pPr>
            <a:endParaRPr lang="en-US" sz="1200" b="1"/>
          </a:p>
          <a:p>
            <a:pPr marL="0" lvl="0" indent="0" algn="l" rtl="0">
              <a:spcBef>
                <a:spcPts val="0"/>
              </a:spcBef>
              <a:spcAft>
                <a:spcPts val="0"/>
              </a:spcAft>
              <a:buClr>
                <a:schemeClr val="dk1"/>
              </a:buClr>
              <a:buSzPts val="900"/>
              <a:buFont typeface="Calibri"/>
              <a:buNone/>
            </a:pPr>
            <a:endParaRPr lang="en-US" sz="1200" b="1"/>
          </a:p>
        </p:txBody>
      </p:sp>
      <p:pic>
        <p:nvPicPr>
          <p:cNvPr id="6" name="Picture 5">
            <a:extLst>
              <a:ext uri="{FF2B5EF4-FFF2-40B4-BE49-F238E27FC236}">
                <a16:creationId xmlns:a16="http://schemas.microsoft.com/office/drawing/2014/main" id="{505FBB6C-1F40-81B1-1111-11A5B9B54A0E}"/>
              </a:ext>
            </a:extLst>
          </p:cNvPr>
          <p:cNvPicPr>
            <a:picLocks noChangeAspect="1"/>
          </p:cNvPicPr>
          <p:nvPr/>
        </p:nvPicPr>
        <p:blipFill>
          <a:blip r:embed="rId4"/>
          <a:stretch>
            <a:fillRect/>
          </a:stretch>
        </p:blipFill>
        <p:spPr>
          <a:xfrm>
            <a:off x="5345750" y="1226583"/>
            <a:ext cx="2783443" cy="3067192"/>
          </a:xfrm>
          <a:prstGeom prst="rect">
            <a:avLst/>
          </a:prstGeom>
        </p:spPr>
      </p:pic>
    </p:spTree>
    <p:extLst>
      <p:ext uri="{BB962C8B-B14F-4D97-AF65-F5344CB8AC3E}">
        <p14:creationId xmlns:p14="http://schemas.microsoft.com/office/powerpoint/2010/main" val="1742793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1"/>
        <p:cNvGrpSpPr/>
        <p:nvPr/>
      </p:nvGrpSpPr>
      <p:grpSpPr>
        <a:xfrm>
          <a:off x="0" y="0"/>
          <a:ext cx="0" cy="0"/>
          <a:chOff x="0" y="0"/>
          <a:chExt cx="0" cy="0"/>
        </a:xfrm>
      </p:grpSpPr>
      <p:sp>
        <p:nvSpPr>
          <p:cNvPr id="192" name="Google Shape;192;p35"/>
          <p:cNvSpPr txBox="1">
            <a:spLocks noGrp="1"/>
          </p:cNvSpPr>
          <p:nvPr>
            <p:ph type="body" idx="1"/>
          </p:nvPr>
        </p:nvSpPr>
        <p:spPr>
          <a:xfrm>
            <a:off x="1043700" y="1026150"/>
            <a:ext cx="7056600" cy="3540300"/>
          </a:xfrm>
          <a:prstGeom prst="rect">
            <a:avLst/>
          </a:prstGeom>
        </p:spPr>
        <p:txBody>
          <a:bodyPr spcFirstLastPara="1" wrap="square" lIns="91425" tIns="91425" rIns="91425" bIns="91425" anchor="t" anchorCtr="0">
            <a:noAutofit/>
          </a:bodyPr>
          <a:lstStyle/>
          <a:p>
            <a:pPr marL="158750" lvl="0" indent="0" algn="l" rtl="0">
              <a:spcBef>
                <a:spcPts val="1600"/>
              </a:spcBef>
              <a:spcAft>
                <a:spcPts val="0"/>
              </a:spcAft>
              <a:buClr>
                <a:schemeClr val="lt1"/>
              </a:buClr>
              <a:buSzPts val="1100"/>
              <a:buNone/>
            </a:pPr>
            <a:endParaRPr lang="en-US" b="1"/>
          </a:p>
          <a:p>
            <a:pPr marL="158750" lvl="0" indent="0" algn="l" rtl="0">
              <a:spcBef>
                <a:spcPts val="1600"/>
              </a:spcBef>
              <a:spcAft>
                <a:spcPts val="0"/>
              </a:spcAft>
              <a:buClr>
                <a:schemeClr val="lt1"/>
              </a:buClr>
              <a:buSzPts val="1100"/>
              <a:buNone/>
            </a:pPr>
            <a:r>
              <a:rPr lang="en-US" b="1"/>
              <a:t>Ce este un XML Parser?</a:t>
            </a:r>
            <a:r>
              <a:rPr lang="en-US"/>
              <a:t> Un XML parser este un instrument software care analizează și transformă datele stocate în format XML, facilitând manipularea și accesarea acestora. În cadrul acestui proiect, parserul va valida și converti fișiere XML în JSON și invers.</a:t>
            </a:r>
          </a:p>
          <a:p>
            <a:pPr marL="158750" lvl="0" indent="0" algn="l" rtl="0">
              <a:spcBef>
                <a:spcPts val="1600"/>
              </a:spcBef>
              <a:spcAft>
                <a:spcPts val="0"/>
              </a:spcAft>
              <a:buClr>
                <a:schemeClr val="lt1"/>
              </a:buClr>
              <a:buSzPts val="1100"/>
              <a:buNone/>
            </a:pPr>
            <a:r>
              <a:rPr lang="en-US" b="1"/>
              <a:t>Importanța și aplicabilitatea unui XML Parser:</a:t>
            </a:r>
            <a:r>
              <a:rPr lang="en-US"/>
              <a:t> Utilizarea unui XML parser este esențială în diverse aplicații precum dezvoltarea web, procesarea documentelor și integrarea sistemelor. Acest parser specific poate valida structura XML, converti XML în JSON și JSON în XML, permițând astfel manipularea flexibilă a datelor.</a:t>
            </a:r>
          </a:p>
          <a:p>
            <a:pPr marL="158750" lvl="0" indent="0" algn="l" rtl="0">
              <a:spcBef>
                <a:spcPts val="1600"/>
              </a:spcBef>
              <a:spcAft>
                <a:spcPts val="0"/>
              </a:spcAft>
              <a:buClr>
                <a:schemeClr val="lt1"/>
              </a:buClr>
              <a:buSzPts val="1100"/>
              <a:buNone/>
            </a:pPr>
            <a:r>
              <a:rPr lang="en-US" b="1"/>
              <a:t>Scopul Proiectului:</a:t>
            </a:r>
            <a:r>
              <a:rPr lang="en-US"/>
              <a:t> Scopul acestui proiect este de a dezvolta un parser XML eficient și robust, capabil să:</a:t>
            </a:r>
          </a:p>
          <a:p>
            <a:pPr marL="114300" indent="0">
              <a:buNone/>
            </a:pPr>
            <a:r>
              <a:rPr lang="en-US"/>
              <a:t>	</a:t>
            </a:r>
          </a:p>
          <a:p>
            <a:pPr>
              <a:buFont typeface="Courier New" panose="02070309020205020404" pitchFamily="49" charset="0"/>
              <a:buChar char="o"/>
            </a:pPr>
            <a:r>
              <a:rPr lang="en-US"/>
              <a:t>	Valideze fișierele XML pentru conformitate.</a:t>
            </a:r>
          </a:p>
          <a:p>
            <a:pPr>
              <a:buFont typeface="Courier New" panose="02070309020205020404" pitchFamily="49" charset="0"/>
              <a:buChar char="o"/>
            </a:pPr>
            <a:endParaRPr lang="en-US"/>
          </a:p>
          <a:p>
            <a:pPr>
              <a:buFont typeface="Courier New" panose="02070309020205020404" pitchFamily="49" charset="0"/>
              <a:buChar char="o"/>
            </a:pPr>
            <a:r>
              <a:rPr lang="en-US"/>
              <a:t>	Convertească fișiere XML în JSON și invers.</a:t>
            </a:r>
          </a:p>
          <a:p>
            <a:pPr>
              <a:buFont typeface="Courier New" panose="02070309020205020404" pitchFamily="49" charset="0"/>
              <a:buChar char="o"/>
            </a:pPr>
            <a:endParaRPr lang="en-US"/>
          </a:p>
          <a:p>
            <a:pPr>
              <a:buFont typeface="Courier New" panose="02070309020205020404" pitchFamily="49" charset="0"/>
              <a:buChar char="o"/>
            </a:pPr>
            <a:r>
              <a:rPr lang="en-US"/>
              <a:t>	Permită citirea și scrierea fișierelor JSON.</a:t>
            </a:r>
          </a:p>
          <a:p>
            <a:pPr marL="158750" lvl="0" indent="0" algn="l" rtl="0">
              <a:spcBef>
                <a:spcPts val="1600"/>
              </a:spcBef>
              <a:spcAft>
                <a:spcPts val="0"/>
              </a:spcAft>
              <a:buClr>
                <a:schemeClr val="lt1"/>
              </a:buClr>
              <a:buSzPts val="1100"/>
              <a:buNone/>
            </a:pPr>
            <a:endParaRPr lang="en-US"/>
          </a:p>
          <a:p>
            <a:pPr marL="114300" indent="0">
              <a:buNone/>
            </a:pPr>
            <a:endParaRPr lang="en-US" b="1"/>
          </a:p>
          <a:p>
            <a:pPr marL="158750" lvl="0" indent="0" algn="l" rtl="0">
              <a:spcBef>
                <a:spcPts val="1600"/>
              </a:spcBef>
              <a:spcAft>
                <a:spcPts val="0"/>
              </a:spcAft>
              <a:buClr>
                <a:schemeClr val="lt1"/>
              </a:buClr>
              <a:buSzPts val="1100"/>
              <a:buNone/>
            </a:pPr>
            <a:endParaRPr/>
          </a:p>
        </p:txBody>
      </p:sp>
      <p:sp>
        <p:nvSpPr>
          <p:cNvPr id="193" name="Google Shape;193;p35"/>
          <p:cNvSpPr txBox="1">
            <a:spLocks noGrp="1"/>
          </p:cNvSpPr>
          <p:nvPr>
            <p:ph type="ctrTitle"/>
          </p:nvPr>
        </p:nvSpPr>
        <p:spPr>
          <a:xfrm flipH="1">
            <a:off x="711750" y="577050"/>
            <a:ext cx="7720500" cy="3132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None/>
            </a:pPr>
            <a:r>
              <a:rPr lang="en-US"/>
              <a:t>Context și Scop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3"/>
        <p:cNvGrpSpPr/>
        <p:nvPr/>
      </p:nvGrpSpPr>
      <p:grpSpPr>
        <a:xfrm>
          <a:off x="0" y="0"/>
          <a:ext cx="0" cy="0"/>
          <a:chOff x="0" y="0"/>
          <a:chExt cx="0" cy="0"/>
        </a:xfrm>
      </p:grpSpPr>
      <p:sp>
        <p:nvSpPr>
          <p:cNvPr id="204" name="Google Shape;204;p37"/>
          <p:cNvSpPr txBox="1">
            <a:spLocks noGrp="1"/>
          </p:cNvSpPr>
          <p:nvPr>
            <p:ph type="ctrTitle"/>
          </p:nvPr>
        </p:nvSpPr>
        <p:spPr>
          <a:xfrm flipH="1">
            <a:off x="711775" y="536525"/>
            <a:ext cx="7720500" cy="3132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Clr>
                <a:schemeClr val="dk1"/>
              </a:buClr>
              <a:buSzPts val="2400"/>
              <a:buFont typeface="Nunito Sans Black"/>
              <a:buNone/>
            </a:pPr>
            <a:r>
              <a:rPr lang="en-US"/>
              <a:t>Validarea Fișierelor XML</a:t>
            </a:r>
            <a:endParaRPr/>
          </a:p>
        </p:txBody>
      </p:sp>
      <p:sp>
        <p:nvSpPr>
          <p:cNvPr id="205" name="Google Shape;205;p37"/>
          <p:cNvSpPr txBox="1">
            <a:spLocks noGrp="1"/>
          </p:cNvSpPr>
          <p:nvPr>
            <p:ph type="body" idx="1"/>
          </p:nvPr>
        </p:nvSpPr>
        <p:spPr>
          <a:xfrm>
            <a:off x="416180" y="989314"/>
            <a:ext cx="8016095" cy="316487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900"/>
              <a:buFont typeface="Calibri"/>
              <a:buNone/>
            </a:pPr>
            <a:r>
              <a:rPr lang="en-US" sz="1200" b="1"/>
              <a:t>Această funcție verifică dacă fișierul XML este corect formatat, asigurând că toate tagurile deschise sunt corect închise.</a:t>
            </a:r>
          </a:p>
          <a:p>
            <a:pPr marL="0" lvl="0" indent="0" algn="l" rtl="0">
              <a:spcBef>
                <a:spcPts val="0"/>
              </a:spcBef>
              <a:spcAft>
                <a:spcPts val="0"/>
              </a:spcAft>
              <a:buClr>
                <a:schemeClr val="dk1"/>
              </a:buClr>
              <a:buSzPts val="900"/>
              <a:buFont typeface="Calibri"/>
              <a:buNone/>
            </a:pPr>
            <a:endParaRPr lang="en-US" sz="1200" b="1"/>
          </a:p>
          <a:p>
            <a:pPr marL="0" lvl="0" indent="0" algn="l" rtl="0">
              <a:spcBef>
                <a:spcPts val="0"/>
              </a:spcBef>
              <a:spcAft>
                <a:spcPts val="0"/>
              </a:spcAft>
              <a:buClr>
                <a:schemeClr val="dk1"/>
              </a:buClr>
              <a:buSzPts val="900"/>
              <a:buFont typeface="Calibri"/>
              <a:buNone/>
            </a:pPr>
            <a:endParaRPr lang="en-US" sz="1200" b="1"/>
          </a:p>
          <a:p>
            <a:pPr marL="0" lvl="0" indent="0" algn="l" rtl="0">
              <a:spcBef>
                <a:spcPts val="0"/>
              </a:spcBef>
              <a:spcAft>
                <a:spcPts val="0"/>
              </a:spcAft>
              <a:buClr>
                <a:schemeClr val="dk1"/>
              </a:buClr>
              <a:buSzPts val="900"/>
              <a:buFont typeface="Calibri"/>
              <a:buNone/>
            </a:pPr>
            <a:endParaRPr lang="en-US" sz="1200" b="1"/>
          </a:p>
          <a:p>
            <a:pPr marL="0" lvl="0" indent="0" algn="l" rtl="0">
              <a:spcBef>
                <a:spcPts val="0"/>
              </a:spcBef>
              <a:spcAft>
                <a:spcPts val="0"/>
              </a:spcAft>
              <a:buClr>
                <a:schemeClr val="dk1"/>
              </a:buClr>
              <a:buSzPts val="900"/>
              <a:buFont typeface="Calibri"/>
              <a:buNone/>
            </a:pPr>
            <a:endParaRPr lang="en-US" sz="1200" b="1"/>
          </a:p>
          <a:p>
            <a:pPr marL="0" lvl="0" indent="0" algn="l" rtl="0">
              <a:spcBef>
                <a:spcPts val="0"/>
              </a:spcBef>
              <a:spcAft>
                <a:spcPts val="0"/>
              </a:spcAft>
              <a:buClr>
                <a:schemeClr val="dk1"/>
              </a:buClr>
              <a:buSzPts val="900"/>
              <a:buFont typeface="Calibri"/>
              <a:buNone/>
            </a:pPr>
            <a:endParaRPr lang="en-US" sz="1200" b="1"/>
          </a:p>
          <a:p>
            <a:pPr marL="0" lvl="0" indent="0" algn="l" rtl="0">
              <a:spcBef>
                <a:spcPts val="0"/>
              </a:spcBef>
              <a:spcAft>
                <a:spcPts val="0"/>
              </a:spcAft>
              <a:buClr>
                <a:schemeClr val="dk1"/>
              </a:buClr>
              <a:buSzPts val="900"/>
              <a:buFont typeface="Calibri"/>
              <a:buNone/>
            </a:pPr>
            <a:endParaRPr lang="en-US" sz="1200" b="1"/>
          </a:p>
          <a:p>
            <a:pPr marL="0" lvl="0" indent="0" algn="l" rtl="0">
              <a:spcBef>
                <a:spcPts val="0"/>
              </a:spcBef>
              <a:spcAft>
                <a:spcPts val="0"/>
              </a:spcAft>
              <a:buClr>
                <a:schemeClr val="dk1"/>
              </a:buClr>
              <a:buSzPts val="900"/>
              <a:buFont typeface="Calibri"/>
              <a:buNone/>
            </a:pPr>
            <a:endParaRPr lang="en-US" sz="1200" b="1"/>
          </a:p>
          <a:p>
            <a:pPr marL="0" lvl="0" indent="0" algn="ctr" rtl="0">
              <a:spcBef>
                <a:spcPts val="0"/>
              </a:spcBef>
              <a:spcAft>
                <a:spcPts val="0"/>
              </a:spcAft>
              <a:buClr>
                <a:schemeClr val="dk1"/>
              </a:buClr>
              <a:buSzPts val="900"/>
              <a:buFont typeface="Calibri"/>
              <a:buNone/>
            </a:pPr>
            <a:r>
              <a:rPr lang="en-US" sz="1100"/>
              <a:t>Verifică dacă fișierul XML specificat există. Dacă nu, returnează un mesaj de eroare și oprește execuția.</a:t>
            </a:r>
          </a:p>
          <a:p>
            <a:pPr marL="0" lvl="0" indent="0" algn="ctr" rtl="0">
              <a:spcBef>
                <a:spcPts val="0"/>
              </a:spcBef>
              <a:spcAft>
                <a:spcPts val="0"/>
              </a:spcAft>
              <a:buClr>
                <a:schemeClr val="dk1"/>
              </a:buClr>
              <a:buSzPts val="900"/>
              <a:buFont typeface="Calibri"/>
              <a:buNone/>
            </a:pPr>
            <a:endParaRPr lang="en-US" sz="1100" b="1"/>
          </a:p>
          <a:p>
            <a:pPr marL="0" lvl="0" indent="0" algn="ctr" rtl="0">
              <a:spcBef>
                <a:spcPts val="0"/>
              </a:spcBef>
              <a:spcAft>
                <a:spcPts val="0"/>
              </a:spcAft>
              <a:buClr>
                <a:schemeClr val="dk1"/>
              </a:buClr>
              <a:buSzPts val="900"/>
              <a:buFont typeface="Calibri"/>
              <a:buNone/>
            </a:pPr>
            <a:endParaRPr lang="en-US" sz="1100" b="1"/>
          </a:p>
          <a:p>
            <a:pPr marL="0" lvl="0" indent="0" algn="ctr" rtl="0">
              <a:spcBef>
                <a:spcPts val="0"/>
              </a:spcBef>
              <a:spcAft>
                <a:spcPts val="0"/>
              </a:spcAft>
              <a:buClr>
                <a:schemeClr val="dk1"/>
              </a:buClr>
              <a:buSzPts val="900"/>
              <a:buFont typeface="Calibri"/>
              <a:buNone/>
            </a:pPr>
            <a:endParaRPr lang="en-US" sz="1100" b="1"/>
          </a:p>
          <a:p>
            <a:pPr marL="0" lvl="0" indent="0" algn="ctr" rtl="0">
              <a:spcBef>
                <a:spcPts val="0"/>
              </a:spcBef>
              <a:spcAft>
                <a:spcPts val="0"/>
              </a:spcAft>
              <a:buClr>
                <a:schemeClr val="dk1"/>
              </a:buClr>
              <a:buSzPts val="900"/>
              <a:buFont typeface="Calibri"/>
              <a:buNone/>
            </a:pPr>
            <a:endParaRPr lang="en-US" sz="1100" b="1"/>
          </a:p>
          <a:p>
            <a:pPr marL="0" lvl="0" indent="0" algn="ctr" rtl="0">
              <a:spcBef>
                <a:spcPts val="0"/>
              </a:spcBef>
              <a:spcAft>
                <a:spcPts val="0"/>
              </a:spcAft>
              <a:buClr>
                <a:schemeClr val="dk1"/>
              </a:buClr>
              <a:buSzPts val="900"/>
              <a:buFont typeface="Calibri"/>
              <a:buNone/>
            </a:pPr>
            <a:endParaRPr lang="en-US" sz="1100" b="1"/>
          </a:p>
          <a:p>
            <a:pPr marL="0" lvl="0" indent="0" algn="ctr" rtl="0">
              <a:spcBef>
                <a:spcPts val="0"/>
              </a:spcBef>
              <a:spcAft>
                <a:spcPts val="0"/>
              </a:spcAft>
              <a:buClr>
                <a:schemeClr val="dk1"/>
              </a:buClr>
              <a:buSzPts val="900"/>
              <a:buFont typeface="Calibri"/>
              <a:buNone/>
            </a:pPr>
            <a:r>
              <a:rPr lang="en-US" sz="1100"/>
              <a:t>Creează un stack pentru a urmări tagurile deschise și citește fiecare linie din fișierul XML, extrăgând tagurile.</a:t>
            </a:r>
            <a:endParaRPr lang="en-US" sz="1100" b="1"/>
          </a:p>
          <a:p>
            <a:pPr marL="0" lvl="0" indent="0" algn="l" rtl="0">
              <a:spcBef>
                <a:spcPts val="0"/>
              </a:spcBef>
              <a:spcAft>
                <a:spcPts val="0"/>
              </a:spcAft>
              <a:buClr>
                <a:schemeClr val="dk1"/>
              </a:buClr>
              <a:buSzPts val="900"/>
              <a:buFont typeface="Calibri"/>
              <a:buNone/>
            </a:pPr>
            <a:r>
              <a:rPr lang="en-US" sz="1100"/>
              <a:t>		</a:t>
            </a:r>
          </a:p>
        </p:txBody>
      </p:sp>
      <p:pic>
        <p:nvPicPr>
          <p:cNvPr id="9" name="Picture 8">
            <a:extLst>
              <a:ext uri="{FF2B5EF4-FFF2-40B4-BE49-F238E27FC236}">
                <a16:creationId xmlns:a16="http://schemas.microsoft.com/office/drawing/2014/main" id="{14318DD7-5B8A-106F-E596-AC78DE73A948}"/>
              </a:ext>
            </a:extLst>
          </p:cNvPr>
          <p:cNvPicPr>
            <a:picLocks noChangeAspect="1"/>
          </p:cNvPicPr>
          <p:nvPr/>
        </p:nvPicPr>
        <p:blipFill>
          <a:blip r:embed="rId4"/>
          <a:stretch>
            <a:fillRect/>
          </a:stretch>
        </p:blipFill>
        <p:spPr>
          <a:xfrm>
            <a:off x="2035055" y="1347477"/>
            <a:ext cx="4036716" cy="1277353"/>
          </a:xfrm>
          <a:prstGeom prst="rect">
            <a:avLst/>
          </a:prstGeom>
        </p:spPr>
      </p:pic>
      <p:pic>
        <p:nvPicPr>
          <p:cNvPr id="11" name="Picture 10">
            <a:extLst>
              <a:ext uri="{FF2B5EF4-FFF2-40B4-BE49-F238E27FC236}">
                <a16:creationId xmlns:a16="http://schemas.microsoft.com/office/drawing/2014/main" id="{C55B0890-E838-782E-8F1F-5A46AD8D0B62}"/>
              </a:ext>
            </a:extLst>
          </p:cNvPr>
          <p:cNvPicPr>
            <a:picLocks noChangeAspect="1"/>
          </p:cNvPicPr>
          <p:nvPr/>
        </p:nvPicPr>
        <p:blipFill>
          <a:blip r:embed="rId5"/>
          <a:stretch>
            <a:fillRect/>
          </a:stretch>
        </p:blipFill>
        <p:spPr>
          <a:xfrm>
            <a:off x="2035055" y="2899875"/>
            <a:ext cx="3896269" cy="82879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3">
          <a:extLst>
            <a:ext uri="{FF2B5EF4-FFF2-40B4-BE49-F238E27FC236}">
              <a16:creationId xmlns:a16="http://schemas.microsoft.com/office/drawing/2014/main" id="{2D3B8C73-913D-B796-19EB-A6B6A7AFB664}"/>
            </a:ext>
          </a:extLst>
        </p:cNvPr>
        <p:cNvGrpSpPr/>
        <p:nvPr/>
      </p:nvGrpSpPr>
      <p:grpSpPr>
        <a:xfrm>
          <a:off x="0" y="0"/>
          <a:ext cx="0" cy="0"/>
          <a:chOff x="0" y="0"/>
          <a:chExt cx="0" cy="0"/>
        </a:xfrm>
      </p:grpSpPr>
      <p:sp>
        <p:nvSpPr>
          <p:cNvPr id="204" name="Google Shape;204;p37">
            <a:extLst>
              <a:ext uri="{FF2B5EF4-FFF2-40B4-BE49-F238E27FC236}">
                <a16:creationId xmlns:a16="http://schemas.microsoft.com/office/drawing/2014/main" id="{6E5B8808-5F82-BDFD-83E0-F41FAD3A1652}"/>
              </a:ext>
            </a:extLst>
          </p:cNvPr>
          <p:cNvSpPr txBox="1">
            <a:spLocks noGrp="1"/>
          </p:cNvSpPr>
          <p:nvPr>
            <p:ph type="ctrTitle"/>
          </p:nvPr>
        </p:nvSpPr>
        <p:spPr>
          <a:xfrm flipH="1">
            <a:off x="711775" y="536525"/>
            <a:ext cx="7720500" cy="3132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Clr>
                <a:schemeClr val="dk1"/>
              </a:buClr>
              <a:buSzPts val="2400"/>
              <a:buFont typeface="Nunito Sans Black"/>
              <a:buNone/>
            </a:pPr>
            <a:r>
              <a:rPr lang="en-US"/>
              <a:t>Validarea Fișierelor XML</a:t>
            </a:r>
            <a:endParaRPr/>
          </a:p>
        </p:txBody>
      </p:sp>
      <p:sp>
        <p:nvSpPr>
          <p:cNvPr id="205" name="Google Shape;205;p37">
            <a:extLst>
              <a:ext uri="{FF2B5EF4-FFF2-40B4-BE49-F238E27FC236}">
                <a16:creationId xmlns:a16="http://schemas.microsoft.com/office/drawing/2014/main" id="{7943DFBD-8717-D13F-3CD2-821D3EB5CA97}"/>
              </a:ext>
            </a:extLst>
          </p:cNvPr>
          <p:cNvSpPr txBox="1">
            <a:spLocks noGrp="1"/>
          </p:cNvSpPr>
          <p:nvPr>
            <p:ph type="body" idx="1"/>
          </p:nvPr>
        </p:nvSpPr>
        <p:spPr>
          <a:xfrm>
            <a:off x="563952" y="989313"/>
            <a:ext cx="8016095" cy="316487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900"/>
              <a:buFont typeface="Calibri"/>
              <a:buNone/>
            </a:pPr>
            <a:r>
              <a:rPr lang="en-US" sz="1200" b="1"/>
              <a:t>Analiza Tagurilor</a:t>
            </a:r>
          </a:p>
          <a:p>
            <a:pPr marL="0" lvl="0" indent="0" algn="l" rtl="0">
              <a:spcBef>
                <a:spcPts val="0"/>
              </a:spcBef>
              <a:spcAft>
                <a:spcPts val="0"/>
              </a:spcAft>
              <a:buClr>
                <a:schemeClr val="dk1"/>
              </a:buClr>
              <a:buSzPts val="900"/>
              <a:buFont typeface="Calibri"/>
              <a:buNone/>
            </a:pPr>
            <a:endParaRPr lang="en-US" sz="1200" b="1"/>
          </a:p>
          <a:p>
            <a:pPr marL="0" lvl="0" indent="0" algn="l" rtl="0">
              <a:spcBef>
                <a:spcPts val="0"/>
              </a:spcBef>
              <a:spcAft>
                <a:spcPts val="0"/>
              </a:spcAft>
              <a:buClr>
                <a:schemeClr val="dk1"/>
              </a:buClr>
              <a:buSzPts val="900"/>
              <a:buFont typeface="Calibri"/>
              <a:buNone/>
            </a:pPr>
            <a:endParaRPr lang="en-US" sz="1200" b="1"/>
          </a:p>
          <a:p>
            <a:pPr marL="0" lvl="0" indent="0" algn="l" rtl="0">
              <a:spcBef>
                <a:spcPts val="0"/>
              </a:spcBef>
              <a:spcAft>
                <a:spcPts val="0"/>
              </a:spcAft>
              <a:buClr>
                <a:schemeClr val="dk1"/>
              </a:buClr>
              <a:buSzPts val="900"/>
              <a:buFont typeface="Calibri"/>
              <a:buNone/>
            </a:pPr>
            <a:r>
              <a:rPr lang="en-US" sz="1100" b="1"/>
              <a:t>Taguri de Închidere</a:t>
            </a:r>
            <a:r>
              <a:rPr lang="en-US" sz="1100"/>
              <a:t>: </a:t>
            </a:r>
          </a:p>
          <a:p>
            <a:pPr marL="0" lvl="0" indent="0" algn="l" rtl="0">
              <a:spcBef>
                <a:spcPts val="0"/>
              </a:spcBef>
              <a:spcAft>
                <a:spcPts val="0"/>
              </a:spcAft>
              <a:buClr>
                <a:schemeClr val="dk1"/>
              </a:buClr>
              <a:buSzPts val="900"/>
              <a:buFont typeface="Calibri"/>
              <a:buNone/>
            </a:pPr>
            <a:r>
              <a:rPr lang="en-US" sz="1100"/>
              <a:t>Verifică dacă fiecare tag de închidere</a:t>
            </a:r>
          </a:p>
          <a:p>
            <a:pPr marL="0" lvl="0" indent="0" algn="l" rtl="0">
              <a:spcBef>
                <a:spcPts val="0"/>
              </a:spcBef>
              <a:spcAft>
                <a:spcPts val="0"/>
              </a:spcAft>
              <a:buClr>
                <a:schemeClr val="dk1"/>
              </a:buClr>
              <a:buSzPts val="900"/>
              <a:buFont typeface="Calibri"/>
              <a:buNone/>
            </a:pPr>
            <a:r>
              <a:rPr lang="en-US" sz="1100"/>
              <a:t>corespunde ultimului tag de</a:t>
            </a:r>
          </a:p>
          <a:p>
            <a:pPr marL="0" lvl="0" indent="0" algn="l" rtl="0">
              <a:spcBef>
                <a:spcPts val="0"/>
              </a:spcBef>
              <a:spcAft>
                <a:spcPts val="0"/>
              </a:spcAft>
              <a:buClr>
                <a:schemeClr val="dk1"/>
              </a:buClr>
              <a:buSzPts val="900"/>
              <a:buFont typeface="Calibri"/>
              <a:buNone/>
            </a:pPr>
            <a:r>
              <a:rPr lang="en-US" sz="1100"/>
              <a:t>deschidere din stack.</a:t>
            </a:r>
          </a:p>
          <a:p>
            <a:pPr marL="0" lvl="0" indent="0" algn="l" rtl="0">
              <a:spcBef>
                <a:spcPts val="0"/>
              </a:spcBef>
              <a:spcAft>
                <a:spcPts val="0"/>
              </a:spcAft>
              <a:buClr>
                <a:schemeClr val="dk1"/>
              </a:buClr>
              <a:buSzPts val="900"/>
              <a:buFont typeface="Calibri"/>
              <a:buNone/>
            </a:pPr>
            <a:r>
              <a:rPr lang="en-US" sz="1100"/>
              <a:t>Dacă nu, raportează o eroare.</a:t>
            </a:r>
          </a:p>
          <a:p>
            <a:pPr marL="0" lvl="0" indent="0" algn="l" rtl="0">
              <a:spcBef>
                <a:spcPts val="0"/>
              </a:spcBef>
              <a:spcAft>
                <a:spcPts val="0"/>
              </a:spcAft>
              <a:buClr>
                <a:schemeClr val="dk1"/>
              </a:buClr>
              <a:buSzPts val="900"/>
              <a:buFont typeface="Calibri"/>
              <a:buNone/>
            </a:pPr>
            <a:endParaRPr lang="en-US" sz="1100"/>
          </a:p>
          <a:p>
            <a:pPr marL="0" lvl="0" indent="0" algn="l" rtl="0">
              <a:spcBef>
                <a:spcPts val="0"/>
              </a:spcBef>
              <a:spcAft>
                <a:spcPts val="0"/>
              </a:spcAft>
              <a:buClr>
                <a:schemeClr val="dk1"/>
              </a:buClr>
              <a:buSzPts val="900"/>
              <a:buFont typeface="Calibri"/>
              <a:buNone/>
            </a:pPr>
            <a:r>
              <a:rPr lang="en-US" sz="1100" b="1"/>
              <a:t>Taguri de Autoinchidere</a:t>
            </a:r>
            <a:r>
              <a:rPr lang="en-US" sz="1100"/>
              <a:t>:</a:t>
            </a:r>
          </a:p>
          <a:p>
            <a:pPr marL="0" lvl="0" indent="0" algn="l" rtl="0">
              <a:spcBef>
                <a:spcPts val="0"/>
              </a:spcBef>
              <a:spcAft>
                <a:spcPts val="0"/>
              </a:spcAft>
              <a:buClr>
                <a:schemeClr val="dk1"/>
              </a:buClr>
              <a:buSzPts val="900"/>
              <a:buFont typeface="Calibri"/>
              <a:buNone/>
            </a:pPr>
            <a:r>
              <a:rPr lang="en-US" sz="1100"/>
              <a:t>Ignoră tagurile care se închid singure.</a:t>
            </a:r>
          </a:p>
          <a:p>
            <a:pPr marL="0" lvl="0" indent="0" algn="l" rtl="0">
              <a:spcBef>
                <a:spcPts val="0"/>
              </a:spcBef>
              <a:spcAft>
                <a:spcPts val="0"/>
              </a:spcAft>
              <a:buClr>
                <a:schemeClr val="dk1"/>
              </a:buClr>
              <a:buSzPts val="900"/>
              <a:buFont typeface="Calibri"/>
              <a:buNone/>
            </a:pPr>
            <a:endParaRPr lang="en-US" sz="1100"/>
          </a:p>
          <a:p>
            <a:pPr marL="0" lvl="0" indent="0" algn="l" rtl="0">
              <a:spcBef>
                <a:spcPts val="0"/>
              </a:spcBef>
              <a:spcAft>
                <a:spcPts val="0"/>
              </a:spcAft>
              <a:buClr>
                <a:schemeClr val="dk1"/>
              </a:buClr>
              <a:buSzPts val="900"/>
              <a:buFont typeface="Calibri"/>
              <a:buNone/>
            </a:pPr>
            <a:r>
              <a:rPr lang="en-US" sz="1100" b="1"/>
              <a:t>Taguri de Deschidere</a:t>
            </a:r>
            <a:r>
              <a:rPr lang="en-US" sz="1100"/>
              <a:t>: </a:t>
            </a:r>
          </a:p>
          <a:p>
            <a:pPr marL="0" lvl="0" indent="0" algn="l" rtl="0">
              <a:spcBef>
                <a:spcPts val="0"/>
              </a:spcBef>
              <a:spcAft>
                <a:spcPts val="0"/>
              </a:spcAft>
              <a:buClr>
                <a:schemeClr val="dk1"/>
              </a:buClr>
              <a:buSzPts val="900"/>
              <a:buFont typeface="Calibri"/>
              <a:buNone/>
            </a:pPr>
            <a:r>
              <a:rPr lang="en-US" sz="1100"/>
              <a:t>Adaugă tagurile de deschidere în stack.</a:t>
            </a:r>
          </a:p>
          <a:p>
            <a:pPr marL="0" lvl="0" indent="0" algn="l" rtl="0">
              <a:spcBef>
                <a:spcPts val="0"/>
              </a:spcBef>
              <a:spcAft>
                <a:spcPts val="0"/>
              </a:spcAft>
              <a:buClr>
                <a:schemeClr val="dk1"/>
              </a:buClr>
              <a:buSzPts val="900"/>
              <a:buFont typeface="Calibri"/>
              <a:buNone/>
            </a:pPr>
            <a:endParaRPr lang="en-US" sz="1100"/>
          </a:p>
          <a:p>
            <a:pPr marL="0" lvl="0" indent="0" algn="l" rtl="0">
              <a:spcBef>
                <a:spcPts val="0"/>
              </a:spcBef>
              <a:spcAft>
                <a:spcPts val="0"/>
              </a:spcAft>
              <a:buClr>
                <a:schemeClr val="dk1"/>
              </a:buClr>
              <a:buSzPts val="900"/>
              <a:buFont typeface="Calibri"/>
              <a:buNone/>
            </a:pPr>
            <a:endParaRPr lang="it-IT" sz="1100"/>
          </a:p>
          <a:p>
            <a:pPr marL="0" lvl="0" indent="0" algn="l" rtl="0">
              <a:spcBef>
                <a:spcPts val="0"/>
              </a:spcBef>
              <a:spcAft>
                <a:spcPts val="0"/>
              </a:spcAft>
              <a:buClr>
                <a:schemeClr val="dk1"/>
              </a:buClr>
              <a:buSzPts val="900"/>
              <a:buFont typeface="Calibri"/>
              <a:buNone/>
            </a:pPr>
            <a:endParaRPr lang="it-IT" sz="1200" b="1"/>
          </a:p>
        </p:txBody>
      </p:sp>
      <p:pic>
        <p:nvPicPr>
          <p:cNvPr id="15" name="Picture 14">
            <a:extLst>
              <a:ext uri="{FF2B5EF4-FFF2-40B4-BE49-F238E27FC236}">
                <a16:creationId xmlns:a16="http://schemas.microsoft.com/office/drawing/2014/main" id="{660E993D-86EC-7435-3657-0767814566BA}"/>
              </a:ext>
            </a:extLst>
          </p:cNvPr>
          <p:cNvPicPr>
            <a:picLocks noChangeAspect="1"/>
          </p:cNvPicPr>
          <p:nvPr/>
        </p:nvPicPr>
        <p:blipFill>
          <a:blip r:embed="rId4"/>
          <a:stretch>
            <a:fillRect/>
          </a:stretch>
        </p:blipFill>
        <p:spPr>
          <a:xfrm>
            <a:off x="3331970" y="1083837"/>
            <a:ext cx="5038429" cy="2508309"/>
          </a:xfrm>
          <a:prstGeom prst="rect">
            <a:avLst/>
          </a:prstGeom>
        </p:spPr>
      </p:pic>
    </p:spTree>
    <p:extLst>
      <p:ext uri="{BB962C8B-B14F-4D97-AF65-F5344CB8AC3E}">
        <p14:creationId xmlns:p14="http://schemas.microsoft.com/office/powerpoint/2010/main" val="2750937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3">
          <a:extLst>
            <a:ext uri="{FF2B5EF4-FFF2-40B4-BE49-F238E27FC236}">
              <a16:creationId xmlns:a16="http://schemas.microsoft.com/office/drawing/2014/main" id="{F7D3B164-EE7E-BD77-544D-0CE8C8CD4B0D}"/>
            </a:ext>
          </a:extLst>
        </p:cNvPr>
        <p:cNvGrpSpPr/>
        <p:nvPr/>
      </p:nvGrpSpPr>
      <p:grpSpPr>
        <a:xfrm>
          <a:off x="0" y="0"/>
          <a:ext cx="0" cy="0"/>
          <a:chOff x="0" y="0"/>
          <a:chExt cx="0" cy="0"/>
        </a:xfrm>
      </p:grpSpPr>
      <p:sp>
        <p:nvSpPr>
          <p:cNvPr id="204" name="Google Shape;204;p37">
            <a:extLst>
              <a:ext uri="{FF2B5EF4-FFF2-40B4-BE49-F238E27FC236}">
                <a16:creationId xmlns:a16="http://schemas.microsoft.com/office/drawing/2014/main" id="{CE5C702E-4F9C-8C93-FB67-53E9D16DECE6}"/>
              </a:ext>
            </a:extLst>
          </p:cNvPr>
          <p:cNvSpPr txBox="1">
            <a:spLocks noGrp="1"/>
          </p:cNvSpPr>
          <p:nvPr>
            <p:ph type="ctrTitle"/>
          </p:nvPr>
        </p:nvSpPr>
        <p:spPr>
          <a:xfrm flipH="1">
            <a:off x="711775" y="536525"/>
            <a:ext cx="7720500" cy="3132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Clr>
                <a:schemeClr val="dk1"/>
              </a:buClr>
              <a:buSzPts val="2400"/>
              <a:buFont typeface="Nunito Sans Black"/>
              <a:buNone/>
            </a:pPr>
            <a:r>
              <a:rPr lang="en-US"/>
              <a:t>Validarea Fișierelor XML</a:t>
            </a:r>
            <a:endParaRPr/>
          </a:p>
        </p:txBody>
      </p:sp>
      <p:sp>
        <p:nvSpPr>
          <p:cNvPr id="205" name="Google Shape;205;p37">
            <a:extLst>
              <a:ext uri="{FF2B5EF4-FFF2-40B4-BE49-F238E27FC236}">
                <a16:creationId xmlns:a16="http://schemas.microsoft.com/office/drawing/2014/main" id="{6AEA04B4-53E3-1E8C-A9FE-885011EC9CC4}"/>
              </a:ext>
            </a:extLst>
          </p:cNvPr>
          <p:cNvSpPr txBox="1">
            <a:spLocks noGrp="1"/>
          </p:cNvSpPr>
          <p:nvPr>
            <p:ph type="body" idx="1"/>
          </p:nvPr>
        </p:nvSpPr>
        <p:spPr>
          <a:xfrm>
            <a:off x="563952" y="989313"/>
            <a:ext cx="8016095" cy="316487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900"/>
              <a:buFont typeface="Calibri"/>
              <a:buNone/>
            </a:pPr>
            <a:r>
              <a:rPr lang="en-US" sz="1200" b="1"/>
              <a:t>Verificarea Tagurilor Neînchise</a:t>
            </a:r>
          </a:p>
          <a:p>
            <a:pPr marL="0" lvl="0" indent="0" algn="ctr" rtl="0">
              <a:spcBef>
                <a:spcPts val="0"/>
              </a:spcBef>
              <a:spcAft>
                <a:spcPts val="0"/>
              </a:spcAft>
              <a:buClr>
                <a:schemeClr val="dk1"/>
              </a:buClr>
              <a:buSzPts val="900"/>
              <a:buFont typeface="Calibri"/>
              <a:buNone/>
            </a:pPr>
            <a:r>
              <a:rPr lang="en-US" sz="1600" b="1"/>
              <a:t> </a:t>
            </a:r>
          </a:p>
          <a:p>
            <a:pPr marL="0" lvl="0" indent="0" algn="ctr" rtl="0">
              <a:spcBef>
                <a:spcPts val="0"/>
              </a:spcBef>
              <a:spcAft>
                <a:spcPts val="0"/>
              </a:spcAft>
              <a:buClr>
                <a:schemeClr val="dk1"/>
              </a:buClr>
              <a:buSzPts val="900"/>
              <a:buFont typeface="Calibri"/>
              <a:buNone/>
            </a:pPr>
            <a:r>
              <a:rPr lang="en-US" sz="1100"/>
              <a:t>Verifică dacă mai există taguri neînchise în stack. Dacă da, raportează o eroare.</a:t>
            </a:r>
          </a:p>
          <a:p>
            <a:pPr marL="0" lvl="0" indent="0" rtl="0">
              <a:spcBef>
                <a:spcPts val="0"/>
              </a:spcBef>
              <a:spcAft>
                <a:spcPts val="0"/>
              </a:spcAft>
              <a:buClr>
                <a:schemeClr val="dk1"/>
              </a:buClr>
              <a:buSzPts val="900"/>
              <a:buFont typeface="Calibri"/>
              <a:buNone/>
            </a:pPr>
            <a:endParaRPr lang="en-US" sz="1100" b="1"/>
          </a:p>
          <a:p>
            <a:pPr marL="0" lvl="0" indent="0" rtl="0">
              <a:spcBef>
                <a:spcPts val="0"/>
              </a:spcBef>
              <a:spcAft>
                <a:spcPts val="0"/>
              </a:spcAft>
              <a:buClr>
                <a:schemeClr val="dk1"/>
              </a:buClr>
              <a:buSzPts val="900"/>
              <a:buFont typeface="Calibri"/>
              <a:buNone/>
            </a:pPr>
            <a:endParaRPr lang="en-US" sz="1100" b="1"/>
          </a:p>
          <a:p>
            <a:pPr marL="0" lvl="0" indent="0" rtl="0">
              <a:spcBef>
                <a:spcPts val="0"/>
              </a:spcBef>
              <a:spcAft>
                <a:spcPts val="0"/>
              </a:spcAft>
              <a:buClr>
                <a:schemeClr val="dk1"/>
              </a:buClr>
              <a:buSzPts val="900"/>
              <a:buFont typeface="Calibri"/>
              <a:buNone/>
            </a:pPr>
            <a:endParaRPr lang="en-US" sz="1100" b="1"/>
          </a:p>
          <a:p>
            <a:pPr marL="0" lvl="0" indent="0" rtl="0">
              <a:spcBef>
                <a:spcPts val="0"/>
              </a:spcBef>
              <a:spcAft>
                <a:spcPts val="0"/>
              </a:spcAft>
              <a:buClr>
                <a:schemeClr val="dk1"/>
              </a:buClr>
              <a:buSzPts val="900"/>
              <a:buFont typeface="Calibri"/>
              <a:buNone/>
            </a:pPr>
            <a:endParaRPr lang="en-US" sz="1100" b="1"/>
          </a:p>
          <a:p>
            <a:pPr marL="0" lvl="0" indent="0" rtl="0">
              <a:spcBef>
                <a:spcPts val="0"/>
              </a:spcBef>
              <a:spcAft>
                <a:spcPts val="0"/>
              </a:spcAft>
              <a:buClr>
                <a:schemeClr val="dk1"/>
              </a:buClr>
              <a:buSzPts val="900"/>
              <a:buFont typeface="Calibri"/>
              <a:buNone/>
            </a:pPr>
            <a:endParaRPr lang="en-US" sz="1100" b="1"/>
          </a:p>
          <a:p>
            <a:pPr marL="0" lvl="0" indent="0" rtl="0">
              <a:spcBef>
                <a:spcPts val="0"/>
              </a:spcBef>
              <a:spcAft>
                <a:spcPts val="0"/>
              </a:spcAft>
              <a:buClr>
                <a:schemeClr val="dk1"/>
              </a:buClr>
              <a:buSzPts val="900"/>
              <a:buFont typeface="Calibri"/>
              <a:buNone/>
            </a:pPr>
            <a:endParaRPr lang="en-US" sz="1100" b="1"/>
          </a:p>
          <a:p>
            <a:pPr marL="0" lvl="0" indent="0" rtl="0">
              <a:spcBef>
                <a:spcPts val="0"/>
              </a:spcBef>
              <a:spcAft>
                <a:spcPts val="0"/>
              </a:spcAft>
              <a:buClr>
                <a:schemeClr val="dk1"/>
              </a:buClr>
              <a:buSzPts val="900"/>
              <a:buFont typeface="Calibri"/>
              <a:buNone/>
            </a:pPr>
            <a:r>
              <a:rPr lang="en-US" sz="1200" b="1"/>
              <a:t>Final</a:t>
            </a:r>
          </a:p>
          <a:p>
            <a:pPr marL="0" lvl="0" indent="0" rtl="0">
              <a:spcBef>
                <a:spcPts val="0"/>
              </a:spcBef>
              <a:spcAft>
                <a:spcPts val="0"/>
              </a:spcAft>
              <a:buClr>
                <a:schemeClr val="dk1"/>
              </a:buClr>
              <a:buSzPts val="900"/>
              <a:buFont typeface="Calibri"/>
              <a:buNone/>
            </a:pPr>
            <a:endParaRPr lang="en-US" sz="1200" b="1"/>
          </a:p>
          <a:p>
            <a:pPr marL="0" lvl="0" indent="0" rtl="0">
              <a:spcBef>
                <a:spcPts val="0"/>
              </a:spcBef>
              <a:spcAft>
                <a:spcPts val="0"/>
              </a:spcAft>
              <a:buClr>
                <a:schemeClr val="dk1"/>
              </a:buClr>
              <a:buSzPts val="900"/>
              <a:buFont typeface="Calibri"/>
              <a:buNone/>
            </a:pPr>
            <a:endParaRPr lang="en-US" sz="1200" b="1"/>
          </a:p>
          <a:p>
            <a:pPr marL="0" lvl="0" indent="0" rtl="0">
              <a:spcBef>
                <a:spcPts val="0"/>
              </a:spcBef>
              <a:spcAft>
                <a:spcPts val="0"/>
              </a:spcAft>
              <a:buClr>
                <a:schemeClr val="dk1"/>
              </a:buClr>
              <a:buSzPts val="900"/>
              <a:buFont typeface="Calibri"/>
              <a:buNone/>
            </a:pPr>
            <a:endParaRPr lang="en-US" sz="1200" b="1"/>
          </a:p>
          <a:p>
            <a:pPr marL="0" lvl="0" indent="0" rtl="0">
              <a:spcBef>
                <a:spcPts val="0"/>
              </a:spcBef>
              <a:spcAft>
                <a:spcPts val="0"/>
              </a:spcAft>
              <a:buClr>
                <a:schemeClr val="dk1"/>
              </a:buClr>
              <a:buSzPts val="900"/>
              <a:buFont typeface="Calibri"/>
              <a:buNone/>
            </a:pPr>
            <a:endParaRPr lang="en-US" sz="1200" b="1"/>
          </a:p>
          <a:p>
            <a:pPr marL="0" lvl="0" indent="0" algn="ctr" rtl="0">
              <a:spcBef>
                <a:spcPts val="0"/>
              </a:spcBef>
              <a:spcAft>
                <a:spcPts val="0"/>
              </a:spcAft>
              <a:buClr>
                <a:schemeClr val="dk1"/>
              </a:buClr>
              <a:buSzPts val="900"/>
              <a:buFont typeface="Calibri"/>
              <a:buNone/>
            </a:pPr>
            <a:r>
              <a:rPr lang="en-US" sz="1100"/>
              <a:t>Confirmă că fișierul XML este bine formatat și returnează un mesaj de succes.</a:t>
            </a:r>
            <a:endParaRPr lang="en-US" sz="1100" b="1"/>
          </a:p>
          <a:p>
            <a:pPr marL="0" lvl="0" indent="0" algn="l" rtl="0">
              <a:spcBef>
                <a:spcPts val="0"/>
              </a:spcBef>
              <a:spcAft>
                <a:spcPts val="0"/>
              </a:spcAft>
              <a:buClr>
                <a:schemeClr val="dk1"/>
              </a:buClr>
              <a:buSzPts val="900"/>
              <a:buFont typeface="Calibri"/>
              <a:buNone/>
            </a:pPr>
            <a:endParaRPr lang="en-US" sz="1100" b="1"/>
          </a:p>
          <a:p>
            <a:pPr marL="0" lvl="0" indent="0" algn="l" rtl="0">
              <a:spcBef>
                <a:spcPts val="0"/>
              </a:spcBef>
              <a:spcAft>
                <a:spcPts val="0"/>
              </a:spcAft>
              <a:buClr>
                <a:schemeClr val="dk1"/>
              </a:buClr>
              <a:buSzPts val="900"/>
              <a:buFont typeface="Calibri"/>
              <a:buNone/>
            </a:pPr>
            <a:endParaRPr lang="en-US" sz="1100"/>
          </a:p>
          <a:p>
            <a:pPr marL="0" lvl="0" indent="0" algn="l" rtl="0">
              <a:spcBef>
                <a:spcPts val="0"/>
              </a:spcBef>
              <a:spcAft>
                <a:spcPts val="0"/>
              </a:spcAft>
              <a:buClr>
                <a:schemeClr val="dk1"/>
              </a:buClr>
              <a:buSzPts val="900"/>
              <a:buFont typeface="Calibri"/>
              <a:buNone/>
            </a:pPr>
            <a:endParaRPr lang="it-IT" sz="1100"/>
          </a:p>
          <a:p>
            <a:pPr marL="0" lvl="0" indent="0" algn="l" rtl="0">
              <a:spcBef>
                <a:spcPts val="0"/>
              </a:spcBef>
              <a:spcAft>
                <a:spcPts val="0"/>
              </a:spcAft>
              <a:buClr>
                <a:schemeClr val="dk1"/>
              </a:buClr>
              <a:buSzPts val="900"/>
              <a:buFont typeface="Calibri"/>
              <a:buNone/>
            </a:pPr>
            <a:endParaRPr lang="it-IT" sz="1200" b="1"/>
          </a:p>
        </p:txBody>
      </p:sp>
      <p:pic>
        <p:nvPicPr>
          <p:cNvPr id="3" name="Picture 2">
            <a:extLst>
              <a:ext uri="{FF2B5EF4-FFF2-40B4-BE49-F238E27FC236}">
                <a16:creationId xmlns:a16="http://schemas.microsoft.com/office/drawing/2014/main" id="{723FDFE1-C6B7-E0D6-5E87-7EE93D84DC09}"/>
              </a:ext>
            </a:extLst>
          </p:cNvPr>
          <p:cNvPicPr>
            <a:picLocks noChangeAspect="1"/>
          </p:cNvPicPr>
          <p:nvPr/>
        </p:nvPicPr>
        <p:blipFill>
          <a:blip r:embed="rId4"/>
          <a:stretch>
            <a:fillRect/>
          </a:stretch>
        </p:blipFill>
        <p:spPr>
          <a:xfrm>
            <a:off x="1851941" y="1727518"/>
            <a:ext cx="5440116" cy="761299"/>
          </a:xfrm>
          <a:prstGeom prst="rect">
            <a:avLst/>
          </a:prstGeom>
        </p:spPr>
      </p:pic>
      <p:pic>
        <p:nvPicPr>
          <p:cNvPr id="5" name="Picture 4">
            <a:extLst>
              <a:ext uri="{FF2B5EF4-FFF2-40B4-BE49-F238E27FC236}">
                <a16:creationId xmlns:a16="http://schemas.microsoft.com/office/drawing/2014/main" id="{B61B7908-C987-014C-972F-52068A28A2B0}"/>
              </a:ext>
            </a:extLst>
          </p:cNvPr>
          <p:cNvPicPr>
            <a:picLocks noChangeAspect="1"/>
          </p:cNvPicPr>
          <p:nvPr/>
        </p:nvPicPr>
        <p:blipFill>
          <a:blip r:embed="rId5"/>
          <a:stretch>
            <a:fillRect/>
          </a:stretch>
        </p:blipFill>
        <p:spPr>
          <a:xfrm>
            <a:off x="2271390" y="3003153"/>
            <a:ext cx="4601217" cy="447737"/>
          </a:xfrm>
          <a:prstGeom prst="rect">
            <a:avLst/>
          </a:prstGeom>
        </p:spPr>
      </p:pic>
    </p:spTree>
    <p:extLst>
      <p:ext uri="{BB962C8B-B14F-4D97-AF65-F5344CB8AC3E}">
        <p14:creationId xmlns:p14="http://schemas.microsoft.com/office/powerpoint/2010/main" val="1089012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3">
          <a:extLst>
            <a:ext uri="{FF2B5EF4-FFF2-40B4-BE49-F238E27FC236}">
              <a16:creationId xmlns:a16="http://schemas.microsoft.com/office/drawing/2014/main" id="{49E022AD-968D-A9BD-66E0-5E35D78E7563}"/>
            </a:ext>
          </a:extLst>
        </p:cNvPr>
        <p:cNvGrpSpPr/>
        <p:nvPr/>
      </p:nvGrpSpPr>
      <p:grpSpPr>
        <a:xfrm>
          <a:off x="0" y="0"/>
          <a:ext cx="0" cy="0"/>
          <a:chOff x="0" y="0"/>
          <a:chExt cx="0" cy="0"/>
        </a:xfrm>
      </p:grpSpPr>
      <p:sp>
        <p:nvSpPr>
          <p:cNvPr id="204" name="Google Shape;204;p37">
            <a:extLst>
              <a:ext uri="{FF2B5EF4-FFF2-40B4-BE49-F238E27FC236}">
                <a16:creationId xmlns:a16="http://schemas.microsoft.com/office/drawing/2014/main" id="{4A1B4A78-DF51-A58B-479C-C041FF90C65E}"/>
              </a:ext>
            </a:extLst>
          </p:cNvPr>
          <p:cNvSpPr txBox="1">
            <a:spLocks noGrp="1"/>
          </p:cNvSpPr>
          <p:nvPr>
            <p:ph type="ctrTitle"/>
          </p:nvPr>
        </p:nvSpPr>
        <p:spPr>
          <a:xfrm flipH="1">
            <a:off x="711775" y="536525"/>
            <a:ext cx="7720500" cy="3132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Clr>
                <a:schemeClr val="dk1"/>
              </a:buClr>
              <a:buSzPts val="2400"/>
              <a:buFont typeface="Nunito Sans Black"/>
              <a:buNone/>
            </a:pPr>
            <a:r>
              <a:rPr lang="en-US"/>
              <a:t>Conversia XML în JSON</a:t>
            </a:r>
            <a:endParaRPr/>
          </a:p>
        </p:txBody>
      </p:sp>
      <p:sp>
        <p:nvSpPr>
          <p:cNvPr id="205" name="Google Shape;205;p37">
            <a:extLst>
              <a:ext uri="{FF2B5EF4-FFF2-40B4-BE49-F238E27FC236}">
                <a16:creationId xmlns:a16="http://schemas.microsoft.com/office/drawing/2014/main" id="{9F303625-98AA-F7E9-B29C-6FF5B141B2A8}"/>
              </a:ext>
            </a:extLst>
          </p:cNvPr>
          <p:cNvSpPr txBox="1">
            <a:spLocks noGrp="1"/>
          </p:cNvSpPr>
          <p:nvPr>
            <p:ph type="body" idx="1"/>
          </p:nvPr>
        </p:nvSpPr>
        <p:spPr>
          <a:xfrm>
            <a:off x="416180" y="989314"/>
            <a:ext cx="8016095" cy="316487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900"/>
              <a:buFont typeface="Calibri"/>
              <a:buNone/>
            </a:pPr>
            <a:r>
              <a:rPr lang="en-US" sz="1200" b="1"/>
              <a:t>Această funcție transformă fișierele XML în format JSON, facilitând manipularea datelor.</a:t>
            </a:r>
          </a:p>
          <a:p>
            <a:pPr marL="0" lvl="0" indent="0" algn="l" rtl="0">
              <a:spcBef>
                <a:spcPts val="0"/>
              </a:spcBef>
              <a:spcAft>
                <a:spcPts val="0"/>
              </a:spcAft>
              <a:buClr>
                <a:schemeClr val="dk1"/>
              </a:buClr>
              <a:buSzPts val="900"/>
              <a:buFont typeface="Calibri"/>
              <a:buNone/>
            </a:pPr>
            <a:endParaRPr lang="en-US" sz="1200" b="1"/>
          </a:p>
          <a:p>
            <a:pPr marL="0" lvl="0" indent="0" algn="l" rtl="0">
              <a:spcBef>
                <a:spcPts val="0"/>
              </a:spcBef>
              <a:spcAft>
                <a:spcPts val="0"/>
              </a:spcAft>
              <a:buClr>
                <a:schemeClr val="dk1"/>
              </a:buClr>
              <a:buSzPts val="900"/>
              <a:buFont typeface="Calibri"/>
              <a:buNone/>
            </a:pPr>
            <a:endParaRPr lang="en-US" sz="1200" b="1"/>
          </a:p>
          <a:p>
            <a:pPr marL="0" lvl="0" indent="0" algn="l" rtl="0">
              <a:spcBef>
                <a:spcPts val="0"/>
              </a:spcBef>
              <a:spcAft>
                <a:spcPts val="0"/>
              </a:spcAft>
              <a:buClr>
                <a:schemeClr val="dk1"/>
              </a:buClr>
              <a:buSzPts val="900"/>
              <a:buFont typeface="Calibri"/>
              <a:buNone/>
            </a:pPr>
            <a:r>
              <a:rPr lang="it-IT" sz="1200" b="1"/>
              <a:t>Verificarea și Validarea Fișierului XML</a:t>
            </a:r>
          </a:p>
          <a:p>
            <a:pPr marL="0" lvl="0" indent="0" algn="l" rtl="0">
              <a:spcBef>
                <a:spcPts val="0"/>
              </a:spcBef>
              <a:spcAft>
                <a:spcPts val="0"/>
              </a:spcAft>
              <a:buClr>
                <a:schemeClr val="dk1"/>
              </a:buClr>
              <a:buSzPts val="900"/>
              <a:buFont typeface="Calibri"/>
              <a:buNone/>
            </a:pPr>
            <a:endParaRPr lang="en-US" sz="1600"/>
          </a:p>
          <a:p>
            <a:pPr marL="0" lvl="0" indent="0" algn="l" rtl="0">
              <a:spcBef>
                <a:spcPts val="0"/>
              </a:spcBef>
              <a:spcAft>
                <a:spcPts val="0"/>
              </a:spcAft>
              <a:buClr>
                <a:schemeClr val="dk1"/>
              </a:buClr>
              <a:buSzPts val="900"/>
              <a:buFont typeface="Calibri"/>
              <a:buNone/>
            </a:pPr>
            <a:r>
              <a:rPr lang="en-US" sz="1100"/>
              <a:t>Verifică dacă fișierul XML este valid. Dacă fișierul XML nu este valid, funcția oprește execuția și afișează un mesaj de eroare.</a:t>
            </a:r>
            <a:endParaRPr lang="en-US" sz="1100" b="1"/>
          </a:p>
          <a:p>
            <a:pPr marL="0" lvl="0" indent="0" algn="l" rtl="0">
              <a:spcBef>
                <a:spcPts val="0"/>
              </a:spcBef>
              <a:spcAft>
                <a:spcPts val="0"/>
              </a:spcAft>
              <a:buClr>
                <a:schemeClr val="dk1"/>
              </a:buClr>
              <a:buSzPts val="900"/>
              <a:buFont typeface="Calibri"/>
              <a:buNone/>
            </a:pPr>
            <a:endParaRPr lang="en-US" sz="1200" b="1"/>
          </a:p>
          <a:p>
            <a:pPr marL="0" lvl="0" indent="0" algn="l" rtl="0">
              <a:spcBef>
                <a:spcPts val="0"/>
              </a:spcBef>
              <a:spcAft>
                <a:spcPts val="0"/>
              </a:spcAft>
              <a:buClr>
                <a:schemeClr val="dk1"/>
              </a:buClr>
              <a:buSzPts val="900"/>
              <a:buFont typeface="Calibri"/>
              <a:buNone/>
            </a:pPr>
            <a:endParaRPr lang="en-US" sz="1200" b="1"/>
          </a:p>
          <a:p>
            <a:pPr marL="0" lvl="0" indent="0" algn="l" rtl="0">
              <a:spcBef>
                <a:spcPts val="0"/>
              </a:spcBef>
              <a:spcAft>
                <a:spcPts val="0"/>
              </a:spcAft>
              <a:buClr>
                <a:schemeClr val="dk1"/>
              </a:buClr>
              <a:buSzPts val="900"/>
              <a:buFont typeface="Calibri"/>
              <a:buNone/>
            </a:pPr>
            <a:endParaRPr lang="en-US" sz="1200" b="1"/>
          </a:p>
          <a:p>
            <a:pPr marL="0" lvl="0" indent="0" algn="l" rtl="0">
              <a:spcBef>
                <a:spcPts val="0"/>
              </a:spcBef>
              <a:spcAft>
                <a:spcPts val="0"/>
              </a:spcAft>
              <a:buClr>
                <a:schemeClr val="dk1"/>
              </a:buClr>
              <a:buSzPts val="900"/>
              <a:buFont typeface="Calibri"/>
              <a:buNone/>
            </a:pPr>
            <a:endParaRPr lang="en-US" sz="1200" b="1"/>
          </a:p>
          <a:p>
            <a:pPr marL="0" lvl="0" indent="0" algn="l" rtl="0">
              <a:spcBef>
                <a:spcPts val="0"/>
              </a:spcBef>
              <a:spcAft>
                <a:spcPts val="0"/>
              </a:spcAft>
              <a:buClr>
                <a:schemeClr val="dk1"/>
              </a:buClr>
              <a:buSzPts val="900"/>
              <a:buFont typeface="Calibri"/>
              <a:buNone/>
            </a:pPr>
            <a:endParaRPr lang="en-US" sz="1200" b="1"/>
          </a:p>
        </p:txBody>
      </p:sp>
      <p:pic>
        <p:nvPicPr>
          <p:cNvPr id="3" name="Picture 2">
            <a:extLst>
              <a:ext uri="{FF2B5EF4-FFF2-40B4-BE49-F238E27FC236}">
                <a16:creationId xmlns:a16="http://schemas.microsoft.com/office/drawing/2014/main" id="{597EB21E-0FAF-7E45-FF50-EE020B780967}"/>
              </a:ext>
            </a:extLst>
          </p:cNvPr>
          <p:cNvPicPr>
            <a:picLocks noChangeAspect="1"/>
          </p:cNvPicPr>
          <p:nvPr/>
        </p:nvPicPr>
        <p:blipFill>
          <a:blip r:embed="rId4"/>
          <a:stretch>
            <a:fillRect/>
          </a:stretch>
        </p:blipFill>
        <p:spPr>
          <a:xfrm>
            <a:off x="1637775" y="2571750"/>
            <a:ext cx="5572903" cy="1867161"/>
          </a:xfrm>
          <a:prstGeom prst="rect">
            <a:avLst/>
          </a:prstGeom>
        </p:spPr>
      </p:pic>
    </p:spTree>
    <p:extLst>
      <p:ext uri="{BB962C8B-B14F-4D97-AF65-F5344CB8AC3E}">
        <p14:creationId xmlns:p14="http://schemas.microsoft.com/office/powerpoint/2010/main" val="556045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3">
          <a:extLst>
            <a:ext uri="{FF2B5EF4-FFF2-40B4-BE49-F238E27FC236}">
              <a16:creationId xmlns:a16="http://schemas.microsoft.com/office/drawing/2014/main" id="{33515449-ED7C-02A5-3070-651C613636E7}"/>
            </a:ext>
          </a:extLst>
        </p:cNvPr>
        <p:cNvGrpSpPr/>
        <p:nvPr/>
      </p:nvGrpSpPr>
      <p:grpSpPr>
        <a:xfrm>
          <a:off x="0" y="0"/>
          <a:ext cx="0" cy="0"/>
          <a:chOff x="0" y="0"/>
          <a:chExt cx="0" cy="0"/>
        </a:xfrm>
      </p:grpSpPr>
      <p:sp>
        <p:nvSpPr>
          <p:cNvPr id="204" name="Google Shape;204;p37">
            <a:extLst>
              <a:ext uri="{FF2B5EF4-FFF2-40B4-BE49-F238E27FC236}">
                <a16:creationId xmlns:a16="http://schemas.microsoft.com/office/drawing/2014/main" id="{1D31EC03-4E9F-C518-CD4D-E27D5E3D8597}"/>
              </a:ext>
            </a:extLst>
          </p:cNvPr>
          <p:cNvSpPr txBox="1">
            <a:spLocks noGrp="1"/>
          </p:cNvSpPr>
          <p:nvPr>
            <p:ph type="ctrTitle"/>
          </p:nvPr>
        </p:nvSpPr>
        <p:spPr>
          <a:xfrm flipH="1">
            <a:off x="711775" y="536525"/>
            <a:ext cx="7720500" cy="3132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Clr>
                <a:schemeClr val="dk1"/>
              </a:buClr>
              <a:buSzPts val="2400"/>
              <a:buFont typeface="Nunito Sans Black"/>
              <a:buNone/>
            </a:pPr>
            <a:r>
              <a:rPr lang="en-US"/>
              <a:t>Conversia XML în JSON</a:t>
            </a:r>
            <a:endParaRPr/>
          </a:p>
        </p:txBody>
      </p:sp>
      <p:sp>
        <p:nvSpPr>
          <p:cNvPr id="205" name="Google Shape;205;p37">
            <a:extLst>
              <a:ext uri="{FF2B5EF4-FFF2-40B4-BE49-F238E27FC236}">
                <a16:creationId xmlns:a16="http://schemas.microsoft.com/office/drawing/2014/main" id="{BE3EC151-6285-DD53-B61E-AE85CDDED30D}"/>
              </a:ext>
            </a:extLst>
          </p:cNvPr>
          <p:cNvSpPr txBox="1">
            <a:spLocks noGrp="1"/>
          </p:cNvSpPr>
          <p:nvPr>
            <p:ph type="body" idx="1"/>
          </p:nvPr>
        </p:nvSpPr>
        <p:spPr>
          <a:xfrm>
            <a:off x="416180" y="989314"/>
            <a:ext cx="8016095" cy="316487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900"/>
              <a:buFont typeface="Calibri"/>
              <a:buNone/>
            </a:pPr>
            <a:r>
              <a:rPr lang="en-US" sz="1200" b="1"/>
              <a:t>Inițializarea JSON-ului și Citirea Datelor din XML</a:t>
            </a:r>
          </a:p>
          <a:p>
            <a:pPr marL="0" lvl="0" indent="0" algn="l" rtl="0">
              <a:spcBef>
                <a:spcPts val="0"/>
              </a:spcBef>
              <a:spcAft>
                <a:spcPts val="0"/>
              </a:spcAft>
              <a:buClr>
                <a:schemeClr val="dk1"/>
              </a:buClr>
              <a:buSzPts val="900"/>
              <a:buFont typeface="Calibri"/>
              <a:buNone/>
            </a:pPr>
            <a:endParaRPr lang="en-US" sz="1100"/>
          </a:p>
          <a:p>
            <a:pPr marL="0" lvl="0" indent="0" algn="l" rtl="0">
              <a:spcBef>
                <a:spcPts val="0"/>
              </a:spcBef>
              <a:spcAft>
                <a:spcPts val="0"/>
              </a:spcAft>
              <a:buClr>
                <a:schemeClr val="dk1"/>
              </a:buClr>
              <a:buSzPts val="900"/>
              <a:buFont typeface="Calibri"/>
              <a:buNone/>
            </a:pPr>
            <a:r>
              <a:rPr lang="en-US" sz="1100"/>
              <a:t>Inițializează fișierul JSON cu o acoladă de deschidere pentru a începe construirea structurii JSON. Citește fiecare linie din fișierul XML și extrage tagurile și valorile. key reprezintă numele tagului, iar value reprezintă conținutul dintre taguri.</a:t>
            </a:r>
          </a:p>
          <a:p>
            <a:pPr marL="0" lvl="0" indent="0" algn="l" rtl="0">
              <a:spcBef>
                <a:spcPts val="0"/>
              </a:spcBef>
              <a:spcAft>
                <a:spcPts val="0"/>
              </a:spcAft>
              <a:buClr>
                <a:schemeClr val="dk1"/>
              </a:buClr>
              <a:buSzPts val="900"/>
              <a:buFont typeface="Calibri"/>
              <a:buNone/>
            </a:pPr>
            <a:endParaRPr lang="en-US" sz="1100" b="1"/>
          </a:p>
          <a:p>
            <a:pPr marL="0" lvl="0" indent="0" algn="l" rtl="0">
              <a:spcBef>
                <a:spcPts val="0"/>
              </a:spcBef>
              <a:spcAft>
                <a:spcPts val="0"/>
              </a:spcAft>
              <a:buClr>
                <a:schemeClr val="dk1"/>
              </a:buClr>
              <a:buSzPts val="900"/>
              <a:buFont typeface="Calibri"/>
              <a:buNone/>
            </a:pPr>
            <a:endParaRPr lang="en-US" sz="1100" b="1"/>
          </a:p>
          <a:p>
            <a:pPr marL="0" lvl="0" indent="0" algn="l" rtl="0">
              <a:spcBef>
                <a:spcPts val="0"/>
              </a:spcBef>
              <a:spcAft>
                <a:spcPts val="0"/>
              </a:spcAft>
              <a:buClr>
                <a:schemeClr val="dk1"/>
              </a:buClr>
              <a:buSzPts val="900"/>
              <a:buFont typeface="Calibri"/>
              <a:buNone/>
            </a:pPr>
            <a:endParaRPr lang="en-US" sz="1100" b="1"/>
          </a:p>
          <a:p>
            <a:pPr marL="0" lvl="0" indent="0" algn="l" rtl="0">
              <a:spcBef>
                <a:spcPts val="0"/>
              </a:spcBef>
              <a:spcAft>
                <a:spcPts val="0"/>
              </a:spcAft>
              <a:buClr>
                <a:schemeClr val="dk1"/>
              </a:buClr>
              <a:buSzPts val="900"/>
              <a:buFont typeface="Calibri"/>
              <a:buNone/>
            </a:pPr>
            <a:endParaRPr lang="en-US" sz="1100" b="1"/>
          </a:p>
          <a:p>
            <a:pPr marL="0" lvl="0" indent="0" algn="l" rtl="0">
              <a:spcBef>
                <a:spcPts val="0"/>
              </a:spcBef>
              <a:spcAft>
                <a:spcPts val="0"/>
              </a:spcAft>
              <a:buClr>
                <a:schemeClr val="dk1"/>
              </a:buClr>
              <a:buSzPts val="900"/>
              <a:buFont typeface="Calibri"/>
              <a:buNone/>
            </a:pPr>
            <a:endParaRPr lang="en-US" sz="1100" b="1"/>
          </a:p>
          <a:p>
            <a:pPr marL="0" lvl="0" indent="0" algn="l" rtl="0">
              <a:spcBef>
                <a:spcPts val="0"/>
              </a:spcBef>
              <a:spcAft>
                <a:spcPts val="0"/>
              </a:spcAft>
              <a:buClr>
                <a:schemeClr val="dk1"/>
              </a:buClr>
              <a:buSzPts val="900"/>
              <a:buFont typeface="Calibri"/>
              <a:buNone/>
            </a:pPr>
            <a:endParaRPr lang="en-US" sz="1100" b="1"/>
          </a:p>
          <a:p>
            <a:pPr marL="0" lvl="0" indent="0" algn="l" rtl="0">
              <a:spcBef>
                <a:spcPts val="0"/>
              </a:spcBef>
              <a:spcAft>
                <a:spcPts val="0"/>
              </a:spcAft>
              <a:buClr>
                <a:schemeClr val="dk1"/>
              </a:buClr>
              <a:buSzPts val="900"/>
              <a:buFont typeface="Calibri"/>
              <a:buNone/>
            </a:pPr>
            <a:r>
              <a:rPr lang="en-US" sz="1200" b="1"/>
              <a:t>Adăugarea Cheie-Valoare în JSON și Finalizarea JSON-ului</a:t>
            </a:r>
          </a:p>
          <a:p>
            <a:pPr marL="0" lvl="0" indent="0" algn="l" rtl="0">
              <a:spcBef>
                <a:spcPts val="0"/>
              </a:spcBef>
              <a:spcAft>
                <a:spcPts val="0"/>
              </a:spcAft>
              <a:buClr>
                <a:schemeClr val="dk1"/>
              </a:buClr>
              <a:buSzPts val="900"/>
              <a:buFont typeface="Calibri"/>
              <a:buNone/>
            </a:pPr>
            <a:endParaRPr lang="en-US" sz="1100"/>
          </a:p>
          <a:p>
            <a:pPr marL="0" lvl="0" indent="0" algn="l" rtl="0">
              <a:spcBef>
                <a:spcPts val="0"/>
              </a:spcBef>
              <a:spcAft>
                <a:spcPts val="0"/>
              </a:spcAft>
              <a:buClr>
                <a:schemeClr val="dk1"/>
              </a:buClr>
              <a:buSzPts val="900"/>
              <a:buFont typeface="Calibri"/>
              <a:buNone/>
            </a:pPr>
            <a:r>
              <a:rPr lang="en-US" sz="1100"/>
              <a:t>Transformă tagurile și valorile din XML în perechi </a:t>
            </a:r>
          </a:p>
          <a:p>
            <a:pPr marL="0" lvl="0" indent="0" algn="l" rtl="0">
              <a:spcBef>
                <a:spcPts val="0"/>
              </a:spcBef>
              <a:spcAft>
                <a:spcPts val="0"/>
              </a:spcAft>
              <a:buClr>
                <a:schemeClr val="dk1"/>
              </a:buClr>
              <a:buSzPts val="900"/>
              <a:buFont typeface="Calibri"/>
              <a:buNone/>
            </a:pPr>
            <a:r>
              <a:rPr lang="en-US" sz="1100"/>
              <a:t>cheie-valoare JSON și le adaugă în fișierul JSON. </a:t>
            </a:r>
          </a:p>
          <a:p>
            <a:pPr marL="0" lvl="0" indent="0" algn="l" rtl="0">
              <a:spcBef>
                <a:spcPts val="0"/>
              </a:spcBef>
              <a:spcAft>
                <a:spcPts val="0"/>
              </a:spcAft>
              <a:buClr>
                <a:schemeClr val="dk1"/>
              </a:buClr>
              <a:buSzPts val="900"/>
              <a:buFont typeface="Calibri"/>
              <a:buNone/>
            </a:pPr>
            <a:r>
              <a:rPr lang="en-US" sz="1100"/>
              <a:t>Dacă key și value sunt valide, acestea sunt </a:t>
            </a:r>
          </a:p>
          <a:p>
            <a:pPr marL="0" lvl="0" indent="0" algn="l" rtl="0">
              <a:spcBef>
                <a:spcPts val="0"/>
              </a:spcBef>
              <a:spcAft>
                <a:spcPts val="0"/>
              </a:spcAft>
              <a:buClr>
                <a:schemeClr val="dk1"/>
              </a:buClr>
              <a:buSzPts val="900"/>
              <a:buFont typeface="Calibri"/>
              <a:buNone/>
            </a:pPr>
            <a:r>
              <a:rPr lang="en-US" sz="1100"/>
              <a:t>adăugate în JSON. Elimină ultima virgulă din JSON </a:t>
            </a:r>
          </a:p>
          <a:p>
            <a:pPr marL="0" lvl="0" indent="0" algn="l" rtl="0">
              <a:spcBef>
                <a:spcPts val="0"/>
              </a:spcBef>
              <a:spcAft>
                <a:spcPts val="0"/>
              </a:spcAft>
              <a:buClr>
                <a:schemeClr val="dk1"/>
              </a:buClr>
              <a:buSzPts val="900"/>
              <a:buFont typeface="Calibri"/>
              <a:buNone/>
            </a:pPr>
            <a:r>
              <a:rPr lang="en-US" sz="1100"/>
              <a:t>pentru a păstra formatul corect și adaugă </a:t>
            </a:r>
          </a:p>
          <a:p>
            <a:pPr marL="0" lvl="0" indent="0" algn="l" rtl="0">
              <a:spcBef>
                <a:spcPts val="0"/>
              </a:spcBef>
              <a:spcAft>
                <a:spcPts val="0"/>
              </a:spcAft>
              <a:buClr>
                <a:schemeClr val="dk1"/>
              </a:buClr>
              <a:buSzPts val="900"/>
              <a:buFont typeface="Calibri"/>
              <a:buNone/>
            </a:pPr>
            <a:r>
              <a:rPr lang="en-US" sz="1100"/>
              <a:t>acolada de închidere. Confirmă că fișierul JSON</a:t>
            </a:r>
          </a:p>
          <a:p>
            <a:pPr marL="0" lvl="0" indent="0" algn="l" rtl="0">
              <a:spcBef>
                <a:spcPts val="0"/>
              </a:spcBef>
              <a:spcAft>
                <a:spcPts val="0"/>
              </a:spcAft>
              <a:buClr>
                <a:schemeClr val="dk1"/>
              </a:buClr>
              <a:buSzPts val="900"/>
              <a:buFont typeface="Calibri"/>
              <a:buNone/>
            </a:pPr>
            <a:r>
              <a:rPr lang="en-US" sz="1100"/>
              <a:t>a fost creat cu succes.</a:t>
            </a:r>
          </a:p>
          <a:p>
            <a:pPr marL="0" lvl="0" indent="0" algn="l" rtl="0">
              <a:spcBef>
                <a:spcPts val="0"/>
              </a:spcBef>
              <a:spcAft>
                <a:spcPts val="0"/>
              </a:spcAft>
              <a:buClr>
                <a:schemeClr val="dk1"/>
              </a:buClr>
              <a:buSzPts val="900"/>
              <a:buFont typeface="Calibri"/>
              <a:buNone/>
            </a:pPr>
            <a:endParaRPr lang="en-US" sz="1200" b="1"/>
          </a:p>
          <a:p>
            <a:pPr marL="0" lvl="0" indent="0" algn="l" rtl="0">
              <a:spcBef>
                <a:spcPts val="0"/>
              </a:spcBef>
              <a:spcAft>
                <a:spcPts val="0"/>
              </a:spcAft>
              <a:buClr>
                <a:schemeClr val="dk1"/>
              </a:buClr>
              <a:buSzPts val="900"/>
              <a:buFont typeface="Calibri"/>
              <a:buNone/>
            </a:pPr>
            <a:endParaRPr lang="en-US" sz="1200" b="1"/>
          </a:p>
          <a:p>
            <a:pPr marL="0" lvl="0" indent="0" algn="l" rtl="0">
              <a:spcBef>
                <a:spcPts val="0"/>
              </a:spcBef>
              <a:spcAft>
                <a:spcPts val="0"/>
              </a:spcAft>
              <a:buClr>
                <a:schemeClr val="dk1"/>
              </a:buClr>
              <a:buSzPts val="900"/>
              <a:buFont typeface="Calibri"/>
              <a:buNone/>
            </a:pPr>
            <a:endParaRPr lang="en-US" sz="1200" b="1"/>
          </a:p>
          <a:p>
            <a:pPr marL="0" lvl="0" indent="0" algn="l" rtl="0">
              <a:spcBef>
                <a:spcPts val="0"/>
              </a:spcBef>
              <a:spcAft>
                <a:spcPts val="0"/>
              </a:spcAft>
              <a:buClr>
                <a:schemeClr val="dk1"/>
              </a:buClr>
              <a:buSzPts val="900"/>
              <a:buFont typeface="Calibri"/>
              <a:buNone/>
            </a:pPr>
            <a:endParaRPr lang="en-US" sz="1200" b="1"/>
          </a:p>
        </p:txBody>
      </p:sp>
      <p:pic>
        <p:nvPicPr>
          <p:cNvPr id="4" name="Picture 3">
            <a:extLst>
              <a:ext uri="{FF2B5EF4-FFF2-40B4-BE49-F238E27FC236}">
                <a16:creationId xmlns:a16="http://schemas.microsoft.com/office/drawing/2014/main" id="{DB26298D-260D-48EF-6C36-99FC16E91D32}"/>
              </a:ext>
            </a:extLst>
          </p:cNvPr>
          <p:cNvPicPr>
            <a:picLocks noChangeAspect="1"/>
          </p:cNvPicPr>
          <p:nvPr/>
        </p:nvPicPr>
        <p:blipFill>
          <a:blip r:embed="rId4"/>
          <a:stretch>
            <a:fillRect/>
          </a:stretch>
        </p:blipFill>
        <p:spPr>
          <a:xfrm>
            <a:off x="1499915" y="1799216"/>
            <a:ext cx="6563641" cy="1105054"/>
          </a:xfrm>
          <a:prstGeom prst="rect">
            <a:avLst/>
          </a:prstGeom>
        </p:spPr>
      </p:pic>
      <p:pic>
        <p:nvPicPr>
          <p:cNvPr id="7" name="Picture 6">
            <a:extLst>
              <a:ext uri="{FF2B5EF4-FFF2-40B4-BE49-F238E27FC236}">
                <a16:creationId xmlns:a16="http://schemas.microsoft.com/office/drawing/2014/main" id="{DF457EA5-638A-73E8-25FD-69169442A7B2}"/>
              </a:ext>
            </a:extLst>
          </p:cNvPr>
          <p:cNvPicPr>
            <a:picLocks noChangeAspect="1"/>
          </p:cNvPicPr>
          <p:nvPr/>
        </p:nvPicPr>
        <p:blipFill>
          <a:blip r:embed="rId5"/>
          <a:stretch>
            <a:fillRect/>
          </a:stretch>
        </p:blipFill>
        <p:spPr>
          <a:xfrm>
            <a:off x="3984213" y="3187655"/>
            <a:ext cx="3784750" cy="1309318"/>
          </a:xfrm>
          <a:prstGeom prst="rect">
            <a:avLst/>
          </a:prstGeom>
        </p:spPr>
      </p:pic>
    </p:spTree>
    <p:extLst>
      <p:ext uri="{BB962C8B-B14F-4D97-AF65-F5344CB8AC3E}">
        <p14:creationId xmlns:p14="http://schemas.microsoft.com/office/powerpoint/2010/main" val="1057646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3">
          <a:extLst>
            <a:ext uri="{FF2B5EF4-FFF2-40B4-BE49-F238E27FC236}">
              <a16:creationId xmlns:a16="http://schemas.microsoft.com/office/drawing/2014/main" id="{2B519254-0D28-E170-A653-CB3247E3A252}"/>
            </a:ext>
          </a:extLst>
        </p:cNvPr>
        <p:cNvGrpSpPr/>
        <p:nvPr/>
      </p:nvGrpSpPr>
      <p:grpSpPr>
        <a:xfrm>
          <a:off x="0" y="0"/>
          <a:ext cx="0" cy="0"/>
          <a:chOff x="0" y="0"/>
          <a:chExt cx="0" cy="0"/>
        </a:xfrm>
      </p:grpSpPr>
      <p:sp>
        <p:nvSpPr>
          <p:cNvPr id="204" name="Google Shape;204;p37">
            <a:extLst>
              <a:ext uri="{FF2B5EF4-FFF2-40B4-BE49-F238E27FC236}">
                <a16:creationId xmlns:a16="http://schemas.microsoft.com/office/drawing/2014/main" id="{5D80D628-0FF4-9A29-4423-734CC1AC3159}"/>
              </a:ext>
            </a:extLst>
          </p:cNvPr>
          <p:cNvSpPr txBox="1">
            <a:spLocks noGrp="1"/>
          </p:cNvSpPr>
          <p:nvPr>
            <p:ph type="ctrTitle"/>
          </p:nvPr>
        </p:nvSpPr>
        <p:spPr>
          <a:xfrm flipH="1">
            <a:off x="711775" y="536525"/>
            <a:ext cx="7720500" cy="3132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Clr>
                <a:schemeClr val="dk1"/>
              </a:buClr>
              <a:buSzPts val="2400"/>
              <a:buFont typeface="Nunito Sans Black"/>
              <a:buNone/>
            </a:pPr>
            <a:r>
              <a:rPr lang="en-US"/>
              <a:t>Conversia JSON în XML</a:t>
            </a:r>
            <a:endParaRPr/>
          </a:p>
        </p:txBody>
      </p:sp>
      <p:sp>
        <p:nvSpPr>
          <p:cNvPr id="205" name="Google Shape;205;p37">
            <a:extLst>
              <a:ext uri="{FF2B5EF4-FFF2-40B4-BE49-F238E27FC236}">
                <a16:creationId xmlns:a16="http://schemas.microsoft.com/office/drawing/2014/main" id="{39791335-816B-63A6-C0EA-7B8EF7F8ADB5}"/>
              </a:ext>
            </a:extLst>
          </p:cNvPr>
          <p:cNvSpPr txBox="1">
            <a:spLocks noGrp="1"/>
          </p:cNvSpPr>
          <p:nvPr>
            <p:ph type="body" idx="1"/>
          </p:nvPr>
        </p:nvSpPr>
        <p:spPr>
          <a:xfrm>
            <a:off x="416180" y="989314"/>
            <a:ext cx="8016095" cy="316487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900"/>
              <a:buFont typeface="Calibri"/>
              <a:buNone/>
            </a:pPr>
            <a:r>
              <a:rPr lang="en-US" sz="1200" b="1"/>
              <a:t>Această funcție transformă fișierele JSON în format XML, permițând interoperabilitatea între diferite sisteme și aplicații.</a:t>
            </a:r>
          </a:p>
          <a:p>
            <a:pPr marL="0" lvl="0" indent="0" algn="l" rtl="0">
              <a:spcBef>
                <a:spcPts val="0"/>
              </a:spcBef>
              <a:spcAft>
                <a:spcPts val="0"/>
              </a:spcAft>
              <a:buClr>
                <a:schemeClr val="dk1"/>
              </a:buClr>
              <a:buSzPts val="900"/>
              <a:buFont typeface="Calibri"/>
              <a:buNone/>
            </a:pPr>
            <a:r>
              <a:rPr lang="en-US" sz="1400"/>
              <a:t>Verificarea Existenței Fișierului JSON și Inițializarea XML-ului</a:t>
            </a:r>
          </a:p>
          <a:p>
            <a:pPr marL="0" lvl="0" indent="0" algn="l" rtl="0">
              <a:spcBef>
                <a:spcPts val="0"/>
              </a:spcBef>
              <a:spcAft>
                <a:spcPts val="0"/>
              </a:spcAft>
              <a:buClr>
                <a:schemeClr val="dk1"/>
              </a:buClr>
              <a:buSzPts val="900"/>
              <a:buFont typeface="Calibri"/>
              <a:buNone/>
            </a:pPr>
            <a:endParaRPr lang="en-US" b="1"/>
          </a:p>
          <a:p>
            <a:pPr marL="0" lvl="0" indent="0" algn="l" rtl="0">
              <a:spcBef>
                <a:spcPts val="0"/>
              </a:spcBef>
              <a:spcAft>
                <a:spcPts val="0"/>
              </a:spcAft>
              <a:buClr>
                <a:schemeClr val="dk1"/>
              </a:buClr>
              <a:buSzPts val="900"/>
              <a:buFont typeface="Calibri"/>
              <a:buNone/>
            </a:pPr>
            <a:endParaRPr lang="en-US" sz="1100" b="1"/>
          </a:p>
          <a:p>
            <a:pPr marL="0" lvl="0" indent="0" algn="l" rtl="0">
              <a:spcBef>
                <a:spcPts val="0"/>
              </a:spcBef>
              <a:spcAft>
                <a:spcPts val="0"/>
              </a:spcAft>
              <a:buClr>
                <a:schemeClr val="dk1"/>
              </a:buClr>
              <a:buSzPts val="900"/>
              <a:buFont typeface="Calibri"/>
              <a:buNone/>
            </a:pPr>
            <a:endParaRPr lang="en-US" sz="1100" b="1"/>
          </a:p>
          <a:p>
            <a:pPr marL="0" lvl="0" indent="0" algn="l" rtl="0">
              <a:spcBef>
                <a:spcPts val="0"/>
              </a:spcBef>
              <a:spcAft>
                <a:spcPts val="0"/>
              </a:spcAft>
              <a:buClr>
                <a:schemeClr val="dk1"/>
              </a:buClr>
              <a:buSzPts val="900"/>
              <a:buFont typeface="Calibri"/>
              <a:buNone/>
            </a:pPr>
            <a:endParaRPr lang="en-US" sz="1400"/>
          </a:p>
          <a:p>
            <a:pPr marL="0" lvl="0" indent="0" algn="l" rtl="0">
              <a:spcBef>
                <a:spcPts val="0"/>
              </a:spcBef>
              <a:spcAft>
                <a:spcPts val="0"/>
              </a:spcAft>
              <a:buClr>
                <a:schemeClr val="dk1"/>
              </a:buClr>
              <a:buSzPts val="900"/>
              <a:buFont typeface="Calibri"/>
              <a:buNone/>
            </a:pPr>
            <a:endParaRPr lang="en-US"/>
          </a:p>
          <a:p>
            <a:pPr marL="0" lvl="0" indent="0" algn="l" rtl="0">
              <a:spcBef>
                <a:spcPts val="0"/>
              </a:spcBef>
              <a:spcAft>
                <a:spcPts val="0"/>
              </a:spcAft>
              <a:buClr>
                <a:schemeClr val="dk1"/>
              </a:buClr>
              <a:buSzPts val="900"/>
              <a:buFont typeface="Calibri"/>
              <a:buNone/>
            </a:pPr>
            <a:endParaRPr lang="en-US" sz="1400"/>
          </a:p>
          <a:p>
            <a:pPr marL="0" lvl="0" indent="0" algn="l" rtl="0">
              <a:spcBef>
                <a:spcPts val="0"/>
              </a:spcBef>
              <a:spcAft>
                <a:spcPts val="0"/>
              </a:spcAft>
              <a:buClr>
                <a:schemeClr val="dk1"/>
              </a:buClr>
              <a:buSzPts val="900"/>
              <a:buFont typeface="Calibri"/>
              <a:buNone/>
            </a:pPr>
            <a:endParaRPr lang="en-US"/>
          </a:p>
          <a:p>
            <a:pPr marL="0" lvl="0" indent="0" algn="l" rtl="0">
              <a:spcBef>
                <a:spcPts val="0"/>
              </a:spcBef>
              <a:spcAft>
                <a:spcPts val="0"/>
              </a:spcAft>
              <a:buClr>
                <a:schemeClr val="dk1"/>
              </a:buClr>
              <a:buSzPts val="900"/>
              <a:buFont typeface="Calibri"/>
              <a:buNone/>
            </a:pPr>
            <a:endParaRPr lang="en-US" sz="1400"/>
          </a:p>
          <a:p>
            <a:pPr marL="0" lvl="0" indent="0" algn="l" rtl="0">
              <a:spcBef>
                <a:spcPts val="0"/>
              </a:spcBef>
              <a:spcAft>
                <a:spcPts val="0"/>
              </a:spcAft>
              <a:buClr>
                <a:schemeClr val="dk1"/>
              </a:buClr>
              <a:buSzPts val="900"/>
              <a:buFont typeface="Calibri"/>
              <a:buNone/>
            </a:pPr>
            <a:endParaRPr lang="en-US" sz="1400"/>
          </a:p>
          <a:p>
            <a:pPr marL="0" lvl="0" indent="0" algn="l" rtl="0">
              <a:spcBef>
                <a:spcPts val="0"/>
              </a:spcBef>
              <a:spcAft>
                <a:spcPts val="0"/>
              </a:spcAft>
              <a:buClr>
                <a:schemeClr val="dk1"/>
              </a:buClr>
              <a:buSzPts val="900"/>
              <a:buFont typeface="Calibri"/>
              <a:buNone/>
            </a:pPr>
            <a:r>
              <a:rPr lang="en-US" sz="1100"/>
              <a:t>Verifică dacă fișierul JSON specificat există. Dacă fișierul JSON nu este găsit, funcția oprește execuția și afișează un mesaj de eroare. Inițializează fișierul XML cu un tag root pentru a începe construirea structurii XML.</a:t>
            </a:r>
            <a:endParaRPr lang="en-US" sz="1100" b="1"/>
          </a:p>
          <a:p>
            <a:pPr marL="0" lvl="0" indent="0" algn="l" rtl="0">
              <a:spcBef>
                <a:spcPts val="0"/>
              </a:spcBef>
              <a:spcAft>
                <a:spcPts val="0"/>
              </a:spcAft>
              <a:buClr>
                <a:schemeClr val="dk1"/>
              </a:buClr>
              <a:buSzPts val="900"/>
              <a:buFont typeface="Calibri"/>
              <a:buNone/>
            </a:pPr>
            <a:endParaRPr lang="en-US" sz="1100" b="1"/>
          </a:p>
          <a:p>
            <a:pPr marL="0" lvl="0" indent="0" algn="l" rtl="0">
              <a:spcBef>
                <a:spcPts val="0"/>
              </a:spcBef>
              <a:spcAft>
                <a:spcPts val="0"/>
              </a:spcAft>
              <a:buClr>
                <a:schemeClr val="dk1"/>
              </a:buClr>
              <a:buSzPts val="900"/>
              <a:buFont typeface="Calibri"/>
              <a:buNone/>
            </a:pPr>
            <a:endParaRPr lang="en-US" sz="1100" b="1"/>
          </a:p>
          <a:p>
            <a:pPr marL="0" lvl="0" indent="0" algn="l" rtl="0">
              <a:spcBef>
                <a:spcPts val="0"/>
              </a:spcBef>
              <a:spcAft>
                <a:spcPts val="0"/>
              </a:spcAft>
              <a:buClr>
                <a:schemeClr val="dk1"/>
              </a:buClr>
              <a:buSzPts val="900"/>
              <a:buFont typeface="Calibri"/>
              <a:buNone/>
            </a:pPr>
            <a:endParaRPr lang="en-US" sz="1100" b="1"/>
          </a:p>
          <a:p>
            <a:pPr marL="0" lvl="0" indent="0" algn="l" rtl="0">
              <a:spcBef>
                <a:spcPts val="0"/>
              </a:spcBef>
              <a:spcAft>
                <a:spcPts val="0"/>
              </a:spcAft>
              <a:buClr>
                <a:schemeClr val="dk1"/>
              </a:buClr>
              <a:buSzPts val="900"/>
              <a:buFont typeface="Calibri"/>
              <a:buNone/>
            </a:pPr>
            <a:endParaRPr lang="en-US" sz="1100" b="1"/>
          </a:p>
          <a:p>
            <a:pPr marL="0" lvl="0" indent="0" algn="l" rtl="0">
              <a:spcBef>
                <a:spcPts val="0"/>
              </a:spcBef>
              <a:spcAft>
                <a:spcPts val="0"/>
              </a:spcAft>
              <a:buClr>
                <a:schemeClr val="dk1"/>
              </a:buClr>
              <a:buSzPts val="900"/>
              <a:buFont typeface="Calibri"/>
              <a:buNone/>
            </a:pPr>
            <a:endParaRPr lang="en-US" sz="1100"/>
          </a:p>
          <a:p>
            <a:pPr marL="0" lvl="0" indent="0" algn="l" rtl="0">
              <a:spcBef>
                <a:spcPts val="0"/>
              </a:spcBef>
              <a:spcAft>
                <a:spcPts val="0"/>
              </a:spcAft>
              <a:buClr>
                <a:schemeClr val="dk1"/>
              </a:buClr>
              <a:buSzPts val="900"/>
              <a:buFont typeface="Calibri"/>
              <a:buNone/>
            </a:pPr>
            <a:endParaRPr lang="en-US" sz="1200" b="1"/>
          </a:p>
          <a:p>
            <a:pPr marL="0" lvl="0" indent="0" algn="l" rtl="0">
              <a:spcBef>
                <a:spcPts val="0"/>
              </a:spcBef>
              <a:spcAft>
                <a:spcPts val="0"/>
              </a:spcAft>
              <a:buClr>
                <a:schemeClr val="dk1"/>
              </a:buClr>
              <a:buSzPts val="900"/>
              <a:buFont typeface="Calibri"/>
              <a:buNone/>
            </a:pPr>
            <a:endParaRPr lang="en-US" sz="1200" b="1"/>
          </a:p>
          <a:p>
            <a:pPr marL="0" lvl="0" indent="0" algn="l" rtl="0">
              <a:spcBef>
                <a:spcPts val="0"/>
              </a:spcBef>
              <a:spcAft>
                <a:spcPts val="0"/>
              </a:spcAft>
              <a:buClr>
                <a:schemeClr val="dk1"/>
              </a:buClr>
              <a:buSzPts val="900"/>
              <a:buFont typeface="Calibri"/>
              <a:buNone/>
            </a:pPr>
            <a:endParaRPr lang="en-US" sz="1200" b="1"/>
          </a:p>
          <a:p>
            <a:pPr marL="0" lvl="0" indent="0" algn="l" rtl="0">
              <a:spcBef>
                <a:spcPts val="0"/>
              </a:spcBef>
              <a:spcAft>
                <a:spcPts val="0"/>
              </a:spcAft>
              <a:buClr>
                <a:schemeClr val="dk1"/>
              </a:buClr>
              <a:buSzPts val="900"/>
              <a:buFont typeface="Calibri"/>
              <a:buNone/>
            </a:pPr>
            <a:endParaRPr lang="en-US" sz="1200" b="1"/>
          </a:p>
        </p:txBody>
      </p:sp>
      <p:pic>
        <p:nvPicPr>
          <p:cNvPr id="3" name="Picture 2">
            <a:extLst>
              <a:ext uri="{FF2B5EF4-FFF2-40B4-BE49-F238E27FC236}">
                <a16:creationId xmlns:a16="http://schemas.microsoft.com/office/drawing/2014/main" id="{27F053AC-700A-AFE8-8899-D8FDADC371B1}"/>
              </a:ext>
            </a:extLst>
          </p:cNvPr>
          <p:cNvPicPr>
            <a:picLocks noChangeAspect="1"/>
          </p:cNvPicPr>
          <p:nvPr/>
        </p:nvPicPr>
        <p:blipFill>
          <a:blip r:embed="rId4"/>
          <a:stretch>
            <a:fillRect/>
          </a:stretch>
        </p:blipFill>
        <p:spPr>
          <a:xfrm>
            <a:off x="1852375" y="1708998"/>
            <a:ext cx="4332432" cy="1725503"/>
          </a:xfrm>
          <a:prstGeom prst="rect">
            <a:avLst/>
          </a:prstGeom>
        </p:spPr>
      </p:pic>
    </p:spTree>
    <p:extLst>
      <p:ext uri="{BB962C8B-B14F-4D97-AF65-F5344CB8AC3E}">
        <p14:creationId xmlns:p14="http://schemas.microsoft.com/office/powerpoint/2010/main" val="3593771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3">
          <a:extLst>
            <a:ext uri="{FF2B5EF4-FFF2-40B4-BE49-F238E27FC236}">
              <a16:creationId xmlns:a16="http://schemas.microsoft.com/office/drawing/2014/main" id="{B6CBEE9F-E594-05EE-DE59-736DA24BD7D1}"/>
            </a:ext>
          </a:extLst>
        </p:cNvPr>
        <p:cNvGrpSpPr/>
        <p:nvPr/>
      </p:nvGrpSpPr>
      <p:grpSpPr>
        <a:xfrm>
          <a:off x="0" y="0"/>
          <a:ext cx="0" cy="0"/>
          <a:chOff x="0" y="0"/>
          <a:chExt cx="0" cy="0"/>
        </a:xfrm>
      </p:grpSpPr>
      <p:sp>
        <p:nvSpPr>
          <p:cNvPr id="204" name="Google Shape;204;p37">
            <a:extLst>
              <a:ext uri="{FF2B5EF4-FFF2-40B4-BE49-F238E27FC236}">
                <a16:creationId xmlns:a16="http://schemas.microsoft.com/office/drawing/2014/main" id="{00922AF6-770B-B58C-005D-645177F4FF03}"/>
              </a:ext>
            </a:extLst>
          </p:cNvPr>
          <p:cNvSpPr txBox="1">
            <a:spLocks noGrp="1"/>
          </p:cNvSpPr>
          <p:nvPr>
            <p:ph type="ctrTitle"/>
          </p:nvPr>
        </p:nvSpPr>
        <p:spPr>
          <a:xfrm flipH="1">
            <a:off x="711775" y="536525"/>
            <a:ext cx="7720500" cy="3132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Clr>
                <a:schemeClr val="dk1"/>
              </a:buClr>
              <a:buSzPts val="2400"/>
              <a:buFont typeface="Nunito Sans Black"/>
              <a:buNone/>
            </a:pPr>
            <a:r>
              <a:rPr lang="en-US"/>
              <a:t>Conversia JSON în XML</a:t>
            </a:r>
            <a:endParaRPr/>
          </a:p>
        </p:txBody>
      </p:sp>
      <p:sp>
        <p:nvSpPr>
          <p:cNvPr id="205" name="Google Shape;205;p37">
            <a:extLst>
              <a:ext uri="{FF2B5EF4-FFF2-40B4-BE49-F238E27FC236}">
                <a16:creationId xmlns:a16="http://schemas.microsoft.com/office/drawing/2014/main" id="{2681902F-A92D-E154-785B-AE9C89EFEFEF}"/>
              </a:ext>
            </a:extLst>
          </p:cNvPr>
          <p:cNvSpPr txBox="1">
            <a:spLocks noGrp="1"/>
          </p:cNvSpPr>
          <p:nvPr>
            <p:ph type="body" idx="1"/>
          </p:nvPr>
        </p:nvSpPr>
        <p:spPr>
          <a:xfrm>
            <a:off x="416180" y="989314"/>
            <a:ext cx="8016095" cy="316487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900"/>
              <a:buFont typeface="Calibri"/>
              <a:buNone/>
            </a:pPr>
            <a:r>
              <a:rPr lang="en-US" sz="1200" b="1"/>
              <a:t>Citirea și Extracția Datelor din JSON</a:t>
            </a:r>
          </a:p>
          <a:p>
            <a:pPr marL="0" lvl="0" indent="0" algn="l" rtl="0">
              <a:spcBef>
                <a:spcPts val="0"/>
              </a:spcBef>
              <a:spcAft>
                <a:spcPts val="0"/>
              </a:spcAft>
              <a:buClr>
                <a:schemeClr val="dk1"/>
              </a:buClr>
              <a:buSzPts val="900"/>
              <a:buFont typeface="Calibri"/>
              <a:buNone/>
            </a:pPr>
            <a:endParaRPr lang="en-US" sz="1100" b="1"/>
          </a:p>
          <a:p>
            <a:pPr marL="0" lvl="0" indent="0" algn="l" rtl="0">
              <a:spcBef>
                <a:spcPts val="0"/>
              </a:spcBef>
              <a:spcAft>
                <a:spcPts val="0"/>
              </a:spcAft>
              <a:buClr>
                <a:schemeClr val="dk1"/>
              </a:buClr>
              <a:buSzPts val="900"/>
              <a:buFont typeface="Calibri"/>
              <a:buNone/>
            </a:pPr>
            <a:endParaRPr lang="en-US" sz="1100" b="1"/>
          </a:p>
          <a:p>
            <a:pPr marL="0" lvl="0" indent="0" algn="l" rtl="0">
              <a:spcBef>
                <a:spcPts val="0"/>
              </a:spcBef>
              <a:spcAft>
                <a:spcPts val="0"/>
              </a:spcAft>
              <a:buClr>
                <a:schemeClr val="dk1"/>
              </a:buClr>
              <a:buSzPts val="900"/>
              <a:buFont typeface="Calibri"/>
              <a:buNone/>
            </a:pPr>
            <a:endParaRPr lang="en-US" sz="1400"/>
          </a:p>
          <a:p>
            <a:pPr marL="0" lvl="0" indent="0" algn="l" rtl="0">
              <a:spcBef>
                <a:spcPts val="0"/>
              </a:spcBef>
              <a:spcAft>
                <a:spcPts val="0"/>
              </a:spcAft>
              <a:buClr>
                <a:schemeClr val="dk1"/>
              </a:buClr>
              <a:buSzPts val="900"/>
              <a:buFont typeface="Calibri"/>
              <a:buNone/>
            </a:pPr>
            <a:endParaRPr lang="en-US"/>
          </a:p>
          <a:p>
            <a:pPr marL="0" lvl="0" indent="0" algn="l" rtl="0">
              <a:spcBef>
                <a:spcPts val="0"/>
              </a:spcBef>
              <a:spcAft>
                <a:spcPts val="0"/>
              </a:spcAft>
              <a:buClr>
                <a:schemeClr val="dk1"/>
              </a:buClr>
              <a:buSzPts val="900"/>
              <a:buFont typeface="Calibri"/>
              <a:buNone/>
            </a:pPr>
            <a:endParaRPr lang="en-US" sz="1400"/>
          </a:p>
          <a:p>
            <a:pPr marL="0" lvl="0" indent="0" algn="l" rtl="0">
              <a:spcBef>
                <a:spcPts val="0"/>
              </a:spcBef>
              <a:spcAft>
                <a:spcPts val="0"/>
              </a:spcAft>
              <a:buClr>
                <a:schemeClr val="dk1"/>
              </a:buClr>
              <a:buSzPts val="900"/>
              <a:buFont typeface="Calibri"/>
              <a:buNone/>
            </a:pPr>
            <a:r>
              <a:rPr lang="en-US" sz="1100"/>
              <a:t>Citește fiecare linie din fișierul JSON și extrage perechile cheie-valoare. key reprezintă numele câmpului, iar value reprezintă valoarea asociată câmpului respectiv.</a:t>
            </a:r>
          </a:p>
          <a:p>
            <a:pPr marL="0" lvl="0" indent="0" algn="l" rtl="0">
              <a:spcBef>
                <a:spcPts val="0"/>
              </a:spcBef>
              <a:spcAft>
                <a:spcPts val="0"/>
              </a:spcAft>
              <a:buClr>
                <a:schemeClr val="dk1"/>
              </a:buClr>
              <a:buSzPts val="900"/>
              <a:buFont typeface="Calibri"/>
              <a:buNone/>
            </a:pPr>
            <a:endParaRPr lang="en-US" sz="1100" b="1"/>
          </a:p>
          <a:p>
            <a:pPr marL="0" lvl="0" indent="0" algn="l" rtl="0">
              <a:spcBef>
                <a:spcPts val="0"/>
              </a:spcBef>
              <a:spcAft>
                <a:spcPts val="0"/>
              </a:spcAft>
              <a:buClr>
                <a:schemeClr val="dk1"/>
              </a:buClr>
              <a:buSzPts val="900"/>
              <a:buFont typeface="Calibri"/>
              <a:buNone/>
            </a:pPr>
            <a:r>
              <a:rPr lang="en-US" sz="1200" b="1"/>
              <a:t>Adăugarea Cheie-Valoare în XML și Finalizarea XML-ului</a:t>
            </a:r>
          </a:p>
          <a:p>
            <a:pPr marL="0" lvl="0" indent="0" algn="l" rtl="0">
              <a:spcBef>
                <a:spcPts val="0"/>
              </a:spcBef>
              <a:spcAft>
                <a:spcPts val="0"/>
              </a:spcAft>
              <a:buClr>
                <a:schemeClr val="dk1"/>
              </a:buClr>
              <a:buSzPts val="900"/>
              <a:buFont typeface="Calibri"/>
              <a:buNone/>
            </a:pPr>
            <a:endParaRPr lang="en-US" sz="1200" b="1"/>
          </a:p>
          <a:p>
            <a:pPr marL="0" lvl="0" indent="0" algn="l" rtl="0">
              <a:spcBef>
                <a:spcPts val="0"/>
              </a:spcBef>
              <a:spcAft>
                <a:spcPts val="0"/>
              </a:spcAft>
              <a:buClr>
                <a:schemeClr val="dk1"/>
              </a:buClr>
              <a:buSzPts val="900"/>
              <a:buFont typeface="Calibri"/>
              <a:buNone/>
            </a:pPr>
            <a:r>
              <a:rPr lang="en-US" sz="1100"/>
              <a:t>Transformă perechile cheie-valoare din JSON </a:t>
            </a:r>
          </a:p>
          <a:p>
            <a:pPr marL="0" lvl="0" indent="0" algn="l" rtl="0">
              <a:spcBef>
                <a:spcPts val="0"/>
              </a:spcBef>
              <a:spcAft>
                <a:spcPts val="0"/>
              </a:spcAft>
              <a:buClr>
                <a:schemeClr val="dk1"/>
              </a:buClr>
              <a:buSzPts val="900"/>
              <a:buFont typeface="Calibri"/>
              <a:buNone/>
            </a:pPr>
            <a:r>
              <a:rPr lang="en-US" sz="1100"/>
              <a:t>în taguri XML și le adaugă în fișierul XML. </a:t>
            </a:r>
          </a:p>
          <a:p>
            <a:pPr marL="0" lvl="0" indent="0" algn="l" rtl="0">
              <a:spcBef>
                <a:spcPts val="0"/>
              </a:spcBef>
              <a:spcAft>
                <a:spcPts val="0"/>
              </a:spcAft>
              <a:buClr>
                <a:schemeClr val="dk1"/>
              </a:buClr>
              <a:buSzPts val="900"/>
              <a:buFont typeface="Calibri"/>
              <a:buNone/>
            </a:pPr>
            <a:r>
              <a:rPr lang="en-US" sz="1100"/>
              <a:t>Dacă key și value sunt valide, acestea sunt</a:t>
            </a:r>
          </a:p>
          <a:p>
            <a:pPr marL="0" lvl="0" indent="0" algn="l" rtl="0">
              <a:spcBef>
                <a:spcPts val="0"/>
              </a:spcBef>
              <a:spcAft>
                <a:spcPts val="0"/>
              </a:spcAft>
              <a:buClr>
                <a:schemeClr val="dk1"/>
              </a:buClr>
              <a:buSzPts val="900"/>
              <a:buFont typeface="Calibri"/>
              <a:buNone/>
            </a:pPr>
            <a:r>
              <a:rPr lang="en-US" sz="1100"/>
              <a:t> adăugate în XML. Adaugă tagul root de </a:t>
            </a:r>
          </a:p>
          <a:p>
            <a:pPr marL="0" lvl="0" indent="0" algn="l" rtl="0">
              <a:spcBef>
                <a:spcPts val="0"/>
              </a:spcBef>
              <a:spcAft>
                <a:spcPts val="0"/>
              </a:spcAft>
              <a:buClr>
                <a:schemeClr val="dk1"/>
              </a:buClr>
              <a:buSzPts val="900"/>
              <a:buFont typeface="Calibri"/>
              <a:buNone/>
            </a:pPr>
            <a:r>
              <a:rPr lang="en-US" sz="1100"/>
              <a:t>închidere și confirmă că fișierul XML a fost </a:t>
            </a:r>
          </a:p>
          <a:p>
            <a:pPr marL="0" lvl="0" indent="0" algn="l" rtl="0">
              <a:spcBef>
                <a:spcPts val="0"/>
              </a:spcBef>
              <a:spcAft>
                <a:spcPts val="0"/>
              </a:spcAft>
              <a:buClr>
                <a:schemeClr val="dk1"/>
              </a:buClr>
              <a:buSzPts val="900"/>
              <a:buFont typeface="Calibri"/>
              <a:buNone/>
            </a:pPr>
            <a:r>
              <a:rPr lang="en-US" sz="1100"/>
              <a:t>creat cu succes.</a:t>
            </a:r>
          </a:p>
          <a:p>
            <a:pPr marL="0" lvl="0" indent="0" algn="l" rtl="0">
              <a:spcBef>
                <a:spcPts val="0"/>
              </a:spcBef>
              <a:spcAft>
                <a:spcPts val="0"/>
              </a:spcAft>
              <a:buClr>
                <a:schemeClr val="dk1"/>
              </a:buClr>
              <a:buSzPts val="900"/>
              <a:buFont typeface="Calibri"/>
              <a:buNone/>
            </a:pPr>
            <a:endParaRPr lang="en-US" sz="1200" b="1"/>
          </a:p>
          <a:p>
            <a:pPr marL="0" lvl="0" indent="0" algn="l" rtl="0">
              <a:spcBef>
                <a:spcPts val="0"/>
              </a:spcBef>
              <a:spcAft>
                <a:spcPts val="0"/>
              </a:spcAft>
              <a:buClr>
                <a:schemeClr val="dk1"/>
              </a:buClr>
              <a:buSzPts val="900"/>
              <a:buFont typeface="Calibri"/>
              <a:buNone/>
            </a:pPr>
            <a:endParaRPr lang="en-US" sz="1100" b="1"/>
          </a:p>
          <a:p>
            <a:pPr marL="0" lvl="0" indent="0" algn="l" rtl="0">
              <a:spcBef>
                <a:spcPts val="0"/>
              </a:spcBef>
              <a:spcAft>
                <a:spcPts val="0"/>
              </a:spcAft>
              <a:buClr>
                <a:schemeClr val="dk1"/>
              </a:buClr>
              <a:buSzPts val="900"/>
              <a:buFont typeface="Calibri"/>
              <a:buNone/>
            </a:pPr>
            <a:endParaRPr lang="en-US" sz="1100" b="1"/>
          </a:p>
          <a:p>
            <a:pPr marL="0" lvl="0" indent="0" algn="l" rtl="0">
              <a:spcBef>
                <a:spcPts val="0"/>
              </a:spcBef>
              <a:spcAft>
                <a:spcPts val="0"/>
              </a:spcAft>
              <a:buClr>
                <a:schemeClr val="dk1"/>
              </a:buClr>
              <a:buSzPts val="900"/>
              <a:buFont typeface="Calibri"/>
              <a:buNone/>
            </a:pPr>
            <a:endParaRPr lang="en-US" sz="1100" b="1"/>
          </a:p>
          <a:p>
            <a:pPr marL="0" lvl="0" indent="0" algn="l" rtl="0">
              <a:spcBef>
                <a:spcPts val="0"/>
              </a:spcBef>
              <a:spcAft>
                <a:spcPts val="0"/>
              </a:spcAft>
              <a:buClr>
                <a:schemeClr val="dk1"/>
              </a:buClr>
              <a:buSzPts val="900"/>
              <a:buFont typeface="Calibri"/>
              <a:buNone/>
            </a:pPr>
            <a:endParaRPr lang="en-US" sz="1100"/>
          </a:p>
          <a:p>
            <a:pPr marL="0" lvl="0" indent="0" algn="l" rtl="0">
              <a:spcBef>
                <a:spcPts val="0"/>
              </a:spcBef>
              <a:spcAft>
                <a:spcPts val="0"/>
              </a:spcAft>
              <a:buClr>
                <a:schemeClr val="dk1"/>
              </a:buClr>
              <a:buSzPts val="900"/>
              <a:buFont typeface="Calibri"/>
              <a:buNone/>
            </a:pPr>
            <a:endParaRPr lang="en-US" sz="1200" b="1"/>
          </a:p>
          <a:p>
            <a:pPr marL="0" lvl="0" indent="0" algn="l" rtl="0">
              <a:spcBef>
                <a:spcPts val="0"/>
              </a:spcBef>
              <a:spcAft>
                <a:spcPts val="0"/>
              </a:spcAft>
              <a:buClr>
                <a:schemeClr val="dk1"/>
              </a:buClr>
              <a:buSzPts val="900"/>
              <a:buFont typeface="Calibri"/>
              <a:buNone/>
            </a:pPr>
            <a:endParaRPr lang="en-US" sz="1200" b="1"/>
          </a:p>
          <a:p>
            <a:pPr marL="0" lvl="0" indent="0" algn="l" rtl="0">
              <a:spcBef>
                <a:spcPts val="0"/>
              </a:spcBef>
              <a:spcAft>
                <a:spcPts val="0"/>
              </a:spcAft>
              <a:buClr>
                <a:schemeClr val="dk1"/>
              </a:buClr>
              <a:buSzPts val="900"/>
              <a:buFont typeface="Calibri"/>
              <a:buNone/>
            </a:pPr>
            <a:endParaRPr lang="en-US" sz="1200" b="1"/>
          </a:p>
          <a:p>
            <a:pPr marL="0" lvl="0" indent="0" algn="l" rtl="0">
              <a:spcBef>
                <a:spcPts val="0"/>
              </a:spcBef>
              <a:spcAft>
                <a:spcPts val="0"/>
              </a:spcAft>
              <a:buClr>
                <a:schemeClr val="dk1"/>
              </a:buClr>
              <a:buSzPts val="900"/>
              <a:buFont typeface="Calibri"/>
              <a:buNone/>
            </a:pPr>
            <a:endParaRPr lang="en-US" sz="1200" b="1"/>
          </a:p>
        </p:txBody>
      </p:sp>
      <p:pic>
        <p:nvPicPr>
          <p:cNvPr id="4" name="Picture 3">
            <a:extLst>
              <a:ext uri="{FF2B5EF4-FFF2-40B4-BE49-F238E27FC236}">
                <a16:creationId xmlns:a16="http://schemas.microsoft.com/office/drawing/2014/main" id="{AFF7C035-767F-6BC1-F36D-DAA6AD2DFBA6}"/>
              </a:ext>
            </a:extLst>
          </p:cNvPr>
          <p:cNvPicPr>
            <a:picLocks noChangeAspect="1"/>
          </p:cNvPicPr>
          <p:nvPr/>
        </p:nvPicPr>
        <p:blipFill>
          <a:blip r:embed="rId4"/>
          <a:stretch>
            <a:fillRect/>
          </a:stretch>
        </p:blipFill>
        <p:spPr>
          <a:xfrm>
            <a:off x="1814012" y="1416185"/>
            <a:ext cx="5220429" cy="743054"/>
          </a:xfrm>
          <a:prstGeom prst="rect">
            <a:avLst/>
          </a:prstGeom>
        </p:spPr>
      </p:pic>
      <p:pic>
        <p:nvPicPr>
          <p:cNvPr id="6" name="Picture 5">
            <a:extLst>
              <a:ext uri="{FF2B5EF4-FFF2-40B4-BE49-F238E27FC236}">
                <a16:creationId xmlns:a16="http://schemas.microsoft.com/office/drawing/2014/main" id="{AE7CF0DD-5608-31BD-0357-99A5704C5B0E}"/>
              </a:ext>
            </a:extLst>
          </p:cNvPr>
          <p:cNvPicPr>
            <a:picLocks noChangeAspect="1"/>
          </p:cNvPicPr>
          <p:nvPr/>
        </p:nvPicPr>
        <p:blipFill>
          <a:blip r:embed="rId5"/>
          <a:stretch>
            <a:fillRect/>
          </a:stretch>
        </p:blipFill>
        <p:spPr>
          <a:xfrm>
            <a:off x="3653709" y="2984262"/>
            <a:ext cx="4372930" cy="1390238"/>
          </a:xfrm>
          <a:prstGeom prst="rect">
            <a:avLst/>
          </a:prstGeom>
        </p:spPr>
      </p:pic>
    </p:spTree>
    <p:extLst>
      <p:ext uri="{BB962C8B-B14F-4D97-AF65-F5344CB8AC3E}">
        <p14:creationId xmlns:p14="http://schemas.microsoft.com/office/powerpoint/2010/main" val="2540758082"/>
      </p:ext>
    </p:extLst>
  </p:cSld>
  <p:clrMapOvr>
    <a:masterClrMapping/>
  </p:clrMapOvr>
</p:sld>
</file>

<file path=ppt/theme/theme1.xml><?xml version="1.0" encoding="utf-8"?>
<a:theme xmlns:a="http://schemas.openxmlformats.org/drawingml/2006/main" name="Blue Monday by Slidesgo">
  <a:themeElements>
    <a:clrScheme name="Simple Light">
      <a:dk1>
        <a:srgbClr val="FFE599"/>
      </a:dk1>
      <a:lt1>
        <a:srgbClr val="FFFFFF"/>
      </a:lt1>
      <a:dk2>
        <a:srgbClr val="081456"/>
      </a:dk2>
      <a:lt2>
        <a:srgbClr val="FFE599"/>
      </a:lt2>
      <a:accent1>
        <a:srgbClr val="FFFFFF"/>
      </a:accent1>
      <a:accent2>
        <a:srgbClr val="081456"/>
      </a:accent2>
      <a:accent3>
        <a:srgbClr val="FFE599"/>
      </a:accent3>
      <a:accent4>
        <a:srgbClr val="FFFFFF"/>
      </a:accent4>
      <a:accent5>
        <a:srgbClr val="081456"/>
      </a:accent5>
      <a:accent6>
        <a:srgbClr val="3D85C6"/>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981</Words>
  <Application>Microsoft Office PowerPoint</Application>
  <PresentationFormat>On-screen Show (16:9)</PresentationFormat>
  <Paragraphs>259</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Merriweather</vt:lpstr>
      <vt:lpstr>Prata</vt:lpstr>
      <vt:lpstr>Arial</vt:lpstr>
      <vt:lpstr>Calibri</vt:lpstr>
      <vt:lpstr>Nunito Sans Black</vt:lpstr>
      <vt:lpstr>Courier New</vt:lpstr>
      <vt:lpstr>Blue Monday by Slidesgo</vt:lpstr>
      <vt:lpstr>XML parser</vt:lpstr>
      <vt:lpstr>Context și Scop</vt:lpstr>
      <vt:lpstr>Validarea Fișierelor XML</vt:lpstr>
      <vt:lpstr>Validarea Fișierelor XML</vt:lpstr>
      <vt:lpstr>Validarea Fișierelor XML</vt:lpstr>
      <vt:lpstr>Conversia XML în JSON</vt:lpstr>
      <vt:lpstr>Conversia XML în JSON</vt:lpstr>
      <vt:lpstr>Conversia JSON în XML</vt:lpstr>
      <vt:lpstr>Conversia JSON în XML</vt:lpstr>
      <vt:lpstr>Citirea Fișierului JSON</vt:lpstr>
      <vt:lpstr>Scrierea în Fișierul JSON</vt:lpstr>
      <vt:lpstr>Meniul Principal</vt:lpstr>
      <vt:lpstr>Meniul Principal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Razvan</dc:creator>
  <cp:lastModifiedBy>Razvan Zap</cp:lastModifiedBy>
  <cp:revision>7</cp:revision>
  <dcterms:modified xsi:type="dcterms:W3CDTF">2025-01-16T18:44:44Z</dcterms:modified>
</cp:coreProperties>
</file>