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9" r:id="rId4"/>
    <p:sldId id="276" r:id="rId5"/>
    <p:sldId id="277" r:id="rId6"/>
    <p:sldId id="260" r:id="rId7"/>
    <p:sldId id="278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96CC-5A32-4BB2-AC26-C87B43D3E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A946F-68BA-4503-8945-DD13ACD48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067F5-EF1F-4E20-AACF-49B6E8EB4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B749-DE07-4724-9FEE-F590D2F5063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D83BD-E39A-42D0-BC66-E382D492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FFFA8-1C64-4523-9DC6-52259AA7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5B20-B2E1-45D7-94D8-BF5AB3CE1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5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C8088-6868-4C49-A7FE-DF04A7B6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0E737-B692-48CD-904E-B55315503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3D88E-7B02-4C19-A059-2F77CC72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B749-DE07-4724-9FEE-F590D2F5063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4AD71-CEEA-4AD5-87DE-636D893E2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83715-759B-4F85-980F-535A0BC0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5B20-B2E1-45D7-94D8-BF5AB3CE1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9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289D14-FC15-4ADA-9D05-7E2DB523A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F0685-A23D-4D3C-9721-C8D6AF3C3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54FE9-1DEA-4381-97B5-3161C7BD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B749-DE07-4724-9FEE-F590D2F5063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3182E-1159-4ED1-B552-EA34C1BB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92A21-E9A9-47B8-B9CB-8634D291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5B20-B2E1-45D7-94D8-BF5AB3CE1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94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704F-2BE5-4083-9B28-2BDCB239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BA74E-1D3E-4745-BC8F-16BF69B90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A5488-E978-4BB4-BDB6-6C3389CA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B749-DE07-4724-9FEE-F590D2F5063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6A9B0-A9EE-4FA4-A289-57553FB55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23D94-DCED-4603-B73B-C16869A9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5B20-B2E1-45D7-94D8-BF5AB3CE1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6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36E8-5F69-423C-ABF3-407205490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A05DC-7F80-43AB-AF89-F35E34C54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69713-F0F9-43DE-939C-5D6F4C4D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B749-DE07-4724-9FEE-F590D2F5063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A5156-A8F1-45CA-AF02-4741BBC5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0A612-ADD5-4A45-84B0-37A087F1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5B20-B2E1-45D7-94D8-BF5AB3CE1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CC7F9-3FAC-46B5-B7C6-11E0C41F4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72715-D9D0-42FB-970C-6F1B85034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849CA-F1CE-44DC-ADFF-29D71E5BC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24AB3-297E-4719-965C-8A85EB0B1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B749-DE07-4724-9FEE-F590D2F5063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AD70D-DE3F-468E-BC44-97DD34A41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68CA9-C868-429A-A519-21292D1D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5B20-B2E1-45D7-94D8-BF5AB3CE1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4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0E03-9C57-4068-A64A-C4FBA171E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98CDC-B2B8-4BF5-9D52-FC3FCF821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D6EA6-9497-4B6E-81D8-025F13D82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E21264-7770-4949-8B30-B6F8A3A08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883FC7-F33F-4D85-AE02-377BB02F4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97D468-D95B-4CAF-9518-FB12A3703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B749-DE07-4724-9FEE-F590D2F5063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EE09B4-8840-49DC-A79A-222215720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731CF-2972-447E-9F6D-F7562FA83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5B20-B2E1-45D7-94D8-BF5AB3CE1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3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284EF-09E8-4ABD-B7C7-D9531E5B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40106-8842-4C72-B3E5-B8B725D9F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B749-DE07-4724-9FEE-F590D2F5063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CC533-C627-426D-BBF7-D3130863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D6466-4FD8-441E-8AFC-BF45E562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5B20-B2E1-45D7-94D8-BF5AB3CE1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3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331715-E441-4AA5-A168-344939B3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B749-DE07-4724-9FEE-F590D2F5063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6B423C-F3BE-437B-B029-632084BE1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9D698-C659-47BA-997C-5A1A97C2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5B20-B2E1-45D7-94D8-BF5AB3CE1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1111E-AEF8-4EB1-810B-72B3B8011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12F5F-5DC3-4DB7-8C1A-C5463F35B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278DC-7F5F-4D62-9388-760641111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144AF-03C8-45AB-B853-EC7E4FDE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B749-DE07-4724-9FEE-F590D2F5063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50525-6C9A-41C7-A5C5-B7005AC9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09ADD-BF4D-4F8A-B7E6-F506E861E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5B20-B2E1-45D7-94D8-BF5AB3CE1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9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AC98-BB79-4D10-B914-720ED8C2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415A18-98EC-4671-AF2F-EA1097CB0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59BD9-80BB-4BFC-B63B-A09A61182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8B14D-B3D9-4BB7-8DE5-3A1066C0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B749-DE07-4724-9FEE-F590D2F5063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B4BE1-7489-48D0-AE21-6DE50897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64416-9193-47EC-A510-B3A05B5D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5B20-B2E1-45D7-94D8-BF5AB3CE1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2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9602A6-59BE-418B-9E4E-A20D815BB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F5FFD-933C-441B-A24D-84BE83B13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F01A3-C068-4F0B-A0AA-31DA0EE0EE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6B749-DE07-4724-9FEE-F590D2F5063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EEAA3-493D-4E16-AE9E-8F2928E27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50BBF-FB96-48F9-A54A-3FC109F8C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25B20-B2E1-45D7-94D8-BF5AB3CE1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6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" TargetMode="External"/><Relationship Id="rId2" Type="http://schemas.openxmlformats.org/officeDocument/2006/relationships/hyperlink" Target="https://stackoverflow.com/questions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c.utcluj.ro/files/fise_discipline/2019-2020/automatica/040_Informatica_industriala.pdf" TargetMode="External"/><Relationship Id="rId4" Type="http://schemas.openxmlformats.org/officeDocument/2006/relationships/hyperlink" Target="https://www.artofmanliness.com/articles/the-35-greatest-speeches-in-history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3A09-330E-4864-B37C-7B714F1B0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3476"/>
            <a:ext cx="9144000" cy="3341287"/>
          </a:xfrm>
        </p:spPr>
        <p:txBody>
          <a:bodyPr>
            <a:prstTxWarp prst="textArchUp">
              <a:avLst/>
            </a:prstTxWarp>
            <a:normAutofit fontScale="90000"/>
          </a:bodyPr>
          <a:lstStyle/>
          <a:p>
            <a:b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b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b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012FE-4868-4093-AA72-2B032B33A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5534"/>
            <a:ext cx="9144000" cy="4793941"/>
          </a:xfrm>
        </p:spPr>
        <p:txBody>
          <a:bodyPr>
            <a:prstTxWarp prst="textArchUp">
              <a:avLst/>
            </a:prstTxWarp>
            <a:noAutofit/>
          </a:bodyPr>
          <a:lstStyle/>
          <a:p>
            <a:r>
              <a:rPr lang="en-US" sz="88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Proiect</a:t>
            </a:r>
            <a:br>
              <a:rPr lang="en-US" sz="8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</a:br>
            <a:r>
              <a:rPr lang="en-US" sz="8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la</a:t>
            </a:r>
            <a:r>
              <a:rPr lang="en-US" sz="8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en-US" sz="8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Informatica</a:t>
            </a:r>
            <a:r>
              <a:rPr lang="en-US" sz="8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en-US" sz="88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Industriala</a:t>
            </a:r>
            <a:endParaRPr lang="en-US" sz="88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4A244E-A2A0-4DE1-8D19-48D2EC35C4D7}"/>
              </a:ext>
            </a:extLst>
          </p:cNvPr>
          <p:cNvSpPr txBox="1"/>
          <p:nvPr/>
        </p:nvSpPr>
        <p:spPr>
          <a:xfrm>
            <a:off x="1988598" y="2749183"/>
            <a:ext cx="7785716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</a:rPr>
              <a:t>Profesor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</a:rPr>
              <a:t>îndrumător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</a:rPr>
              <a:t>:  Adela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</a:rPr>
              <a:t>Pușcașiu</a:t>
            </a:r>
            <a:endParaRPr lang="en-US" sz="18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</a:rPr>
              <a:t>Studenți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</a:rPr>
              <a:t>:  Moldovan Andrei</a:t>
            </a: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</a:rPr>
              <a:t>Lupean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</a:rPr>
              <a:t>Alexandru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</a:rPr>
              <a:t> Dumitru </a:t>
            </a: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</a:rPr>
              <a:t>Vida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</a:rPr>
              <a:t>Crina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</a:rPr>
              <a:t> Georgiana</a:t>
            </a: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</a:rPr>
              <a:t> Moraru Andrei</a:t>
            </a:r>
          </a:p>
          <a:p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113129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169FF-8409-4EF2-BE80-37281BBCA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590549"/>
            <a:ext cx="5676899" cy="1006475"/>
          </a:xfrm>
        </p:spPr>
        <p:txBody>
          <a:bodyPr>
            <a:normAutofit/>
          </a:bodyPr>
          <a:lstStyle/>
          <a:p>
            <a:r>
              <a:rPr lang="en-US" sz="54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Schimbarea</a:t>
            </a: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Parolei</a:t>
            </a:r>
            <a:endParaRPr lang="en-US" sz="5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06755-9A3E-462A-AE89-155C92189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9076" y="1733550"/>
            <a:ext cx="5306318" cy="4135438"/>
          </a:xfrm>
        </p:spPr>
        <p:txBody>
          <a:bodyPr>
            <a:normAutofit fontScale="92500" lnSpcReduction="2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In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cazul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care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utilizatorul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uitat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parola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aleasa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acesta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poate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apese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butonul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“Forgot Password?” din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fereastra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autentificare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buton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deschide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noua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fereastra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care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votantul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poate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creeze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noua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parola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asociata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email-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ului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parola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randul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trebuie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confirmata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Dupa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alegearea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noii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parole,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urmata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apasarea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butonului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“Change Password”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fereastra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inchide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automat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utilizatorul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avea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nou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dispozitia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a se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autentifica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fereastra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precedenta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folosind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data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aceasta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noua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parola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aleasa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74F5BB-0853-49B4-9125-710E92EB049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257" y="590549"/>
            <a:ext cx="5306318" cy="527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85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4546-4D77-425A-B182-BE60D4AD3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6" y="685801"/>
            <a:ext cx="4476750" cy="857249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Votare</a:t>
            </a:r>
            <a:endParaRPr lang="en-US" sz="60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73F15-F1D5-4B70-A98D-260C60763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1450" y="1543049"/>
            <a:ext cx="4600575" cy="4914901"/>
          </a:xfrm>
        </p:spPr>
        <p:txBody>
          <a:bodyPr>
            <a:normAutofit/>
          </a:bodyPr>
          <a:lstStyle/>
          <a:p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</a:p>
          <a:p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Aceasta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fereastra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reprezinta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votarea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efectiva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lasand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dispozitia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utilizatorului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alegerea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uneia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dintre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trei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optiuni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vot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In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cazul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care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votantul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trei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tooltip-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fost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discursurile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electorale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campaniile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celor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trei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partide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dreptul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fiecarei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casute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Tot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ceea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trebuie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utilizatorul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tina mouse-ul in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dreptul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unuia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dintre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trei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exprimarea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optiunii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realizata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bifarea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casutei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dreptul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partidului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ales),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votantul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trebuie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apese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butonul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“Submit Vote”. </a:t>
            </a:r>
            <a:endParaRPr lang="en-US" sz="2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C8D3A9-E4FE-47D4-A50B-DBA7CC72CD0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25" y="685801"/>
            <a:ext cx="70104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957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2C34-75FA-4CBB-AEA8-3F73DC8A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933450"/>
            <a:ext cx="5953125" cy="9525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Verificare</a:t>
            </a:r>
            <a:endParaRPr lang="en-US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EAC35-6535-4345-A3CB-9E6A8BFE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2057400"/>
            <a:ext cx="6629399" cy="4038599"/>
          </a:xfrm>
        </p:spPr>
        <p:txBody>
          <a:bodyPr>
            <a:normAutofit/>
          </a:bodyPr>
          <a:lstStyle/>
          <a:p>
            <a:pPr marL="22860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 a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fost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conceput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 o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verificare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suplimentara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asa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cum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dorit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cabina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vot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rolul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fiind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a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minimiza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eventualele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erori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ale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unor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utilizatori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neexperimentati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Daca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utilizatorul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alege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varianta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butonului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“Yes”,  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atunci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votul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inregistrat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noua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fereastra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deschide</a:t>
            </a:r>
            <a:endParaRPr lang="en-US" sz="22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Butonul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numit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“Go back”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inchide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fereastra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anuleaza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votul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trimite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utlizatorul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inapoi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fereastra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optiuni</a:t>
            </a:r>
            <a:r>
              <a:rPr lang="en-US" sz="2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2E68C2-74B1-46C6-934F-71FD4CF335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933450"/>
            <a:ext cx="5353049" cy="516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3465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5D05-1EF4-49E7-9285-1D0CE83F1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Rezultate</a:t>
            </a:r>
            <a:endParaRPr lang="en-US" sz="6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5C14FF-700C-41C6-B6B0-2F69A153A96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3975"/>
            <a:ext cx="10515599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5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3249E-2827-48D0-8B96-5C35F525A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4" y="119062"/>
            <a:ext cx="6734175" cy="9525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Vot</a:t>
            </a:r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6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Nou</a:t>
            </a:r>
            <a:endParaRPr lang="en-US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5C35E-A501-4282-B2FF-817292293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875" y="2057399"/>
            <a:ext cx="7153275" cy="4681537"/>
          </a:xfrm>
        </p:spPr>
        <p:txBody>
          <a:bodyPr>
            <a:normAutofit/>
          </a:bodyPr>
          <a:lstStyle/>
          <a:p>
            <a:r>
              <a:rPr lang="en-US" sz="3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3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Noua</a:t>
            </a:r>
            <a:r>
              <a:rPr lang="en-US" sz="3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fereastra</a:t>
            </a:r>
            <a:r>
              <a:rPr lang="en-US" sz="3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</a:t>
            </a:r>
            <a:r>
              <a:rPr lang="en-US" sz="3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3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3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deschide</a:t>
            </a:r>
            <a:r>
              <a:rPr lang="en-US" sz="3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3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urma</a:t>
            </a:r>
            <a:r>
              <a:rPr lang="en-US" sz="3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apasarii</a:t>
            </a:r>
            <a:r>
              <a:rPr lang="en-US" sz="3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butonului</a:t>
            </a:r>
            <a:r>
              <a:rPr lang="en-US" sz="3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“Log out” </a:t>
            </a:r>
            <a:r>
              <a:rPr lang="en-US" sz="3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ofera</a:t>
            </a:r>
            <a:r>
              <a:rPr lang="en-US" sz="3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optiunea</a:t>
            </a:r>
            <a:r>
              <a:rPr lang="en-US" sz="3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unui</a:t>
            </a:r>
            <a:r>
              <a:rPr lang="en-US" sz="3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nou</a:t>
            </a:r>
            <a:r>
              <a:rPr lang="en-US" sz="3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vot</a:t>
            </a:r>
            <a:r>
              <a:rPr lang="en-US" sz="3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3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urmatorul</a:t>
            </a:r>
            <a:r>
              <a:rPr lang="en-US" sz="3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</a:t>
            </a:r>
            <a:r>
              <a:rPr lang="en-US" sz="3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</a:t>
            </a:r>
            <a:r>
              <a:rPr lang="en-US" sz="3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apasarea</a:t>
            </a:r>
            <a:r>
              <a:rPr lang="en-US" sz="3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butonului</a:t>
            </a:r>
            <a:r>
              <a:rPr lang="en-US" sz="3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“New Vote”, care </a:t>
            </a:r>
            <a:r>
              <a:rPr lang="en-US" sz="3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3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trimite</a:t>
            </a:r>
            <a:r>
              <a:rPr lang="en-US" sz="3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votantul</a:t>
            </a:r>
            <a:r>
              <a:rPr lang="en-US" sz="3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prima </a:t>
            </a:r>
            <a:r>
              <a:rPr lang="en-US" sz="3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pagina</a:t>
            </a:r>
            <a:r>
              <a:rPr lang="en-US" sz="3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3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aplicatiei</a:t>
            </a:r>
            <a:r>
              <a:rPr lang="en-US" sz="3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cea</a:t>
            </a:r>
            <a:r>
              <a:rPr lang="en-US" sz="3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care se </a:t>
            </a:r>
            <a:r>
              <a:rPr lang="en-US" sz="3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realizeaza</a:t>
            </a:r>
            <a:r>
              <a:rPr lang="en-US" sz="3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inregistrarea</a:t>
            </a:r>
            <a:r>
              <a:rPr lang="en-US" sz="3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3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autentificarea</a:t>
            </a:r>
            <a:r>
              <a:rPr lang="en-US" sz="3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de </a:t>
            </a:r>
            <a:r>
              <a:rPr lang="en-US" sz="3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</a:t>
            </a:r>
            <a:r>
              <a:rPr lang="en-US" sz="3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intregul</a:t>
            </a:r>
            <a:r>
              <a:rPr lang="en-US" sz="3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</a:t>
            </a:r>
            <a:r>
              <a:rPr lang="en-US" sz="3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3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reia</a:t>
            </a:r>
            <a:r>
              <a:rPr lang="en-US" sz="3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inca</a:t>
            </a:r>
            <a:r>
              <a:rPr lang="en-US" sz="3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data.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317F9C-63B9-4B3B-ADFC-5CD80C60807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977" y="119062"/>
            <a:ext cx="4314825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826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C606-994E-4915-91F7-929567953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3425"/>
            <a:ext cx="9144000" cy="1181100"/>
          </a:xfrm>
        </p:spPr>
        <p:txBody>
          <a:bodyPr>
            <a:normAutofit/>
          </a:bodyPr>
          <a:lstStyle/>
          <a:p>
            <a:r>
              <a:rPr lang="en-US" sz="6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Implementarea</a:t>
            </a:r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6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Aplicatiei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4D132-39A0-4B17-9F98-C0E579AF9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57400"/>
            <a:ext cx="9144000" cy="4495800"/>
          </a:xfrm>
        </p:spPr>
        <p:txBody>
          <a:bodyPr/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Programul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fost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limbajul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programare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C#,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clasele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folosite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fiind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ale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fiecarui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form.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configuarea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bazei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date, a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fost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folosit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mediul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PostreSQL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trei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Fiecare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coloanele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fost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echivalate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interfata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grafica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astfel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incat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faciliteze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atat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functionarea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aplicatiei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cat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experienta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utilizatorului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Astfel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au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fost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create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tabelele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Candidat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Partid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Votant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felul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care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conceputa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aplicatia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tabelul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Votantilor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populat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atunci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cand un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nou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inregistreaza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user-control-ul de “Register”.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autentificare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 user-control-ul de “Log In”,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aplicatia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face o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cautare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tabelul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Votantilor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gasi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daca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acel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email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parola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date in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tabelul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respectiv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cazul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care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credentialele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introducerea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lor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genera o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eroare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cum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asteptat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8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1436A-D52D-4BE3-BAD9-82175E56D59E}"/>
              </a:ext>
            </a:extLst>
          </p:cNvPr>
          <p:cNvSpPr txBox="1"/>
          <p:nvPr/>
        </p:nvSpPr>
        <p:spPr>
          <a:xfrm>
            <a:off x="457200" y="1095375"/>
            <a:ext cx="11277600" cy="4934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Fereastra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schimbare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parolei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printr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-o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actualizare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bazei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date,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cauta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votant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email-ul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ii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ofera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posibilitatea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aleaga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noua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parola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care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suprascrisa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locul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celei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vechi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tabelul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Votantilor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Form-ul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optiunilor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vot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populat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start cu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trei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partide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tabelul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Partidelor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lucru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fost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realizat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astfel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nu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oferi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votantului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optiunea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a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schimba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sterge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optiunile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vot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In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fereastra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rezultatelor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timp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real, se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realizeaza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interogare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tabelei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Candidatului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speta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coloanei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tine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numarul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voturi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obtinute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incrementa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numarul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voturi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cate o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variabila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fiecare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dintre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trei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partide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fost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declarata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urmand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fi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modificata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casuta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vot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aleasa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Astfel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obtine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rezultat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timp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real,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 final,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deoarece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nou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votant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poate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vina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isi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exprima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optiunea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Functionalitatea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liniara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realizata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natura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astfel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incat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doar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care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deja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votat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poate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stie cum a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contribuit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votul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utilizatorul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nou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fiind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nevoit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voteze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apoi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fie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rezultat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felul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acesta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devenind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imposibil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fie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influentat</a:t>
            </a:r>
            <a:endParaRPr lang="en-US" sz="2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108448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80E4-6B46-4E27-9B93-AA7402AB6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125" y="1009650"/>
            <a:ext cx="9144000" cy="947738"/>
          </a:xfrm>
        </p:spPr>
        <p:txBody>
          <a:bodyPr/>
          <a:lstStyle/>
          <a:p>
            <a:r>
              <a:rPr lang="en-US" sz="6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Testarea</a:t>
            </a:r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6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Aplicatiei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FA8A4-7D68-4E39-B38A-63DF64A42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325" y="2220913"/>
            <a:ext cx="9486900" cy="4437062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4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asigura</a:t>
            </a:r>
            <a:r>
              <a:rPr lang="en-US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utilizatorului</a:t>
            </a:r>
            <a:r>
              <a:rPr lang="en-US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4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experienta</a:t>
            </a:r>
            <a:r>
              <a:rPr lang="en-US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reala</a:t>
            </a:r>
            <a:r>
              <a:rPr lang="en-US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cat </a:t>
            </a:r>
            <a:r>
              <a:rPr lang="en-US" sz="4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aproape</a:t>
            </a:r>
            <a:r>
              <a:rPr lang="en-US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4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obiectul</a:t>
            </a:r>
            <a:r>
              <a:rPr lang="en-US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emulat</a:t>
            </a:r>
            <a:r>
              <a:rPr lang="en-US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 </a:t>
            </a:r>
            <a:r>
              <a:rPr lang="en-US" sz="4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serie</a:t>
            </a:r>
            <a:r>
              <a:rPr lang="en-US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teste </a:t>
            </a:r>
            <a:r>
              <a:rPr lang="en-US" sz="4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trebuie</a:t>
            </a:r>
            <a:r>
              <a:rPr lang="en-US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fie </a:t>
            </a:r>
            <a:r>
              <a:rPr lang="en-US" sz="4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efectuate</a:t>
            </a:r>
            <a:r>
              <a:rPr lang="en-US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inainte</a:t>
            </a:r>
            <a:r>
              <a:rPr lang="en-US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4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procesarea</a:t>
            </a:r>
            <a:r>
              <a:rPr lang="en-US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fiecarui</a:t>
            </a:r>
            <a:r>
              <a:rPr lang="en-US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vot</a:t>
            </a:r>
            <a:r>
              <a:rPr lang="en-US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final. Daca </a:t>
            </a:r>
            <a:r>
              <a:rPr lang="en-US" sz="4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unul</a:t>
            </a:r>
            <a:r>
              <a:rPr lang="en-US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dintre</a:t>
            </a:r>
            <a:r>
              <a:rPr lang="en-US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teste </a:t>
            </a:r>
            <a:r>
              <a:rPr lang="en-US" sz="4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esua</a:t>
            </a:r>
            <a:r>
              <a:rPr lang="en-US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4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utilizatorul</a:t>
            </a:r>
            <a:r>
              <a:rPr lang="en-US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trebui</a:t>
            </a:r>
            <a:r>
              <a:rPr lang="en-US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urmeze</a:t>
            </a:r>
            <a:r>
              <a:rPr lang="en-US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indicatia</a:t>
            </a:r>
            <a:r>
              <a:rPr lang="en-US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oferita</a:t>
            </a:r>
            <a:r>
              <a:rPr lang="en-US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4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campul</a:t>
            </a:r>
            <a:r>
              <a:rPr lang="en-US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un </a:t>
            </a:r>
            <a:r>
              <a:rPr lang="en-US" sz="4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mesaj</a:t>
            </a:r>
            <a:r>
              <a:rPr lang="en-US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</a:t>
            </a:r>
            <a:r>
              <a:rPr lang="en-US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aparea</a:t>
            </a:r>
            <a:r>
              <a:rPr lang="en-US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 </a:t>
            </a:r>
            <a:r>
              <a:rPr lang="en-US" sz="4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en-US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4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148257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01930-1BEF-451E-9A01-30DA40B10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106" y="2057399"/>
            <a:ext cx="4693920" cy="4695825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La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inceput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atunci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cand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noul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votant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isi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inregistreaza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contul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acesta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trebui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completeze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toate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campurile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cazul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care nu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niciunul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urmatorul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mesaj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aparea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In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cazul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care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utilizatorul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uita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refuza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completeze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anumit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camp,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campuri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mesaje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vor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aparea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echivalent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69B79D-0DDA-4564-91C6-BA644042CCD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119" y="104775"/>
            <a:ext cx="4113906" cy="6648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69CCD6-74AF-4874-B981-81F74CF2E97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86809" y="104775"/>
            <a:ext cx="2295525" cy="1466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D788A7-D80F-4FEB-8A06-B05D4E66915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333" y="1733549"/>
            <a:ext cx="2257425" cy="14668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9BE304-962F-481E-BB75-FB98AD08024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757" y="3400028"/>
            <a:ext cx="2276476" cy="1534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9C8ED5-CAA5-4EBE-A406-2CCA81DF8BA3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333" y="5218906"/>
            <a:ext cx="2247900" cy="15343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5EC497-B703-4D41-9E8A-E3403F5C0083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" y="19047"/>
            <a:ext cx="2205990" cy="15811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8206AC-4284-4F0B-A6C7-DDFEF3067F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2577" y="19047"/>
            <a:ext cx="2119447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267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7A685-31E5-4D95-B8F3-3973103FA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3825" y="109537"/>
            <a:ext cx="3978345" cy="6638925"/>
          </a:xfrm>
        </p:spPr>
        <p:txBody>
          <a:bodyPr/>
          <a:lstStyle/>
          <a:p>
            <a:endParaRPr lang="en-US" dirty="0"/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fereastra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autentificare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vor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impune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aceleasi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verificari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completare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campurilor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 plus, o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verificare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faptului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utilizatorul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date.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In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cazul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care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acesta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gasist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urmatorul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camp cu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mesaj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aparea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Aceeasi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verificare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impusa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fereastra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schimbare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parolei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daca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email-ul nu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gasit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date, un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mesaj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notifica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utilizatorul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legatura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aceasta</a:t>
            </a:r>
            <a:r>
              <a:rPr 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3459B0-14D3-4B05-B67E-39D99DC5238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846" y="109537"/>
            <a:ext cx="3507604" cy="663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2BF079-C0D3-4CC5-ADB7-DD00E64BAD8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338" y="1082039"/>
            <a:ext cx="4244340" cy="4693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162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FF4F1-2DF7-49B8-BF06-BC4806759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36613"/>
            <a:ext cx="9144000" cy="1079299"/>
          </a:xfrm>
        </p:spPr>
        <p:txBody>
          <a:bodyPr/>
          <a:lstStyle/>
          <a:p>
            <a:r>
              <a:rPr lang="en-US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Scopul</a:t>
            </a: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Proiectului</a:t>
            </a: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170F8-CA29-41CD-90C5-C241B4756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39013"/>
            <a:ext cx="9144000" cy="3790765"/>
          </a:xfrm>
        </p:spPr>
        <p:txBody>
          <a:bodyPr/>
          <a:lstStyle/>
          <a:p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Scopul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proiectului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fost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acela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a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aplicatie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complexa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C#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menita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simuleze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platforma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votare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online cu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rezultate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timp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real.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Aplicatia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urmeaza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fi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prezentata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fost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conceputa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mediul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dezvoltare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Visual Studio ca un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proiect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tip </a:t>
            </a:r>
            <a:r>
              <a:rPr lang="en-US" sz="2800" b="1" i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Windows Form App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(in format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grafic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care,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intermediul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unor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multe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ferestre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dialog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insotite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controalele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aferente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ghideaza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utilizatorul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spre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exprimarea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votului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favoarea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unui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partid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altuia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320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AAB5D-32D2-4AED-8715-BA430391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825"/>
            <a:ext cx="10515600" cy="1566863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fereastra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votare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cum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firesc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utilizatorul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constrans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alegerea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unui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singur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partid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orice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incercare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a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vota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multe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partide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ducand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invalidarea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votului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aparitia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unui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camp de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mesaj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Bineinteles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incercarea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a da un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vot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invalidata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592582-46C0-466D-B4D5-7B1676A38ED4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81750" y="2124076"/>
            <a:ext cx="5181600" cy="411678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84B369-C575-4B84-A88E-81F10EE08BB8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04850" y="2124076"/>
            <a:ext cx="5181600" cy="411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981347"/>
      </p:ext>
    </p:extLst>
  </p:cSld>
  <p:clrMapOvr>
    <a:masterClrMapping/>
  </p:clrMapOvr>
  <p:transition spd="slow">
    <p:wheel spokes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44514-DD3F-4E5A-BE5B-8FC0A0647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7387"/>
            <a:ext cx="9144000" cy="1166813"/>
          </a:xfrm>
        </p:spPr>
        <p:txBody>
          <a:bodyPr/>
          <a:lstStyle/>
          <a:p>
            <a:r>
              <a:rPr lang="en-US" sz="6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Bibliografie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C203F-E47B-40E1-BF64-00133856E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85975"/>
            <a:ext cx="9144000" cy="3171825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b="1" u="sng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2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u="sng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https://stackoverflow.com/questions/</a:t>
            </a:r>
            <a:endParaRPr lang="en-US" sz="2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u="sng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https://www.youtube.com/</a:t>
            </a:r>
            <a:endParaRPr lang="en-US" sz="2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u="sng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https://www.artofmanliness.com/articles/the-35-greatest-speeches-in-history/</a:t>
            </a:r>
            <a:endParaRPr lang="en-US" sz="2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u="sng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https://ac.utcluj.ro/files/fise_discipline/2019-2020/automatica/040_Informatica_industriala.pdf</a:t>
            </a:r>
            <a:endParaRPr lang="en-US" sz="2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14152733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141D-A082-4624-819E-A757907B5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62425"/>
            <a:ext cx="9144000" cy="2224087"/>
          </a:xfrm>
        </p:spPr>
        <p:txBody>
          <a:bodyPr>
            <a:prstTxWarp prst="textArchUp">
              <a:avLst/>
            </a:prstTxWarp>
            <a:normAutofit fontScale="90000"/>
          </a:bodyPr>
          <a:lstStyle/>
          <a:p>
            <a:b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b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b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b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b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b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en-US" sz="89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Va</a:t>
            </a:r>
            <a:r>
              <a:rPr lang="en-US" sz="89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89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multumim</a:t>
            </a:r>
            <a:r>
              <a:rPr lang="en-US" sz="89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br>
              <a:rPr lang="en-US" sz="89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</a:br>
            <a:r>
              <a:rPr lang="en-US" sz="89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pentru</a:t>
            </a:r>
            <a:r>
              <a:rPr lang="en-US" sz="89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89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atentie</a:t>
            </a:r>
            <a:r>
              <a:rPr lang="en-US" sz="89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!</a:t>
            </a:r>
            <a:br>
              <a:rPr lang="en-US" sz="6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430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FF4F1-2DF7-49B8-BF06-BC4806759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6472"/>
            <a:ext cx="9144000" cy="926178"/>
          </a:xfrm>
        </p:spPr>
        <p:txBody>
          <a:bodyPr/>
          <a:lstStyle/>
          <a:p>
            <a:r>
              <a:rPr lang="en-US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Arhitectura</a:t>
            </a: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Aplicatiei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170F8-CA29-41CD-90C5-C241B4756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745" y="1914248"/>
            <a:ext cx="5754255" cy="3673532"/>
          </a:xfrm>
        </p:spPr>
        <p:txBody>
          <a:bodyPr>
            <a:norm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limbaj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programare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C#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mediu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dezvoltare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Visual Studio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interogare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structural al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bazelor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date:  PostgreSQL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D0229-2DB5-4D7C-BC91-359CB06CA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14248"/>
            <a:ext cx="5815686" cy="363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9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816B9-B7F5-45E4-9778-503912815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90"/>
            <a:ext cx="10515600" cy="742732"/>
          </a:xfrm>
        </p:spPr>
        <p:txBody>
          <a:bodyPr/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Schema de </a:t>
            </a:r>
            <a:r>
              <a:rPr lang="en-US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functionare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913AB3-4A38-465F-84CB-6467E7A17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991" y="755008"/>
            <a:ext cx="7148018" cy="602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27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CAC3D-2048-4E23-B726-2AED855C0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279"/>
            <a:ext cx="10515600" cy="776288"/>
          </a:xfrm>
        </p:spPr>
        <p:txBody>
          <a:bodyPr/>
          <a:lstStyle/>
          <a:p>
            <a:pPr algn="ctr"/>
            <a:r>
              <a:rPr lang="en-US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Codul</a:t>
            </a: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culorilor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B10B0-7399-4381-9E89-39795EF88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396" y="789189"/>
            <a:ext cx="8883207" cy="597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31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FF4F1-2DF7-49B8-BF06-BC4806759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753790"/>
            <a:ext cx="9144000" cy="1079299"/>
          </a:xfrm>
        </p:spPr>
        <p:txBody>
          <a:bodyPr/>
          <a:lstStyle/>
          <a:p>
            <a:r>
              <a:rPr lang="en-US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Baza</a:t>
            </a: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de 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C1D84-F49B-4BBD-9B95-1F22CF5319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96732" y="3108920"/>
            <a:ext cx="3476625" cy="1314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1F8D19-F03B-4E7A-84FB-F6767303B31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62015" y="3127970"/>
            <a:ext cx="4705985" cy="1295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AF8701-4C5A-48F6-8A36-54D18A11AD0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9" y="5032451"/>
            <a:ext cx="5943600" cy="1371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973DDD-58E4-487B-B523-1F0DC79BC976}"/>
              </a:ext>
            </a:extLst>
          </p:cNvPr>
          <p:cNvSpPr txBox="1"/>
          <p:nvPr/>
        </p:nvSpPr>
        <p:spPr>
          <a:xfrm>
            <a:off x="1524000" y="2286718"/>
            <a:ext cx="3476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  </a:t>
            </a:r>
            <a:r>
              <a:rPr lang="en-US" sz="4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Candidate</a:t>
            </a:r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D3C586-7DF8-40C5-9BAC-1C9478FC3A60}"/>
              </a:ext>
            </a:extLst>
          </p:cNvPr>
          <p:cNvSpPr txBox="1"/>
          <p:nvPr/>
        </p:nvSpPr>
        <p:spPr>
          <a:xfrm>
            <a:off x="5962015" y="2286718"/>
            <a:ext cx="47059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  </a:t>
            </a:r>
            <a:r>
              <a:rPr lang="en-US" sz="4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Party</a:t>
            </a:r>
            <a:endParaRPr 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917533-E9CF-4AA9-866E-B5EA53F65424}"/>
              </a:ext>
            </a:extLst>
          </p:cNvPr>
          <p:cNvSpPr txBox="1"/>
          <p:nvPr/>
        </p:nvSpPr>
        <p:spPr>
          <a:xfrm>
            <a:off x="2190680" y="5314480"/>
            <a:ext cx="2288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  </a:t>
            </a:r>
            <a:r>
              <a:rPr lang="en-US" sz="4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Voter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7404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EEDD6-81ED-44EF-B2F3-0F8ABBEE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4694"/>
            <a:ext cx="10515600" cy="776288"/>
          </a:xfrm>
        </p:spPr>
        <p:txBody>
          <a:bodyPr/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UML </a:t>
            </a:r>
            <a:r>
              <a:rPr lang="en-US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Baza</a:t>
            </a: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de date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201EA-0404-4A4A-AA46-36B1975F3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34" y="1845730"/>
            <a:ext cx="10202332" cy="387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31794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FF4F1-2DF7-49B8-BF06-BC4806759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9299"/>
          </a:xfrm>
        </p:spPr>
        <p:txBody>
          <a:bodyPr/>
          <a:lstStyle/>
          <a:p>
            <a:r>
              <a:rPr lang="en-US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Interfata</a:t>
            </a: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Grafica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170F8-CA29-41CD-90C5-C241B4756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39013"/>
            <a:ext cx="9144000" cy="3790765"/>
          </a:xfrm>
        </p:spPr>
        <p:txBody>
          <a:bodyPr>
            <a:normAutofit fontScale="92500"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Obiectivele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 care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le-am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propus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spre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atingere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fost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pe de o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realizarea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unei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serii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pasi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trebuie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parcursi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catre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fiecare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votant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-un mod logic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usor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cat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asigurarea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unei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functionalitati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rigide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aplicatei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cu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schimbari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tangibile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baza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date,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astfel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incat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programul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final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emuleze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cat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bine </a:t>
            </a:r>
            <a:r>
              <a:rPr lang="en-US" sz="2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realitatea</a:t>
            </a:r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075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22845-A4FA-4918-83F1-4D3B3B0EC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093"/>
            <a:ext cx="10515600" cy="764682"/>
          </a:xfrm>
        </p:spPr>
        <p:txBody>
          <a:bodyPr/>
          <a:lstStyle/>
          <a:p>
            <a:pPr algn="ctr"/>
            <a:r>
              <a:rPr lang="en-US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Autentificare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20CA78-782A-43DE-A91D-D3AF319023D2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6" y="947120"/>
            <a:ext cx="4048217" cy="5850386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6FF3EF-1CF1-476A-A1AB-D4B771AE08BF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532" y="933940"/>
            <a:ext cx="4050792" cy="5852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B272CA-72AC-4E5F-B4C0-585831B7E723}"/>
              </a:ext>
            </a:extLst>
          </p:cNvPr>
          <p:cNvSpPr txBox="1"/>
          <p:nvPr/>
        </p:nvSpPr>
        <p:spPr>
          <a:xfrm>
            <a:off x="4267200" y="1104900"/>
            <a:ext cx="3619500" cy="6041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inceput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programul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deschide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o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fereastra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autentificare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utilizatorul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trebuie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isi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introduca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email-ul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parola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trece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pasul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urmator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Daca ne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gandim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un soft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doreste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fi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folosit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-o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cabina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vot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atunci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probabil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orice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intrat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cabina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 un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nou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ceea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impune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optiune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inregistrare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logarea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-un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deja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existent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fiind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doar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functionalitate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rigidizeaza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securitatea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votului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impunerea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unei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conditii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suplimentare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verificare</a:t>
            </a:r>
            <a:r>
              <a:rPr lang="en-US" sz="1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303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</TotalTime>
  <Words>1368</Words>
  <Application>Microsoft Office PowerPoint</Application>
  <PresentationFormat>Widescreen</PresentationFormat>
  <Paragraphs>70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Symbol</vt:lpstr>
      <vt:lpstr>Office Theme</vt:lpstr>
      <vt:lpstr>   </vt:lpstr>
      <vt:lpstr>Scopul Proiectului </vt:lpstr>
      <vt:lpstr>Arhitectura Aplicatiei</vt:lpstr>
      <vt:lpstr>Schema de functionare</vt:lpstr>
      <vt:lpstr>Codul culorilor</vt:lpstr>
      <vt:lpstr>Baza de date</vt:lpstr>
      <vt:lpstr>UML Baza de date</vt:lpstr>
      <vt:lpstr>Interfata Grafica</vt:lpstr>
      <vt:lpstr>Autentificare</vt:lpstr>
      <vt:lpstr>Schimbarea Parolei</vt:lpstr>
      <vt:lpstr>Votare</vt:lpstr>
      <vt:lpstr>Verificare</vt:lpstr>
      <vt:lpstr>Rezultate</vt:lpstr>
      <vt:lpstr>Vot Nou</vt:lpstr>
      <vt:lpstr>Implementarea Aplicatiei</vt:lpstr>
      <vt:lpstr>PowerPoint Presentation</vt:lpstr>
      <vt:lpstr>Testarea Aplicatiei</vt:lpstr>
      <vt:lpstr>PowerPoint Presentation</vt:lpstr>
      <vt:lpstr>PowerPoint Presentation</vt:lpstr>
      <vt:lpstr>   Pentru fereastra de votare, cum este si firesc, utilizatorul este constrans la alegerea unui singur partid, orice incercare de a vota mai multe partide ducand la invalidarea votului si aparitia unui camp de mesaj. Bineinteles, si incercarea de a da un vot nul va fi invalidata:  </vt:lpstr>
      <vt:lpstr>Bibliografie</vt:lpstr>
      <vt:lpstr>      Va multumim  pentru atentie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Andrei Moraru</dc:creator>
  <cp:lastModifiedBy>Andrei-A Moldovan</cp:lastModifiedBy>
  <cp:revision>20</cp:revision>
  <dcterms:created xsi:type="dcterms:W3CDTF">2021-06-01T13:00:41Z</dcterms:created>
  <dcterms:modified xsi:type="dcterms:W3CDTF">2021-06-02T08:52:30Z</dcterms:modified>
</cp:coreProperties>
</file>