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jpeg" ContentType="image/jpeg"/>
  <Override PartName="/ppt/media/image2.jpeg" ContentType="image/jpeg"/>
  <Override PartName="/ppt/media/image3.jpeg" ContentType="image/jpe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3036BD3-D150-4A28-9193-5DC191819B9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897725C-FD15-4FB2-90C3-2C92162AFE3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7694DC9-4F37-4E49-8D62-F2FD4DEC483D}"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4EE7DFC-2D38-475D-94BD-35FBE9FBB62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B404E08-335D-4A72-B943-7AE9FF23923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B1D9887-1C18-47B0-B452-C927127EC9D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8A9BC75-309B-4D22-81DA-B3FA1B45CC3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4286185-A1E8-4CEE-BB69-B9DA84B7AA5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3E65C77-7F09-449E-9381-098BC2494E7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4804CE5-DB18-4BBD-83BE-B1821AA826A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1BB9B07-AE79-4392-8FB1-246D17D3F9C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374E03F-8499-425A-A380-8131CE26999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048F704-1ED6-4A20-92C4-F2AD26BA872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34E9239-2881-4778-9BA2-86AF81F6EBE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76B4EB8-1F68-4136-817E-26EA31A672C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8AA22EE-21E9-45A6-8CCC-8AEB1F5B317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17D8616-F372-43CC-8937-226DDFC93A0D}"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4E19806-8D2C-4E5E-A126-7A33E96192F4}"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F8C7F26-23CF-4FEB-86D7-9ECBC965C81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97BF6DE-7113-41B9-8B7E-7BA66B9704A0}"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182BF4E-35BA-4E96-B40A-D4D0CBC9922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01A9E71-8256-45F1-8BF6-57412CB29C90}"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85D96A2-D764-42B0-BF21-A0E3B351A20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87BB875-7BC5-4324-AC50-8AAC16CB853A}"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C80263A-457D-4ECB-AE17-22DA88BAC78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45D7011-3D4A-453B-9A3F-217BC104005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181AD74-9CA1-418F-82BA-6A3508AF05C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2A6CA85-2AD4-4255-9788-D3F6B73FF6A8}"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328B340-D288-49A2-AEEF-53E24E22D200}"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A20CD94B-564C-46C4-AD2B-6B42C6085C08}"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17DAF294-BB2D-49CC-BC6A-FE2725F0ABB2}"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D72AEFB-2556-4776-98AE-A7A440734FEB}"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EED6FA6-6CD0-4807-976F-EC013C64B22C}"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9989FAB-3CD7-4E92-A0B1-1DCF2D0CEC4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E5E92E2-A0DD-4BFD-8BDD-AEF356A55325}"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138B3DA-A5A9-4C8C-9690-D79E479363AF}"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94BB8F6D-A8D2-405C-8F4A-AB1C753C7963}"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DFE139A-9772-4B1D-83C8-71726EE6392D}"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E8386BD-1A91-45D7-B748-C04FBADED8F5}"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4E18FB2-4B82-43FF-ACD7-29612DE98DF4}"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B747F08-AAAC-40A8-BBA4-C94D0D3C005E}"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BD45C1EE-D145-4B30-AA0C-00F868AE286D}"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4DEF9857-632D-4F6A-B038-F8587E19D84B}"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D080C6B4-E5F8-4FCC-A400-733F495C3250}"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D0683BF-1E80-4D4C-B4BD-3A0A1996E30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68E935B5-8B1A-4EF5-B651-FD4EABBF3763}"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AB0C47CB-5C68-4AC9-A995-E1722D60BE9A}"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7E93A7BC-3577-4E5D-BD3A-5F6B6C9FD0E9}"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0879E8B5-6B7E-414B-8FF0-4AC66585E001}"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8F83FCA8-D47F-47C9-A5E5-5E2C46C368DD}"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AA38E3E4-F4E4-445E-8C6A-E38628B13E4E}"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1A13FE6-6D4B-4111-871A-AF680C7663EB}"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88CF65D-B459-46FB-A718-27DE7980E90F}"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6A9820C7-7BCB-4F60-8C00-9D47C0E34AED}"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4652B00A-3000-4621-8B49-AC3194CA0A8F}"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1B19D26-1CED-4960-8BFF-3F69820C328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EB678535-4EBF-4E39-A030-F87EC5946902}"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6EF12C2-9FE9-4AAF-AAC8-051D95BA943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08F9EB-8C1B-4CA3-9ACA-8AB1A34ECFB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FD4AEB8-B389-46CA-B622-D9ABE8B131BA}"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0" name="Rectangle 16" hidden="1"/>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 name="Rectangle 15" hidden="1"/>
          <p:cNvSpPr/>
          <p:nvPr/>
        </p:nvSpPr>
        <p:spPr>
          <a:xfrm>
            <a:off x="0" y="0"/>
            <a:ext cx="9142920" cy="1392120"/>
          </a:xfrm>
          <a:prstGeom prst="rect">
            <a:avLst/>
          </a:prstGeom>
          <a:solidFill>
            <a:srgbClr val="ffffff"/>
          </a:solidFill>
          <a:ln w="9360">
            <a:noFill/>
          </a:ln>
        </p:spPr>
        <p:style>
          <a:lnRef idx="0"/>
          <a:fillRef idx="0"/>
          <a:effectRef idx="0"/>
          <a:fontRef idx="minor"/>
        </p:style>
      </p:sp>
      <p:sp>
        <p:nvSpPr>
          <p:cNvPr id="2" name="Rectangle 17" hidden="1"/>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3" name="Rectangle 18" hidden="1"/>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4" name="Rectangle 8" hidden="1"/>
          <p:cNvSpPr/>
          <p:nvPr/>
        </p:nvSpPr>
        <p:spPr>
          <a:xfrm>
            <a:off x="149400" y="6388560"/>
            <a:ext cx="8831880" cy="308520"/>
          </a:xfrm>
          <a:prstGeom prst="rect">
            <a:avLst/>
          </a:prstGeom>
          <a:solidFill>
            <a:srgbClr val="8cadae"/>
          </a:solidFill>
          <a:ln w="9360">
            <a:noFill/>
          </a:ln>
        </p:spPr>
        <p:style>
          <a:lnRef idx="0"/>
          <a:fillRef idx="0"/>
          <a:effectRef idx="0"/>
          <a:fontRef idx="minor"/>
        </p:style>
      </p:sp>
      <p:sp>
        <p:nvSpPr>
          <p:cNvPr id="5" name="Rectangle 7" hidden="1"/>
          <p:cNvSpPr/>
          <p:nvPr/>
        </p:nvSpPr>
        <p:spPr>
          <a:xfrm>
            <a:off x="152280" y="155520"/>
            <a:ext cx="8831880" cy="6545880"/>
          </a:xfrm>
          <a:prstGeom prst="rect">
            <a:avLst/>
          </a:prstGeom>
          <a:noFill/>
          <a:ln w="9360">
            <a:solidFill>
              <a:srgbClr val="7b9899"/>
            </a:solidFill>
            <a:miter/>
          </a:ln>
        </p:spPr>
        <p:style>
          <a:lnRef idx="0"/>
          <a:fillRef idx="0"/>
          <a:effectRef idx="0"/>
          <a:fontRef idx="minor"/>
        </p:style>
      </p:sp>
      <p:sp>
        <p:nvSpPr>
          <p:cNvPr id="6" name="Straight Connector 9"/>
          <p:cNvSpPr/>
          <p:nvPr/>
        </p:nvSpPr>
        <p:spPr>
          <a:xfrm>
            <a:off x="152280" y="1276560"/>
            <a:ext cx="8832960" cy="360"/>
          </a:xfrm>
          <a:prstGeom prst="line">
            <a:avLst/>
          </a:prstGeom>
          <a:ln w="9360">
            <a:solidFill>
              <a:srgbClr val="7b9899"/>
            </a:solidFill>
            <a:prstDash val="sysDash"/>
            <a:round/>
          </a:ln>
        </p:spPr>
        <p:style>
          <a:lnRef idx="0"/>
          <a:fillRef idx="0"/>
          <a:effectRef idx="0"/>
          <a:fontRef idx="minor"/>
        </p:style>
      </p:sp>
      <p:sp>
        <p:nvSpPr>
          <p:cNvPr id="7" name="Oval 11" hidden="1"/>
          <p:cNvSpPr/>
          <p:nvPr/>
        </p:nvSpPr>
        <p:spPr>
          <a:xfrm>
            <a:off x="4267080" y="956160"/>
            <a:ext cx="608400" cy="608400"/>
          </a:xfrm>
          <a:prstGeom prst="ellipse">
            <a:avLst/>
          </a:prstGeom>
          <a:solidFill>
            <a:srgbClr val="ffffff"/>
          </a:solidFill>
          <a:ln w="15840">
            <a:noFill/>
          </a:ln>
          <a:effectLst>
            <a:outerShdw blurRad="50760" dir="5400000" dist="25560" rotWithShape="0">
              <a:srgbClr val="000000">
                <a:alpha val="35000"/>
              </a:srgbClr>
            </a:outerShdw>
          </a:effectLst>
        </p:spPr>
        <p:style>
          <a:lnRef idx="0"/>
          <a:fillRef idx="0"/>
          <a:effectRef idx="0"/>
          <a:fontRef idx="minor"/>
        </p:style>
      </p:sp>
      <p:sp>
        <p:nvSpPr>
          <p:cNvPr id="8" name="Oval 14" hidden="1"/>
          <p:cNvSpPr/>
          <p:nvPr/>
        </p:nvSpPr>
        <p:spPr>
          <a:xfrm>
            <a:off x="4361760" y="1050480"/>
            <a:ext cx="419400" cy="419400"/>
          </a:xfrm>
          <a:prstGeom prst="ellipse">
            <a:avLst/>
          </a:prstGeom>
          <a:solidFill>
            <a:srgbClr val="ffffff"/>
          </a:solidFill>
          <a:ln cap="rnd" w="50760">
            <a:solidFill>
              <a:srgbClr val="7b9899"/>
            </a:solidFill>
            <a:round/>
          </a:ln>
          <a:effectLst>
            <a:outerShdw blurRad="50760" dir="5400000" dist="25560" rotWithShape="0">
              <a:srgbClr val="000000">
                <a:alpha val="35000"/>
              </a:srgbClr>
            </a:outerShdw>
          </a:effectLst>
        </p:spPr>
        <p:style>
          <a:lnRef idx="0"/>
          <a:fillRef idx="0"/>
          <a:effectRef idx="0"/>
          <a:fontRef idx="minor"/>
        </p:style>
      </p:sp>
      <p:sp>
        <p:nvSpPr>
          <p:cNvPr id="9" name="Rectangle 14"/>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0" name="Rectangle 18"/>
          <p:cNvSpPr/>
          <p:nvPr/>
        </p:nvSpPr>
        <p:spPr>
          <a:xfrm>
            <a:off x="8991720" y="2880"/>
            <a:ext cx="151200" cy="6856920"/>
          </a:xfrm>
          <a:prstGeom prst="rect">
            <a:avLst/>
          </a:prstGeom>
          <a:solidFill>
            <a:srgbClr val="ffffff"/>
          </a:solidFill>
          <a:ln w="9360">
            <a:noFill/>
          </a:ln>
        </p:spPr>
        <p:style>
          <a:lnRef idx="0"/>
          <a:fillRef idx="0"/>
          <a:effectRef idx="0"/>
          <a:fontRef idx="minor"/>
        </p:style>
      </p:sp>
      <p:sp>
        <p:nvSpPr>
          <p:cNvPr id="11" name="Rectangle 17"/>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12" name="Rectangle 15"/>
          <p:cNvSpPr/>
          <p:nvPr/>
        </p:nvSpPr>
        <p:spPr>
          <a:xfrm>
            <a:off x="0" y="0"/>
            <a:ext cx="9142920" cy="2513520"/>
          </a:xfrm>
          <a:prstGeom prst="rect">
            <a:avLst/>
          </a:prstGeom>
          <a:solidFill>
            <a:srgbClr val="ffffff"/>
          </a:solidFill>
          <a:ln w="9360">
            <a:noFill/>
          </a:ln>
        </p:spPr>
        <p:style>
          <a:lnRef idx="0"/>
          <a:fillRef idx="0"/>
          <a:effectRef idx="0"/>
          <a:fontRef idx="minor"/>
        </p:style>
      </p:sp>
      <p:sp>
        <p:nvSpPr>
          <p:cNvPr id="13" name="Rectangle 11"/>
          <p:cNvSpPr/>
          <p:nvPr/>
        </p:nvSpPr>
        <p:spPr>
          <a:xfrm>
            <a:off x="146160" y="6391800"/>
            <a:ext cx="8831880" cy="308520"/>
          </a:xfrm>
          <a:prstGeom prst="rect">
            <a:avLst/>
          </a:prstGeom>
          <a:solidFill>
            <a:srgbClr val="8cadae"/>
          </a:solidFill>
          <a:ln w="9360">
            <a:noFill/>
          </a:ln>
        </p:spPr>
        <p:style>
          <a:lnRef idx="0"/>
          <a:fillRef idx="0"/>
          <a:effectRef idx="0"/>
          <a:fontRef idx="minor"/>
        </p:style>
      </p:sp>
      <p:sp>
        <p:nvSpPr>
          <p:cNvPr id="14" name="Straight Connector 6"/>
          <p:cNvSpPr/>
          <p:nvPr/>
        </p:nvSpPr>
        <p:spPr>
          <a:xfrm>
            <a:off x="155160" y="2419920"/>
            <a:ext cx="8833320" cy="360"/>
          </a:xfrm>
          <a:prstGeom prst="line">
            <a:avLst/>
          </a:prstGeom>
          <a:ln w="11520">
            <a:solidFill>
              <a:srgbClr val="7b9899"/>
            </a:solidFill>
            <a:prstDash val="sysDash"/>
            <a:round/>
          </a:ln>
        </p:spPr>
        <p:style>
          <a:lnRef idx="0"/>
          <a:fillRef idx="0"/>
          <a:effectRef idx="0"/>
          <a:fontRef idx="minor"/>
        </p:style>
      </p:sp>
      <p:sp>
        <p:nvSpPr>
          <p:cNvPr id="15" name="Rectangle 9"/>
          <p:cNvSpPr/>
          <p:nvPr/>
        </p:nvSpPr>
        <p:spPr>
          <a:xfrm>
            <a:off x="152280" y="152280"/>
            <a:ext cx="8831880" cy="6545880"/>
          </a:xfrm>
          <a:prstGeom prst="rect">
            <a:avLst/>
          </a:prstGeom>
          <a:noFill/>
          <a:ln w="9360">
            <a:solidFill>
              <a:srgbClr val="7b9899"/>
            </a:solidFill>
            <a:miter/>
          </a:ln>
        </p:spPr>
        <p:style>
          <a:lnRef idx="0"/>
          <a:fillRef idx="0"/>
          <a:effectRef idx="0"/>
          <a:fontRef idx="minor"/>
        </p:style>
      </p:sp>
      <p:sp>
        <p:nvSpPr>
          <p:cNvPr id="16" name="Oval 12"/>
          <p:cNvSpPr/>
          <p:nvPr/>
        </p:nvSpPr>
        <p:spPr>
          <a:xfrm>
            <a:off x="4267080" y="2115360"/>
            <a:ext cx="608400" cy="608400"/>
          </a:xfrm>
          <a:prstGeom prst="ellipse">
            <a:avLst/>
          </a:prstGeom>
          <a:solidFill>
            <a:srgbClr val="ffffff"/>
          </a:solidFill>
          <a:ln w="15840">
            <a:noFill/>
          </a:ln>
          <a:effectLst>
            <a:outerShdw blurRad="50760" dir="5400000" dist="25560" rotWithShape="0">
              <a:srgbClr val="000000">
                <a:alpha val="35000"/>
              </a:srgbClr>
            </a:outerShdw>
          </a:effectLst>
        </p:spPr>
        <p:style>
          <a:lnRef idx="0"/>
          <a:fillRef idx="0"/>
          <a:effectRef idx="0"/>
          <a:fontRef idx="minor"/>
        </p:style>
      </p:sp>
      <p:sp>
        <p:nvSpPr>
          <p:cNvPr id="17" name="Oval 13"/>
          <p:cNvSpPr/>
          <p:nvPr/>
        </p:nvSpPr>
        <p:spPr>
          <a:xfrm>
            <a:off x="4361760" y="2209680"/>
            <a:ext cx="419400" cy="419400"/>
          </a:xfrm>
          <a:prstGeom prst="ellipse">
            <a:avLst/>
          </a:prstGeom>
          <a:solidFill>
            <a:srgbClr val="ffffff"/>
          </a:solidFill>
          <a:ln cap="rnd" w="50760">
            <a:solidFill>
              <a:srgbClr val="7b9899"/>
            </a:solidFill>
            <a:round/>
          </a:ln>
          <a:effectLst>
            <a:outerShdw blurRad="50760" dir="5400000" dist="25560" rotWithShape="0">
              <a:srgbClr val="000000">
                <a:alpha val="35000"/>
              </a:srgbClr>
            </a:outerShdw>
          </a:effectLst>
        </p:spPr>
        <p:style>
          <a:lnRef idx="0"/>
          <a:fillRef idx="0"/>
          <a:effectRef idx="0"/>
          <a:fontRef idx="minor"/>
        </p:style>
      </p:sp>
      <p:sp>
        <p:nvSpPr>
          <p:cNvPr id="1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0" name="PlaceHolder 3"/>
          <p:cNvSpPr>
            <a:spLocks noGrp="1"/>
          </p:cNvSpPr>
          <p:nvPr>
            <p:ph type="ftr" idx="1"/>
          </p:nvPr>
        </p:nvSpPr>
        <p:spPr>
          <a:xfrm>
            <a:off x="304920" y="6410880"/>
            <a:ext cx="3580200" cy="36468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1" name="PlaceHolder 4"/>
          <p:cNvSpPr>
            <a:spLocks noGrp="1"/>
          </p:cNvSpPr>
          <p:nvPr>
            <p:ph type="sldNum" idx="2"/>
          </p:nvPr>
        </p:nvSpPr>
        <p:spPr>
          <a:xfrm>
            <a:off x="4343400" y="2199600"/>
            <a:ext cx="456120" cy="440280"/>
          </a:xfrm>
          <a:prstGeom prst="rect">
            <a:avLst/>
          </a:prstGeom>
          <a:noFill/>
          <a:ln w="0">
            <a:noFill/>
          </a:ln>
        </p:spPr>
        <p:txBody>
          <a:bodyPr lIns="45720" rIns="45720" tIns="45000" bIns="45000" anchor="ctr">
            <a:noAutofit/>
          </a:bodyPr>
          <a:lstStyle>
            <a:lvl1pPr algn="ctr">
              <a:lnSpc>
                <a:spcPct val="100000"/>
              </a:lnSpc>
              <a:buNone/>
              <a:defRPr b="0" lang="en-US" sz="1600" spc="-1" strike="noStrike">
                <a:solidFill>
                  <a:srgbClr val="6d8687"/>
                </a:solidFill>
                <a:latin typeface="Georgia"/>
              </a:defRPr>
            </a:lvl1pPr>
          </a:lstStyle>
          <a:p>
            <a:pPr algn="ctr">
              <a:lnSpc>
                <a:spcPct val="100000"/>
              </a:lnSpc>
              <a:buNone/>
            </a:pPr>
            <a:fld id="{5DB6DFEF-2F6F-4E98-B19B-61C758FDA626}" type="slidenum">
              <a:rPr b="0" lang="en-US" sz="1600" spc="-1" strike="noStrike">
                <a:solidFill>
                  <a:srgbClr val="6d8687"/>
                </a:solidFill>
                <a:latin typeface="Georgia"/>
              </a:rPr>
              <a:t>&lt;number&gt;</a:t>
            </a:fld>
            <a:endParaRPr b="0" lang="en-US" sz="1600" spc="-1" strike="noStrike">
              <a:latin typeface="Times New Roman"/>
            </a:endParaRPr>
          </a:p>
        </p:txBody>
      </p:sp>
      <p:sp>
        <p:nvSpPr>
          <p:cNvPr id="22" name="PlaceHolder 5"/>
          <p:cNvSpPr>
            <a:spLocks noGrp="1"/>
          </p:cNvSpPr>
          <p:nvPr>
            <p:ph type="dt" idx="3"/>
          </p:nvPr>
        </p:nvSpPr>
        <p:spPr>
          <a:xfrm>
            <a:off x="5791320" y="6405120"/>
            <a:ext cx="3043800" cy="364680"/>
          </a:xfrm>
          <a:prstGeom prst="rect">
            <a:avLst/>
          </a:prstGeom>
          <a:noFill/>
          <a:ln w="0">
            <a:noFill/>
          </a:ln>
        </p:spPr>
        <p:txBody>
          <a:bodyPr lIns="90000" rIns="90000" tIns="45000" bIns="4500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59" name="Rectangle 16"/>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60" name="Rectangle 15"/>
          <p:cNvSpPr/>
          <p:nvPr/>
        </p:nvSpPr>
        <p:spPr>
          <a:xfrm>
            <a:off x="0" y="0"/>
            <a:ext cx="9142920" cy="1392120"/>
          </a:xfrm>
          <a:prstGeom prst="rect">
            <a:avLst/>
          </a:prstGeom>
          <a:solidFill>
            <a:srgbClr val="ffffff"/>
          </a:solidFill>
          <a:ln w="9360">
            <a:noFill/>
          </a:ln>
        </p:spPr>
        <p:style>
          <a:lnRef idx="0"/>
          <a:fillRef idx="0"/>
          <a:effectRef idx="0"/>
          <a:fontRef idx="minor"/>
        </p:style>
      </p:sp>
      <p:sp>
        <p:nvSpPr>
          <p:cNvPr id="61" name="Rectangle 17"/>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62" name="Rectangle 18"/>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63" name="Rectangle 8"/>
          <p:cNvSpPr/>
          <p:nvPr/>
        </p:nvSpPr>
        <p:spPr>
          <a:xfrm>
            <a:off x="149400" y="6388560"/>
            <a:ext cx="8831880" cy="308520"/>
          </a:xfrm>
          <a:prstGeom prst="rect">
            <a:avLst/>
          </a:prstGeom>
          <a:solidFill>
            <a:srgbClr val="8cadae"/>
          </a:solidFill>
          <a:ln w="9360">
            <a:noFill/>
          </a:ln>
        </p:spPr>
        <p:style>
          <a:lnRef idx="0"/>
          <a:fillRef idx="0"/>
          <a:effectRef idx="0"/>
          <a:fontRef idx="minor"/>
        </p:style>
      </p:sp>
      <p:sp>
        <p:nvSpPr>
          <p:cNvPr id="64" name="Rectangle 7"/>
          <p:cNvSpPr/>
          <p:nvPr/>
        </p:nvSpPr>
        <p:spPr>
          <a:xfrm>
            <a:off x="152280" y="155520"/>
            <a:ext cx="8831880" cy="6545880"/>
          </a:xfrm>
          <a:prstGeom prst="rect">
            <a:avLst/>
          </a:prstGeom>
          <a:noFill/>
          <a:ln w="9360">
            <a:solidFill>
              <a:srgbClr val="7b9899"/>
            </a:solidFill>
            <a:miter/>
          </a:ln>
        </p:spPr>
        <p:style>
          <a:lnRef idx="0"/>
          <a:fillRef idx="0"/>
          <a:effectRef idx="0"/>
          <a:fontRef idx="minor"/>
        </p:style>
      </p:sp>
      <p:sp>
        <p:nvSpPr>
          <p:cNvPr id="65" name="Straight Connector 9"/>
          <p:cNvSpPr/>
          <p:nvPr/>
        </p:nvSpPr>
        <p:spPr>
          <a:xfrm>
            <a:off x="152280" y="1276560"/>
            <a:ext cx="8832960" cy="360"/>
          </a:xfrm>
          <a:prstGeom prst="line">
            <a:avLst/>
          </a:prstGeom>
          <a:ln w="9360">
            <a:solidFill>
              <a:srgbClr val="7b9899"/>
            </a:solidFill>
            <a:prstDash val="sysDash"/>
            <a:round/>
          </a:ln>
        </p:spPr>
        <p:style>
          <a:lnRef idx="0"/>
          <a:fillRef idx="0"/>
          <a:effectRef idx="0"/>
          <a:fontRef idx="minor"/>
        </p:style>
      </p:sp>
      <p:sp>
        <p:nvSpPr>
          <p:cNvPr id="66" name="Oval 11"/>
          <p:cNvSpPr/>
          <p:nvPr/>
        </p:nvSpPr>
        <p:spPr>
          <a:xfrm>
            <a:off x="4267080" y="956160"/>
            <a:ext cx="608400" cy="608400"/>
          </a:xfrm>
          <a:prstGeom prst="ellipse">
            <a:avLst/>
          </a:prstGeom>
          <a:solidFill>
            <a:srgbClr val="ffffff"/>
          </a:solidFill>
          <a:ln w="15840">
            <a:noFill/>
          </a:ln>
          <a:effectLst>
            <a:outerShdw blurRad="50760" dir="5400000" dist="25560" rotWithShape="0">
              <a:srgbClr val="000000">
                <a:alpha val="35000"/>
              </a:srgbClr>
            </a:outerShdw>
          </a:effectLst>
        </p:spPr>
        <p:style>
          <a:lnRef idx="0"/>
          <a:fillRef idx="0"/>
          <a:effectRef idx="0"/>
          <a:fontRef idx="minor"/>
        </p:style>
      </p:sp>
      <p:sp>
        <p:nvSpPr>
          <p:cNvPr id="67" name="Oval 14"/>
          <p:cNvSpPr/>
          <p:nvPr/>
        </p:nvSpPr>
        <p:spPr>
          <a:xfrm>
            <a:off x="4361760" y="1050480"/>
            <a:ext cx="419400" cy="419400"/>
          </a:xfrm>
          <a:prstGeom prst="ellipse">
            <a:avLst/>
          </a:prstGeom>
          <a:solidFill>
            <a:srgbClr val="ffffff"/>
          </a:solidFill>
          <a:ln cap="rnd" w="50760">
            <a:solidFill>
              <a:srgbClr val="7b9899"/>
            </a:solidFill>
            <a:round/>
          </a:ln>
          <a:effectLst>
            <a:outerShdw blurRad="50760" dir="5400000" dist="25560" rotWithShape="0">
              <a:srgbClr val="000000">
                <a:alpha val="35000"/>
              </a:srgbClr>
            </a:outerShdw>
          </a:effectLst>
        </p:spPr>
        <p:style>
          <a:lnRef idx="0"/>
          <a:fillRef idx="0"/>
          <a:effectRef idx="0"/>
          <a:fontRef idx="minor"/>
        </p:style>
      </p:sp>
      <p:sp>
        <p:nvSpPr>
          <p:cNvPr id="68" name="Straight Connector 7"/>
          <p:cNvSpPr/>
          <p:nvPr/>
        </p:nvSpPr>
        <p:spPr>
          <a:xfrm flipV="1">
            <a:off x="4563000" y="1575360"/>
            <a:ext cx="9000" cy="4819680"/>
          </a:xfrm>
          <a:prstGeom prst="line">
            <a:avLst/>
          </a:prstGeom>
          <a:ln w="9360">
            <a:solidFill>
              <a:srgbClr val="646b86"/>
            </a:solidFill>
            <a:prstDash val="sysDash"/>
            <a:round/>
          </a:ln>
        </p:spPr>
        <p:style>
          <a:lnRef idx="0"/>
          <a:fillRef idx="0"/>
          <a:effectRef idx="0"/>
          <a:fontRef idx="minor"/>
        </p:style>
      </p:sp>
      <p:sp>
        <p:nvSpPr>
          <p:cNvPr id="6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71"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a:t>
            </a:r>
            <a:r>
              <a:rPr b="0" lang="en-US" sz="1800" spc="-1" strike="noStrike">
                <a:latin typeface="Arial"/>
              </a:rPr>
              <a:t>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a:t>
            </a:r>
            <a:r>
              <a:rPr b="0" lang="en-US" sz="1800" spc="-1" strike="noStrike">
                <a:latin typeface="Arial"/>
              </a:rPr>
              <a:t>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a:t>
            </a:r>
            <a:r>
              <a:rPr b="0" lang="en-US" sz="1800" spc="-1" strike="noStrike">
                <a:latin typeface="Arial"/>
              </a:rPr>
              <a:t>Outline </a:t>
            </a:r>
            <a:r>
              <a:rPr b="0" lang="en-US" sz="1800" spc="-1" strike="noStrike">
                <a:latin typeface="Arial"/>
              </a:rPr>
              <a:t>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a:t>
            </a:r>
            <a:r>
              <a:rPr b="0" lang="en-US" sz="1800" spc="-1" strike="noStrike">
                <a:latin typeface="Arial"/>
              </a:rPr>
              <a:t>Outline </a:t>
            </a:r>
            <a:r>
              <a:rPr b="0" lang="en-US" sz="1800" spc="-1" strike="noStrike">
                <a:latin typeface="Arial"/>
              </a:rPr>
              <a:t>Level</a:t>
            </a:r>
            <a:endParaRPr b="0" lang="en-US" sz="1800" spc="-1" strike="noStrike">
              <a:latin typeface="Arial"/>
            </a:endParaRPr>
          </a:p>
        </p:txBody>
      </p:sp>
      <p:sp>
        <p:nvSpPr>
          <p:cNvPr id="72" name="PlaceHolder 4"/>
          <p:cNvSpPr>
            <a:spLocks noGrp="1"/>
          </p:cNvSpPr>
          <p:nvPr>
            <p:ph type="ftr" idx="4"/>
          </p:nvPr>
        </p:nvSpPr>
        <p:spPr>
          <a:xfrm>
            <a:off x="304920" y="6410880"/>
            <a:ext cx="3580200" cy="36468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73" name="PlaceHolder 5"/>
          <p:cNvSpPr>
            <a:spLocks noGrp="1"/>
          </p:cNvSpPr>
          <p:nvPr>
            <p:ph type="sldNum" idx="5"/>
          </p:nvPr>
        </p:nvSpPr>
        <p:spPr>
          <a:xfrm>
            <a:off x="4343400" y="1040040"/>
            <a:ext cx="456120" cy="440280"/>
          </a:xfrm>
          <a:prstGeom prst="rect">
            <a:avLst/>
          </a:prstGeom>
          <a:noFill/>
          <a:ln w="0">
            <a:noFill/>
          </a:ln>
        </p:spPr>
        <p:txBody>
          <a:bodyPr lIns="45720" rIns="45720" tIns="45000" bIns="45000" anchor="ctr">
            <a:noAutofit/>
          </a:bodyPr>
          <a:lstStyle>
            <a:lvl1pPr algn="ctr">
              <a:lnSpc>
                <a:spcPct val="100000"/>
              </a:lnSpc>
              <a:buNone/>
              <a:defRPr b="0" lang="en-US" sz="1600" spc="-1" strike="noStrike">
                <a:solidFill>
                  <a:srgbClr val="7b9899"/>
                </a:solidFill>
                <a:latin typeface="Georgia"/>
              </a:defRPr>
            </a:lvl1pPr>
          </a:lstStyle>
          <a:p>
            <a:pPr algn="ctr">
              <a:lnSpc>
                <a:spcPct val="100000"/>
              </a:lnSpc>
              <a:buNone/>
            </a:pPr>
            <a:fld id="{66467985-283B-499B-BA1A-00FFA98FE26C}" type="slidenum">
              <a:rPr b="0" lang="en-US" sz="1600" spc="-1" strike="noStrike">
                <a:solidFill>
                  <a:srgbClr val="7b9899"/>
                </a:solidFill>
                <a:latin typeface="Georgia"/>
              </a:rPr>
              <a:t>&lt;number&gt;</a:t>
            </a:fld>
            <a:endParaRPr b="0" lang="en-US" sz="1600" spc="-1" strike="noStrike">
              <a:latin typeface="Times New Roman"/>
            </a:endParaRPr>
          </a:p>
        </p:txBody>
      </p:sp>
      <p:sp>
        <p:nvSpPr>
          <p:cNvPr id="74" name="PlaceHolder 6"/>
          <p:cNvSpPr>
            <a:spLocks noGrp="1"/>
          </p:cNvSpPr>
          <p:nvPr>
            <p:ph type="dt" idx="6"/>
          </p:nvPr>
        </p:nvSpPr>
        <p:spPr>
          <a:xfrm>
            <a:off x="5791320" y="6409800"/>
            <a:ext cx="3043800" cy="364680"/>
          </a:xfrm>
          <a:prstGeom prst="rect">
            <a:avLst/>
          </a:prstGeom>
          <a:noFill/>
          <a:ln w="0">
            <a:noFill/>
          </a:ln>
        </p:spPr>
        <p:txBody>
          <a:bodyPr lIns="90000" rIns="90000" tIns="45000" bIns="4500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111" name="Rectangle 16"/>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12" name="Rectangle 15"/>
          <p:cNvSpPr/>
          <p:nvPr/>
        </p:nvSpPr>
        <p:spPr>
          <a:xfrm>
            <a:off x="0" y="0"/>
            <a:ext cx="9142920" cy="1392120"/>
          </a:xfrm>
          <a:prstGeom prst="rect">
            <a:avLst/>
          </a:prstGeom>
          <a:solidFill>
            <a:srgbClr val="ffffff"/>
          </a:solidFill>
          <a:ln w="9360">
            <a:noFill/>
          </a:ln>
        </p:spPr>
        <p:style>
          <a:lnRef idx="0"/>
          <a:fillRef idx="0"/>
          <a:effectRef idx="0"/>
          <a:fontRef idx="minor"/>
        </p:style>
      </p:sp>
      <p:sp>
        <p:nvSpPr>
          <p:cNvPr id="113" name="Rectangle 17"/>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114" name="Rectangle 18"/>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115" name="Rectangle 8"/>
          <p:cNvSpPr/>
          <p:nvPr/>
        </p:nvSpPr>
        <p:spPr>
          <a:xfrm>
            <a:off x="149400" y="6388560"/>
            <a:ext cx="8831880" cy="308520"/>
          </a:xfrm>
          <a:prstGeom prst="rect">
            <a:avLst/>
          </a:prstGeom>
          <a:solidFill>
            <a:srgbClr val="8cadae"/>
          </a:solidFill>
          <a:ln w="9360">
            <a:noFill/>
          </a:ln>
        </p:spPr>
        <p:style>
          <a:lnRef idx="0"/>
          <a:fillRef idx="0"/>
          <a:effectRef idx="0"/>
          <a:fontRef idx="minor"/>
        </p:style>
      </p:sp>
      <p:sp>
        <p:nvSpPr>
          <p:cNvPr id="116" name="Rectangle 7"/>
          <p:cNvSpPr/>
          <p:nvPr/>
        </p:nvSpPr>
        <p:spPr>
          <a:xfrm>
            <a:off x="152280" y="155520"/>
            <a:ext cx="8831880" cy="6545880"/>
          </a:xfrm>
          <a:prstGeom prst="rect">
            <a:avLst/>
          </a:prstGeom>
          <a:noFill/>
          <a:ln w="9360">
            <a:solidFill>
              <a:srgbClr val="7b9899"/>
            </a:solidFill>
            <a:miter/>
          </a:ln>
        </p:spPr>
        <p:style>
          <a:lnRef idx="0"/>
          <a:fillRef idx="0"/>
          <a:effectRef idx="0"/>
          <a:fontRef idx="minor"/>
        </p:style>
      </p:sp>
      <p:sp>
        <p:nvSpPr>
          <p:cNvPr id="117" name="Straight Connector 9"/>
          <p:cNvSpPr/>
          <p:nvPr/>
        </p:nvSpPr>
        <p:spPr>
          <a:xfrm>
            <a:off x="152280" y="1276560"/>
            <a:ext cx="8832960" cy="360"/>
          </a:xfrm>
          <a:prstGeom prst="line">
            <a:avLst/>
          </a:prstGeom>
          <a:ln w="9360">
            <a:solidFill>
              <a:srgbClr val="7b9899"/>
            </a:solidFill>
            <a:prstDash val="sysDash"/>
            <a:round/>
          </a:ln>
        </p:spPr>
        <p:style>
          <a:lnRef idx="0"/>
          <a:fillRef idx="0"/>
          <a:effectRef idx="0"/>
          <a:fontRef idx="minor"/>
        </p:style>
      </p:sp>
      <p:sp>
        <p:nvSpPr>
          <p:cNvPr id="118" name="Oval 11"/>
          <p:cNvSpPr/>
          <p:nvPr/>
        </p:nvSpPr>
        <p:spPr>
          <a:xfrm>
            <a:off x="4267080" y="956160"/>
            <a:ext cx="608400" cy="608400"/>
          </a:xfrm>
          <a:prstGeom prst="ellipse">
            <a:avLst/>
          </a:prstGeom>
          <a:solidFill>
            <a:srgbClr val="ffffff"/>
          </a:solidFill>
          <a:ln w="15840">
            <a:noFill/>
          </a:ln>
          <a:effectLst>
            <a:outerShdw blurRad="50760" dir="5400000" dist="25560" rotWithShape="0">
              <a:srgbClr val="000000">
                <a:alpha val="35000"/>
              </a:srgbClr>
            </a:outerShdw>
          </a:effectLst>
        </p:spPr>
        <p:style>
          <a:lnRef idx="0"/>
          <a:fillRef idx="0"/>
          <a:effectRef idx="0"/>
          <a:fontRef idx="minor"/>
        </p:style>
      </p:sp>
      <p:sp>
        <p:nvSpPr>
          <p:cNvPr id="119" name="Oval 14"/>
          <p:cNvSpPr/>
          <p:nvPr/>
        </p:nvSpPr>
        <p:spPr>
          <a:xfrm>
            <a:off x="4361760" y="1050480"/>
            <a:ext cx="419400" cy="419400"/>
          </a:xfrm>
          <a:prstGeom prst="ellipse">
            <a:avLst/>
          </a:prstGeom>
          <a:solidFill>
            <a:srgbClr val="ffffff"/>
          </a:solidFill>
          <a:ln cap="rnd" w="50760">
            <a:solidFill>
              <a:srgbClr val="7b9899"/>
            </a:solidFill>
            <a:round/>
          </a:ln>
          <a:effectLst>
            <a:outerShdw blurRad="50760" dir="5400000" dist="25560" rotWithShape="0">
              <a:srgbClr val="000000">
                <a:alpha val="35000"/>
              </a:srgbClr>
            </a:outerShdw>
          </a:effectLst>
        </p:spPr>
        <p:style>
          <a:lnRef idx="0"/>
          <a:fillRef idx="0"/>
          <a:effectRef idx="0"/>
          <a:fontRef idx="minor"/>
        </p:style>
      </p:sp>
      <p:sp>
        <p:nvSpPr>
          <p:cNvPr id="120" name="Straight Connector 7"/>
          <p:cNvSpPr/>
          <p:nvPr/>
        </p:nvSpPr>
        <p:spPr>
          <a:xfrm flipV="1">
            <a:off x="4563000" y="1575360"/>
            <a:ext cx="9000" cy="4819680"/>
          </a:xfrm>
          <a:prstGeom prst="line">
            <a:avLst/>
          </a:prstGeom>
          <a:ln w="9360">
            <a:solidFill>
              <a:srgbClr val="646b86"/>
            </a:solidFill>
            <a:prstDash val="sysDash"/>
            <a:round/>
          </a:ln>
        </p:spPr>
        <p:style>
          <a:lnRef idx="0"/>
          <a:fillRef idx="0"/>
          <a:effectRef idx="0"/>
          <a:fontRef idx="minor"/>
        </p:style>
      </p:sp>
      <p:sp>
        <p:nvSpPr>
          <p:cNvPr id="12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22"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23"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a:t>
            </a:r>
            <a:r>
              <a:rPr b="0" lang="en-US" sz="1800" spc="-1" strike="noStrike">
                <a:latin typeface="Arial"/>
              </a:rPr>
              <a:t>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a:t>
            </a:r>
            <a:r>
              <a:rPr b="0" lang="en-US" sz="1800" spc="-1" strike="noStrike">
                <a:latin typeface="Arial"/>
              </a:rPr>
              <a:t>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a:t>
            </a:r>
            <a:r>
              <a:rPr b="0" lang="en-US" sz="1800" spc="-1" strike="noStrike">
                <a:latin typeface="Arial"/>
              </a:rPr>
              <a:t>Outline </a:t>
            </a:r>
            <a:r>
              <a:rPr b="0" lang="en-US" sz="1800" spc="-1" strike="noStrike">
                <a:latin typeface="Arial"/>
              </a:rPr>
              <a:t>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a:t>
            </a:r>
            <a:r>
              <a:rPr b="0" lang="en-US" sz="1800" spc="-1" strike="noStrike">
                <a:latin typeface="Arial"/>
              </a:rPr>
              <a:t>Outline </a:t>
            </a:r>
            <a:r>
              <a:rPr b="0" lang="en-US" sz="1800" spc="-1" strike="noStrike">
                <a:latin typeface="Arial"/>
              </a:rPr>
              <a:t>Level</a:t>
            </a:r>
            <a:endParaRPr b="0" lang="en-US" sz="1800" spc="-1" strike="noStrike">
              <a:latin typeface="Arial"/>
            </a:endParaRPr>
          </a:p>
        </p:txBody>
      </p:sp>
      <p:sp>
        <p:nvSpPr>
          <p:cNvPr id="124" name="PlaceHolder 4"/>
          <p:cNvSpPr>
            <a:spLocks noGrp="1"/>
          </p:cNvSpPr>
          <p:nvPr>
            <p:ph type="ftr" idx="7"/>
          </p:nvPr>
        </p:nvSpPr>
        <p:spPr>
          <a:xfrm>
            <a:off x="304920" y="6410880"/>
            <a:ext cx="3580200" cy="36468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25" name="PlaceHolder 5"/>
          <p:cNvSpPr>
            <a:spLocks noGrp="1"/>
          </p:cNvSpPr>
          <p:nvPr>
            <p:ph type="sldNum" idx="8"/>
          </p:nvPr>
        </p:nvSpPr>
        <p:spPr>
          <a:xfrm>
            <a:off x="4343400" y="1040040"/>
            <a:ext cx="456120" cy="440280"/>
          </a:xfrm>
          <a:prstGeom prst="rect">
            <a:avLst/>
          </a:prstGeom>
          <a:noFill/>
          <a:ln w="0">
            <a:noFill/>
          </a:ln>
        </p:spPr>
        <p:txBody>
          <a:bodyPr lIns="45720" rIns="45720" tIns="45000" bIns="45000" anchor="ctr">
            <a:noAutofit/>
          </a:bodyPr>
          <a:lstStyle>
            <a:lvl1pPr algn="ctr">
              <a:lnSpc>
                <a:spcPct val="100000"/>
              </a:lnSpc>
              <a:buNone/>
              <a:defRPr b="0" lang="en-US" sz="1600" spc="-1" strike="noStrike">
                <a:solidFill>
                  <a:srgbClr val="7b9899"/>
                </a:solidFill>
                <a:latin typeface="Georgia"/>
              </a:defRPr>
            </a:lvl1pPr>
          </a:lstStyle>
          <a:p>
            <a:pPr algn="ctr">
              <a:lnSpc>
                <a:spcPct val="100000"/>
              </a:lnSpc>
              <a:buNone/>
            </a:pPr>
            <a:fld id="{95A3FBA7-A9FE-48AE-884C-9E960954CB0A}" type="slidenum">
              <a:rPr b="0" lang="en-US" sz="1600" spc="-1" strike="noStrike">
                <a:solidFill>
                  <a:srgbClr val="7b9899"/>
                </a:solidFill>
                <a:latin typeface="Georgia"/>
              </a:rPr>
              <a:t>&lt;number&gt;</a:t>
            </a:fld>
            <a:endParaRPr b="0" lang="en-US" sz="1600" spc="-1" strike="noStrike">
              <a:latin typeface="Times New Roman"/>
            </a:endParaRPr>
          </a:p>
        </p:txBody>
      </p:sp>
      <p:sp>
        <p:nvSpPr>
          <p:cNvPr id="126" name="PlaceHolder 6"/>
          <p:cNvSpPr>
            <a:spLocks noGrp="1"/>
          </p:cNvSpPr>
          <p:nvPr>
            <p:ph type="dt" idx="9"/>
          </p:nvPr>
        </p:nvSpPr>
        <p:spPr>
          <a:xfrm>
            <a:off x="5791320" y="6409800"/>
            <a:ext cx="3043800" cy="364680"/>
          </a:xfrm>
          <a:prstGeom prst="rect">
            <a:avLst/>
          </a:prstGeom>
          <a:noFill/>
          <a:ln w="0">
            <a:noFill/>
          </a:ln>
        </p:spPr>
        <p:txBody>
          <a:bodyPr lIns="90000" rIns="90000" tIns="45000" bIns="4500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Rectangle 16" hidden="1"/>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64" name="Rectangle 15" hidden="1"/>
          <p:cNvSpPr/>
          <p:nvPr/>
        </p:nvSpPr>
        <p:spPr>
          <a:xfrm>
            <a:off x="0" y="0"/>
            <a:ext cx="9142920" cy="1392120"/>
          </a:xfrm>
          <a:prstGeom prst="rect">
            <a:avLst/>
          </a:prstGeom>
          <a:solidFill>
            <a:srgbClr val="ffffff"/>
          </a:solidFill>
          <a:ln w="9360">
            <a:noFill/>
          </a:ln>
        </p:spPr>
        <p:style>
          <a:lnRef idx="0"/>
          <a:fillRef idx="0"/>
          <a:effectRef idx="0"/>
          <a:fontRef idx="minor"/>
        </p:style>
      </p:sp>
      <p:sp>
        <p:nvSpPr>
          <p:cNvPr id="165" name="Rectangle 17" hidden="1"/>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166" name="Rectangle 18" hidden="1"/>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167" name="Rectangle 8" hidden="1"/>
          <p:cNvSpPr/>
          <p:nvPr/>
        </p:nvSpPr>
        <p:spPr>
          <a:xfrm>
            <a:off x="149400" y="6388560"/>
            <a:ext cx="8831880" cy="308520"/>
          </a:xfrm>
          <a:prstGeom prst="rect">
            <a:avLst/>
          </a:prstGeom>
          <a:solidFill>
            <a:srgbClr val="8cadae"/>
          </a:solidFill>
          <a:ln w="9360">
            <a:noFill/>
          </a:ln>
        </p:spPr>
        <p:style>
          <a:lnRef idx="0"/>
          <a:fillRef idx="0"/>
          <a:effectRef idx="0"/>
          <a:fontRef idx="minor"/>
        </p:style>
      </p:sp>
      <p:sp>
        <p:nvSpPr>
          <p:cNvPr id="168" name="Rectangle 7" hidden="1"/>
          <p:cNvSpPr/>
          <p:nvPr/>
        </p:nvSpPr>
        <p:spPr>
          <a:xfrm>
            <a:off x="152280" y="155520"/>
            <a:ext cx="8831880" cy="6545880"/>
          </a:xfrm>
          <a:prstGeom prst="rect">
            <a:avLst/>
          </a:prstGeom>
          <a:noFill/>
          <a:ln w="9360">
            <a:solidFill>
              <a:srgbClr val="7b9899"/>
            </a:solidFill>
            <a:miter/>
          </a:ln>
        </p:spPr>
        <p:style>
          <a:lnRef idx="0"/>
          <a:fillRef idx="0"/>
          <a:effectRef idx="0"/>
          <a:fontRef idx="minor"/>
        </p:style>
      </p:sp>
      <p:sp>
        <p:nvSpPr>
          <p:cNvPr id="169" name="Straight Connector 9"/>
          <p:cNvSpPr/>
          <p:nvPr/>
        </p:nvSpPr>
        <p:spPr>
          <a:xfrm>
            <a:off x="152280" y="1276560"/>
            <a:ext cx="8832960" cy="360"/>
          </a:xfrm>
          <a:prstGeom prst="line">
            <a:avLst/>
          </a:prstGeom>
          <a:ln w="9360">
            <a:solidFill>
              <a:srgbClr val="7b9899"/>
            </a:solidFill>
            <a:prstDash val="sysDash"/>
            <a:round/>
          </a:ln>
        </p:spPr>
        <p:style>
          <a:lnRef idx="0"/>
          <a:fillRef idx="0"/>
          <a:effectRef idx="0"/>
          <a:fontRef idx="minor"/>
        </p:style>
      </p:sp>
      <p:sp>
        <p:nvSpPr>
          <p:cNvPr id="170" name="Oval 11" hidden="1"/>
          <p:cNvSpPr/>
          <p:nvPr/>
        </p:nvSpPr>
        <p:spPr>
          <a:xfrm>
            <a:off x="4267080" y="956160"/>
            <a:ext cx="608400" cy="608400"/>
          </a:xfrm>
          <a:prstGeom prst="ellipse">
            <a:avLst/>
          </a:prstGeom>
          <a:solidFill>
            <a:srgbClr val="ffffff"/>
          </a:solidFill>
          <a:ln w="15840">
            <a:noFill/>
          </a:ln>
          <a:effectLst>
            <a:outerShdw blurRad="50760" dir="5400000" dist="25560" rotWithShape="0">
              <a:srgbClr val="000000">
                <a:alpha val="35000"/>
              </a:srgbClr>
            </a:outerShdw>
          </a:effectLst>
        </p:spPr>
        <p:style>
          <a:lnRef idx="0"/>
          <a:fillRef idx="0"/>
          <a:effectRef idx="0"/>
          <a:fontRef idx="minor"/>
        </p:style>
      </p:sp>
      <p:sp>
        <p:nvSpPr>
          <p:cNvPr id="171" name="Oval 14" hidden="1"/>
          <p:cNvSpPr/>
          <p:nvPr/>
        </p:nvSpPr>
        <p:spPr>
          <a:xfrm>
            <a:off x="4361760" y="1050480"/>
            <a:ext cx="419400" cy="419400"/>
          </a:xfrm>
          <a:prstGeom prst="ellipse">
            <a:avLst/>
          </a:prstGeom>
          <a:solidFill>
            <a:srgbClr val="ffffff"/>
          </a:solidFill>
          <a:ln cap="rnd" w="50760">
            <a:solidFill>
              <a:srgbClr val="7b9899"/>
            </a:solidFill>
            <a:round/>
          </a:ln>
          <a:effectLst>
            <a:outerShdw blurRad="50760" dir="5400000" dist="25560" rotWithShape="0">
              <a:srgbClr val="000000">
                <a:alpha val="35000"/>
              </a:srgbClr>
            </a:outerShdw>
          </a:effectLst>
        </p:spPr>
        <p:style>
          <a:lnRef idx="0"/>
          <a:fillRef idx="0"/>
          <a:effectRef idx="0"/>
          <a:fontRef idx="minor"/>
        </p:style>
      </p:sp>
      <p:sp>
        <p:nvSpPr>
          <p:cNvPr id="172" name="Rectangle 6"/>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73" name="Rectangle 7"/>
          <p:cNvSpPr/>
          <p:nvPr/>
        </p:nvSpPr>
        <p:spPr>
          <a:xfrm>
            <a:off x="0" y="0"/>
            <a:ext cx="9142920" cy="154440"/>
          </a:xfrm>
          <a:prstGeom prst="rect">
            <a:avLst/>
          </a:prstGeom>
          <a:solidFill>
            <a:srgbClr val="ffffff"/>
          </a:solidFill>
          <a:ln w="9360">
            <a:noFill/>
          </a:ln>
        </p:spPr>
        <p:style>
          <a:lnRef idx="0"/>
          <a:fillRef idx="0"/>
          <a:effectRef idx="0"/>
          <a:fontRef idx="minor"/>
        </p:style>
      </p:sp>
      <p:sp>
        <p:nvSpPr>
          <p:cNvPr id="174" name="Rectangle 9"/>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175" name="Rectangle 8"/>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176" name="Rectangle 4"/>
          <p:cNvSpPr/>
          <p:nvPr/>
        </p:nvSpPr>
        <p:spPr>
          <a:xfrm>
            <a:off x="146160" y="6391800"/>
            <a:ext cx="8831880" cy="308520"/>
          </a:xfrm>
          <a:prstGeom prst="rect">
            <a:avLst/>
          </a:prstGeom>
          <a:solidFill>
            <a:srgbClr val="8cadae"/>
          </a:solidFill>
          <a:ln w="9360">
            <a:noFill/>
          </a:ln>
        </p:spPr>
        <p:style>
          <a:lnRef idx="0"/>
          <a:fillRef idx="0"/>
          <a:effectRef idx="0"/>
          <a:fontRef idx="minor"/>
        </p:style>
      </p:sp>
      <p:sp>
        <p:nvSpPr>
          <p:cNvPr id="177" name="Rectangle 5"/>
          <p:cNvSpPr/>
          <p:nvPr/>
        </p:nvSpPr>
        <p:spPr>
          <a:xfrm>
            <a:off x="152280" y="158400"/>
            <a:ext cx="8831880" cy="6545880"/>
          </a:xfrm>
          <a:prstGeom prst="rect">
            <a:avLst/>
          </a:prstGeom>
          <a:noFill/>
          <a:ln w="9360">
            <a:solidFill>
              <a:srgbClr val="7b9899"/>
            </a:solidFill>
            <a:miter/>
          </a:ln>
        </p:spPr>
        <p:style>
          <a:lnRef idx="0"/>
          <a:fillRef idx="0"/>
          <a:effectRef idx="0"/>
          <a:fontRef idx="minor"/>
        </p:style>
      </p:sp>
      <p:sp>
        <p:nvSpPr>
          <p:cNvPr id="178" name="PlaceHolder 1"/>
          <p:cNvSpPr>
            <a:spLocks noGrp="1"/>
          </p:cNvSpPr>
          <p:nvPr>
            <p:ph type="ftr" idx="10"/>
          </p:nvPr>
        </p:nvSpPr>
        <p:spPr>
          <a:xfrm>
            <a:off x="304920" y="6410880"/>
            <a:ext cx="3580200" cy="36468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79" name="PlaceHolder 2"/>
          <p:cNvSpPr>
            <a:spLocks noGrp="1"/>
          </p:cNvSpPr>
          <p:nvPr>
            <p:ph type="sldNum" idx="11"/>
          </p:nvPr>
        </p:nvSpPr>
        <p:spPr>
          <a:xfrm>
            <a:off x="4267080" y="6324480"/>
            <a:ext cx="608400" cy="440280"/>
          </a:xfrm>
          <a:prstGeom prst="rect">
            <a:avLst/>
          </a:prstGeom>
          <a:noFill/>
          <a:ln w="0">
            <a:noFill/>
          </a:ln>
        </p:spPr>
        <p:txBody>
          <a:bodyPr lIns="45720" rIns="45720" tIns="45000" bIns="45000" anchor="ctr">
            <a:noAutofit/>
          </a:bodyPr>
          <a:lstStyle>
            <a:lvl1pPr algn="ctr">
              <a:lnSpc>
                <a:spcPct val="100000"/>
              </a:lnSpc>
              <a:buNone/>
              <a:defRPr b="0" lang="en-US" sz="1600" spc="-1" strike="noStrike">
                <a:solidFill>
                  <a:srgbClr val="e1e1e1"/>
                </a:solidFill>
                <a:latin typeface="Georgia"/>
              </a:defRPr>
            </a:lvl1pPr>
          </a:lstStyle>
          <a:p>
            <a:pPr algn="ctr">
              <a:lnSpc>
                <a:spcPct val="100000"/>
              </a:lnSpc>
              <a:buNone/>
            </a:pPr>
            <a:fld id="{3FD81C2C-1FFC-4A58-8D28-24F79FE87CE5}" type="slidenum">
              <a:rPr b="0" lang="en-US" sz="1600" spc="-1" strike="noStrike">
                <a:solidFill>
                  <a:srgbClr val="e1e1e1"/>
                </a:solidFill>
                <a:latin typeface="Georgia"/>
              </a:rPr>
              <a:t>&lt;number&gt;</a:t>
            </a:fld>
            <a:endParaRPr b="0" lang="en-US" sz="1600" spc="-1" strike="noStrike">
              <a:latin typeface="Times New Roman"/>
            </a:endParaRPr>
          </a:p>
        </p:txBody>
      </p:sp>
      <p:sp>
        <p:nvSpPr>
          <p:cNvPr id="180" name="PlaceHolder 3"/>
          <p:cNvSpPr>
            <a:spLocks noGrp="1"/>
          </p:cNvSpPr>
          <p:nvPr>
            <p:ph type="dt" idx="12"/>
          </p:nvPr>
        </p:nvSpPr>
        <p:spPr>
          <a:xfrm>
            <a:off x="5791320" y="6405120"/>
            <a:ext cx="3043800" cy="364680"/>
          </a:xfrm>
          <a:prstGeom prst="rect">
            <a:avLst/>
          </a:prstGeom>
          <a:noFill/>
          <a:ln w="0">
            <a:noFill/>
          </a:ln>
        </p:spPr>
        <p:txBody>
          <a:bodyPr lIns="90000" rIns="90000" tIns="45000" bIns="4500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8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8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219" name="Rectangle 16"/>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220" name="Rectangle 15"/>
          <p:cNvSpPr/>
          <p:nvPr/>
        </p:nvSpPr>
        <p:spPr>
          <a:xfrm>
            <a:off x="0" y="0"/>
            <a:ext cx="9142920" cy="1392120"/>
          </a:xfrm>
          <a:prstGeom prst="rect">
            <a:avLst/>
          </a:prstGeom>
          <a:solidFill>
            <a:srgbClr val="ffffff"/>
          </a:solidFill>
          <a:ln w="9360">
            <a:noFill/>
          </a:ln>
        </p:spPr>
        <p:style>
          <a:lnRef idx="0"/>
          <a:fillRef idx="0"/>
          <a:effectRef idx="0"/>
          <a:fontRef idx="minor"/>
        </p:style>
      </p:sp>
      <p:sp>
        <p:nvSpPr>
          <p:cNvPr id="221" name="Rectangle 17"/>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222" name="Rectangle 18"/>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223" name="Rectangle 8"/>
          <p:cNvSpPr/>
          <p:nvPr/>
        </p:nvSpPr>
        <p:spPr>
          <a:xfrm>
            <a:off x="149400" y="6388560"/>
            <a:ext cx="8831880" cy="308520"/>
          </a:xfrm>
          <a:prstGeom prst="rect">
            <a:avLst/>
          </a:prstGeom>
          <a:solidFill>
            <a:srgbClr val="8cadae"/>
          </a:solidFill>
          <a:ln w="9360">
            <a:noFill/>
          </a:ln>
        </p:spPr>
        <p:style>
          <a:lnRef idx="0"/>
          <a:fillRef idx="0"/>
          <a:effectRef idx="0"/>
          <a:fontRef idx="minor"/>
        </p:style>
      </p:sp>
      <p:sp>
        <p:nvSpPr>
          <p:cNvPr id="224" name="Rectangle 7"/>
          <p:cNvSpPr/>
          <p:nvPr/>
        </p:nvSpPr>
        <p:spPr>
          <a:xfrm>
            <a:off x="152280" y="155520"/>
            <a:ext cx="8831880" cy="6545880"/>
          </a:xfrm>
          <a:prstGeom prst="rect">
            <a:avLst/>
          </a:prstGeom>
          <a:noFill/>
          <a:ln w="9360">
            <a:solidFill>
              <a:srgbClr val="7b9899"/>
            </a:solidFill>
            <a:miter/>
          </a:ln>
        </p:spPr>
        <p:style>
          <a:lnRef idx="0"/>
          <a:fillRef idx="0"/>
          <a:effectRef idx="0"/>
          <a:fontRef idx="minor"/>
        </p:style>
      </p:sp>
      <p:sp>
        <p:nvSpPr>
          <p:cNvPr id="225" name="Straight Connector 9"/>
          <p:cNvSpPr/>
          <p:nvPr/>
        </p:nvSpPr>
        <p:spPr>
          <a:xfrm>
            <a:off x="152280" y="1276560"/>
            <a:ext cx="8832960" cy="360"/>
          </a:xfrm>
          <a:prstGeom prst="line">
            <a:avLst/>
          </a:prstGeom>
          <a:ln w="9360">
            <a:solidFill>
              <a:srgbClr val="7b9899"/>
            </a:solidFill>
            <a:prstDash val="sysDash"/>
            <a:round/>
          </a:ln>
        </p:spPr>
        <p:style>
          <a:lnRef idx="0"/>
          <a:fillRef idx="0"/>
          <a:effectRef idx="0"/>
          <a:fontRef idx="minor"/>
        </p:style>
      </p:sp>
      <p:sp>
        <p:nvSpPr>
          <p:cNvPr id="226" name="Oval 11"/>
          <p:cNvSpPr/>
          <p:nvPr/>
        </p:nvSpPr>
        <p:spPr>
          <a:xfrm>
            <a:off x="4267080" y="956160"/>
            <a:ext cx="608400" cy="608400"/>
          </a:xfrm>
          <a:prstGeom prst="ellipse">
            <a:avLst/>
          </a:prstGeom>
          <a:solidFill>
            <a:srgbClr val="ffffff"/>
          </a:solidFill>
          <a:ln w="15840">
            <a:noFill/>
          </a:ln>
          <a:effectLst>
            <a:outerShdw blurRad="50760" dir="5400000" dist="25560" rotWithShape="0">
              <a:srgbClr val="000000">
                <a:alpha val="35000"/>
              </a:srgbClr>
            </a:outerShdw>
          </a:effectLst>
        </p:spPr>
        <p:style>
          <a:lnRef idx="0"/>
          <a:fillRef idx="0"/>
          <a:effectRef idx="0"/>
          <a:fontRef idx="minor"/>
        </p:style>
      </p:sp>
      <p:sp>
        <p:nvSpPr>
          <p:cNvPr id="227" name="Oval 14"/>
          <p:cNvSpPr/>
          <p:nvPr/>
        </p:nvSpPr>
        <p:spPr>
          <a:xfrm>
            <a:off x="4361760" y="1050480"/>
            <a:ext cx="419400" cy="419400"/>
          </a:xfrm>
          <a:prstGeom prst="ellipse">
            <a:avLst/>
          </a:prstGeom>
          <a:solidFill>
            <a:srgbClr val="ffffff"/>
          </a:solidFill>
          <a:ln cap="rnd" w="50760">
            <a:solidFill>
              <a:srgbClr val="7b9899"/>
            </a:solidFill>
            <a:round/>
          </a:ln>
          <a:effectLst>
            <a:outerShdw blurRad="50760" dir="5400000" dist="25560" rotWithShape="0">
              <a:srgbClr val="000000">
                <a:alpha val="35000"/>
              </a:srgbClr>
            </a:outerShdw>
          </a:effectLst>
        </p:spPr>
        <p:style>
          <a:lnRef idx="0"/>
          <a:fillRef idx="0"/>
          <a:effectRef idx="0"/>
          <a:fontRef idx="minor"/>
        </p:style>
      </p:sp>
      <p:sp>
        <p:nvSpPr>
          <p:cNvPr id="228" name="Straight Connector 7"/>
          <p:cNvSpPr/>
          <p:nvPr/>
        </p:nvSpPr>
        <p:spPr>
          <a:xfrm flipV="1">
            <a:off x="4563000" y="1575360"/>
            <a:ext cx="9000" cy="4819680"/>
          </a:xfrm>
          <a:prstGeom prst="line">
            <a:avLst/>
          </a:prstGeom>
          <a:ln w="9360">
            <a:solidFill>
              <a:srgbClr val="646b86"/>
            </a:solidFill>
            <a:prstDash val="sysDash"/>
            <a:round/>
          </a:ln>
        </p:spPr>
        <p:style>
          <a:lnRef idx="0"/>
          <a:fillRef idx="0"/>
          <a:effectRef idx="0"/>
          <a:fontRef idx="minor"/>
        </p:style>
      </p:sp>
      <p:sp>
        <p:nvSpPr>
          <p:cNvPr id="22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3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31"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a:t>
            </a:r>
            <a:r>
              <a:rPr b="0" lang="en-US" sz="1800" spc="-1" strike="noStrike">
                <a:latin typeface="Arial"/>
              </a:rPr>
              <a:t>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a:t>
            </a:r>
            <a:r>
              <a:rPr b="0" lang="en-US" sz="1800" spc="-1" strike="noStrike">
                <a:latin typeface="Arial"/>
              </a:rPr>
              <a:t>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a:t>
            </a:r>
            <a:r>
              <a:rPr b="0" lang="en-US" sz="1800" spc="-1" strike="noStrike">
                <a:latin typeface="Arial"/>
              </a:rPr>
              <a:t>Outline </a:t>
            </a:r>
            <a:r>
              <a:rPr b="0" lang="en-US" sz="1800" spc="-1" strike="noStrike">
                <a:latin typeface="Arial"/>
              </a:rPr>
              <a:t>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a:t>
            </a:r>
            <a:r>
              <a:rPr b="0" lang="en-US" sz="1800" spc="-1" strike="noStrike">
                <a:latin typeface="Arial"/>
              </a:rPr>
              <a:t>Outline </a:t>
            </a:r>
            <a:r>
              <a:rPr b="0" lang="en-US" sz="1800" spc="-1" strike="noStrike">
                <a:latin typeface="Arial"/>
              </a:rPr>
              <a:t>Level</a:t>
            </a:r>
            <a:endParaRPr b="0" lang="en-US" sz="1800" spc="-1" strike="noStrike">
              <a:latin typeface="Arial"/>
            </a:endParaRPr>
          </a:p>
        </p:txBody>
      </p:sp>
      <p:sp>
        <p:nvSpPr>
          <p:cNvPr id="232" name="PlaceHolder 4"/>
          <p:cNvSpPr>
            <a:spLocks noGrp="1"/>
          </p:cNvSpPr>
          <p:nvPr>
            <p:ph type="ftr" idx="13"/>
          </p:nvPr>
        </p:nvSpPr>
        <p:spPr>
          <a:xfrm>
            <a:off x="304920" y="6410880"/>
            <a:ext cx="3580200" cy="36468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33" name="PlaceHolder 5"/>
          <p:cNvSpPr>
            <a:spLocks noGrp="1"/>
          </p:cNvSpPr>
          <p:nvPr>
            <p:ph type="sldNum" idx="14"/>
          </p:nvPr>
        </p:nvSpPr>
        <p:spPr>
          <a:xfrm>
            <a:off x="4343400" y="1040040"/>
            <a:ext cx="456120" cy="440280"/>
          </a:xfrm>
          <a:prstGeom prst="rect">
            <a:avLst/>
          </a:prstGeom>
          <a:noFill/>
          <a:ln w="0">
            <a:noFill/>
          </a:ln>
        </p:spPr>
        <p:txBody>
          <a:bodyPr lIns="45720" rIns="45720" tIns="45000" bIns="45000" anchor="ctr">
            <a:noAutofit/>
          </a:bodyPr>
          <a:lstStyle>
            <a:lvl1pPr algn="ctr">
              <a:lnSpc>
                <a:spcPct val="100000"/>
              </a:lnSpc>
              <a:buNone/>
              <a:defRPr b="0" lang="en-US" sz="1600" spc="-1" strike="noStrike">
                <a:solidFill>
                  <a:srgbClr val="7b9899"/>
                </a:solidFill>
                <a:latin typeface="Georgia"/>
              </a:defRPr>
            </a:lvl1pPr>
          </a:lstStyle>
          <a:p>
            <a:pPr algn="ctr">
              <a:lnSpc>
                <a:spcPct val="100000"/>
              </a:lnSpc>
              <a:buNone/>
            </a:pPr>
            <a:fld id="{20909844-24C7-47D9-8883-EF641B78F6B2}" type="slidenum">
              <a:rPr b="0" lang="en-US" sz="1600" spc="-1" strike="noStrike">
                <a:solidFill>
                  <a:srgbClr val="7b9899"/>
                </a:solidFill>
                <a:latin typeface="Georgia"/>
              </a:rPr>
              <a:t>&lt;number&gt;</a:t>
            </a:fld>
            <a:endParaRPr b="0" lang="en-US" sz="1600" spc="-1" strike="noStrike">
              <a:latin typeface="Times New Roman"/>
            </a:endParaRPr>
          </a:p>
        </p:txBody>
      </p:sp>
      <p:sp>
        <p:nvSpPr>
          <p:cNvPr id="234" name="PlaceHolder 6"/>
          <p:cNvSpPr>
            <a:spLocks noGrp="1"/>
          </p:cNvSpPr>
          <p:nvPr>
            <p:ph type="dt" idx="15"/>
          </p:nvPr>
        </p:nvSpPr>
        <p:spPr>
          <a:xfrm>
            <a:off x="5791320" y="6409800"/>
            <a:ext cx="3043800" cy="364680"/>
          </a:xfrm>
          <a:prstGeom prst="rect">
            <a:avLst/>
          </a:prstGeom>
          <a:noFill/>
          <a:ln w="0">
            <a:noFill/>
          </a:ln>
        </p:spPr>
        <p:txBody>
          <a:bodyPr lIns="90000" rIns="90000" tIns="45000" bIns="4500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ubTitle"/>
          </p:nvPr>
        </p:nvSpPr>
        <p:spPr>
          <a:xfrm>
            <a:off x="1372320" y="2820240"/>
            <a:ext cx="6399720" cy="1751400"/>
          </a:xfrm>
          <a:prstGeom prst="rect">
            <a:avLst/>
          </a:prstGeom>
          <a:noFill/>
          <a:ln w="0">
            <a:noFill/>
          </a:ln>
        </p:spPr>
        <p:txBody>
          <a:bodyPr lIns="90000" rIns="90000" tIns="45000" bIns="45000" anchor="t">
            <a:noAutofit/>
          </a:bodyPr>
          <a:p>
            <a:pPr algn="ctr">
              <a:lnSpc>
                <a:spcPct val="100000"/>
              </a:lnSpc>
              <a:spcBef>
                <a:spcPts val="320"/>
              </a:spcBef>
              <a:buNone/>
              <a:tabLst>
                <a:tab algn="l" pos="0"/>
              </a:tabLst>
            </a:pPr>
            <a:r>
              <a:rPr b="1" lang="en-US" sz="1600" spc="242" strike="noStrike" cap="all">
                <a:solidFill>
                  <a:srgbClr val="646b86"/>
                </a:solidFill>
                <a:latin typeface="Georgia"/>
              </a:rPr>
              <a:t>CACHE HARDWARe implementation +</a:t>
            </a:r>
            <a:endParaRPr b="0" lang="en-US" sz="1600" spc="-1" strike="noStrike">
              <a:latin typeface="Arial"/>
            </a:endParaRPr>
          </a:p>
          <a:p>
            <a:pPr algn="ctr">
              <a:lnSpc>
                <a:spcPct val="100000"/>
              </a:lnSpc>
              <a:spcBef>
                <a:spcPts val="320"/>
              </a:spcBef>
              <a:buNone/>
              <a:tabLst>
                <a:tab algn="l" pos="0"/>
              </a:tabLst>
            </a:pPr>
            <a:r>
              <a:rPr b="1" lang="en-US" sz="1600" spc="242" strike="noStrike" cap="all">
                <a:solidFill>
                  <a:srgbClr val="646b86"/>
                </a:solidFill>
                <a:latin typeface="Georgia"/>
              </a:rPr>
              <a:t>Cache CONTROLLER</a:t>
            </a:r>
            <a:endParaRPr b="0" lang="en-US" sz="1600" spc="-1" strike="noStrike">
              <a:latin typeface="Arial"/>
            </a:endParaRPr>
          </a:p>
        </p:txBody>
      </p:sp>
      <p:sp>
        <p:nvSpPr>
          <p:cNvPr id="272" name="PlaceHolder 2"/>
          <p:cNvSpPr>
            <a:spLocks noGrp="1"/>
          </p:cNvSpPr>
          <p:nvPr>
            <p:ph type="title"/>
          </p:nvPr>
        </p:nvSpPr>
        <p:spPr>
          <a:xfrm>
            <a:off x="685800" y="380880"/>
            <a:ext cx="7771320" cy="1751400"/>
          </a:xfrm>
          <a:prstGeom prst="rect">
            <a:avLst/>
          </a:prstGeom>
          <a:noFill/>
          <a:ln w="0">
            <a:noFill/>
          </a:ln>
        </p:spPr>
        <p:txBody>
          <a:bodyPr lIns="90000" rIns="90000" tIns="45000" bIns="45000" anchor="b">
            <a:noAutofit/>
          </a:bodyPr>
          <a:p>
            <a:pPr algn="ctr">
              <a:lnSpc>
                <a:spcPct val="100000"/>
              </a:lnSpc>
              <a:buNone/>
            </a:pPr>
            <a:r>
              <a:rPr b="0" lang="en-US" sz="4200" spc="-1" strike="noStrike">
                <a:solidFill>
                  <a:srgbClr val="d16349"/>
                </a:solidFill>
                <a:latin typeface="Georgia"/>
              </a:rPr>
              <a:t>Unitate de Cache</a:t>
            </a:r>
            <a:endParaRPr b="0" lang="en-US" sz="4200" spc="-1" strike="noStrike">
              <a:latin typeface="Arial"/>
            </a:endParaRPr>
          </a:p>
        </p:txBody>
      </p:sp>
      <p:sp>
        <p:nvSpPr>
          <p:cNvPr id="273" name="PlaceHolder 4"/>
          <p:cNvSpPr/>
          <p:nvPr/>
        </p:nvSpPr>
        <p:spPr>
          <a:xfrm>
            <a:off x="4115520" y="6020640"/>
            <a:ext cx="6399720" cy="1751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320"/>
              </a:spcBef>
              <a:buNone/>
              <a:tabLst>
                <a:tab algn="l" pos="0"/>
              </a:tabLst>
            </a:pPr>
            <a:r>
              <a:rPr b="1" lang="en-US" sz="1600" spc="242" strike="noStrike" cap="all">
                <a:solidFill>
                  <a:srgbClr val="646b86"/>
                </a:solidFill>
                <a:latin typeface="Georgia"/>
              </a:rPr>
              <a:t>32k4a8w8lru-wA/wB</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2361600" y="61344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2.Unitatea Hardware</a:t>
            </a:r>
            <a:endParaRPr b="0" lang="en-US" sz="2400" spc="-1" strike="noStrike">
              <a:latin typeface="Arial"/>
            </a:endParaRPr>
          </a:p>
        </p:txBody>
      </p:sp>
      <p:sp>
        <p:nvSpPr>
          <p:cNvPr id="293" name="PlaceHolder 2"/>
          <p:cNvSpPr>
            <a:spLocks noGrp="1"/>
          </p:cNvSpPr>
          <p:nvPr>
            <p:ph/>
          </p:nvPr>
        </p:nvSpPr>
        <p:spPr>
          <a:xfrm>
            <a:off x="301680" y="140760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050" spc="-1" strike="noStrike">
                <a:latin typeface="Arial"/>
              </a:rPr>
              <a:t>Este compusa din 6 functii:</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Allocate(semnal c5),functie care ia ca intrare bank-urile de cache,si ca iesiri bank-urile de cache modificate</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Modificarea consta in punerea in bank-ul SET(fetching) la nr de set=index  a blockului din MM(neexistand un MM adica mem. RAM ,block-ul va contine date generate aleatoriu de catre functia $random) si aici se va actualiza si misscasereg pe 1 astfel incat ,cand se va gasi in ciclul urm data, sa se stie ca initial data nu s-a gasit in cache ,iar ea a fost adusa in ea</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2361600" y="61344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2.Unitatea Hardware</a:t>
            </a:r>
            <a:endParaRPr b="0" lang="en-US" sz="2400" spc="-1" strike="noStrike">
              <a:latin typeface="Arial"/>
            </a:endParaRPr>
          </a:p>
        </p:txBody>
      </p:sp>
      <p:sp>
        <p:nvSpPr>
          <p:cNvPr id="295" name="PlaceHolder 2"/>
          <p:cNvSpPr>
            <a:spLocks noGrp="1"/>
          </p:cNvSpPr>
          <p:nvPr>
            <p:ph/>
          </p:nvPr>
        </p:nvSpPr>
        <p:spPr>
          <a:xfrm>
            <a:off x="301680" y="140760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050" spc="-1" strike="noStrike">
                <a:latin typeface="Arial"/>
              </a:rPr>
              <a:t>Este compusa din 6 functii:</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WriteHit(semnal c6),care va lua ca intrari data de intrare, CacheFULL,CacheHIT si bank-urile de cache,si ea va actualiza varstele bankurilor in fct de CacheFULL,si bineinteles de CacheHIT,iar dupa se va suprascrie data de intrare peste data existenta de la adresa selectata in request</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Daca CacheFULL e dezactivat se va duce si se va contoriza varstele bank-urilor care au bitul de valid setat si varsta lor e mai mica decat varsta bank-ului in care s a gasit adresa</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ea typeface="Noto Sans CJK SC"/>
              </a:rPr>
              <a:t>Daca CacheFULL e activat se va duce si se va contoriza varsatele bank-urilor unde varsta</a:t>
            </a:r>
            <a:r>
              <a:rPr b="0" lang="en-US" sz="1050" spc="-1" strike="noStrike">
                <a:latin typeface="Arial"/>
              </a:rPr>
              <a:t> lor e mai mica decat varsta bank-ului in care s a gasit adresa,nu mai verifica daca bitul de valid e activat,fiidnca acum s-au pus date in toate bank-urile,iar toti bitii de valid sunt setati</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Bank-ul SET,unde s -a gasit adresa se va seta varsta lui la 0</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Dupa care se va afisa data,dar atentie daca data e adusa prima oara din MM(CacheMiss) si dupa se gaseste,se afiseaza ”word not found FETCHED...” dar daca din start data s-a gasit in cache se afiseaza ”word found” si in oricare din cele 2 cazuri se va afisa data de intrare,dar acest caz e controlat la fel ca la ReadHit ,de var misscasereg</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1904040" y="61380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III.Principiul de functionare</a:t>
            </a:r>
            <a:endParaRPr b="0" lang="en-US" sz="2400" spc="-1" strike="noStrike">
              <a:latin typeface="Arial"/>
            </a:endParaRPr>
          </a:p>
        </p:txBody>
      </p:sp>
      <p:sp>
        <p:nvSpPr>
          <p:cNvPr id="297" name="PlaceHolder 2"/>
          <p:cNvSpPr>
            <a:spLocks noGrp="1"/>
          </p:cNvSpPr>
          <p:nvPr>
            <p:ph/>
          </p:nvPr>
        </p:nvSpPr>
        <p:spPr>
          <a:xfrm>
            <a:off x="301680" y="140760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050" spc="-1" strike="noStrike">
                <a:latin typeface="Arial"/>
              </a:rPr>
              <a:t>Testarea se face in unitatea de testbench centralUnit_tb</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Fisierul in care va fii continut tot codul pentru functionarea cache-ului,controller+implementareHW se gaseste in fisierul </a:t>
            </a:r>
            <a:r>
              <a:rPr b="0" i="1" lang="en-US" sz="1050" spc="-1" strike="noStrike">
                <a:latin typeface="Arial"/>
              </a:rPr>
              <a:t>mainframe_CACHE_UNIT</a:t>
            </a:r>
            <a:r>
              <a:rPr b="0" lang="en-US" sz="1050" spc="-1" strike="noStrike">
                <a:latin typeface="Arial"/>
              </a:rPr>
              <a:t>centralUnit.v</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Se recomanda folosirea unui environment de simulare care sa recunoasca sintaxe Verilog+SystemVerilog</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ATENTIE!! codul contine matrici pentru declararea bank-urilor de cache,ceea ce in verilog sunt tratate ca unpacked arrays,de aceea se foloseste si SystemVerilog pentru a fii recunoscute matricile de bank-uri</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Se copiaza formatul de 1request,fiind deja cateva reuqsturi existente de la testarea cache-ului care pot fii copiate</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Intr-un request se va pune adressa(adressWord) care se cere pentru cache,se va activa EN si se va specifica tipul requestului in W_R(0-citire,1-scriere),dupa 3 cicluri de tact se va lasa dezactivarea EN pentru ca dupa ce fsm-ul a indeplinit request-ul acesta sa fie in stare neutra pana la un nou request iar dupa se asteapta 12 cicluri pentru a completa toatoe operatiile de care sunt nevoie  (desii pentru HIT sunt necesare 4cc ,pentru MISS sunt necesare 12cc si atunci asteptam 12cc,cazul mai prost)</a:t>
            </a:r>
            <a:endParaRPr b="0" lang="en-US" sz="1050" spc="-1" strike="noStrike">
              <a:latin typeface="Arial"/>
            </a:endParaRPr>
          </a:p>
        </p:txBody>
      </p:sp>
      <p:sp>
        <p:nvSpPr>
          <p:cNvPr id="298" name="PlaceHolder 15"/>
          <p:cNvSpPr txBox="1"/>
          <p:nvPr/>
        </p:nvSpPr>
        <p:spPr>
          <a:xfrm>
            <a:off x="4572000" y="149148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050" spc="-1" strike="noStrike">
                <a:latin typeface="Arial"/>
              </a:rPr>
              <a:t>Programul poate afisa:</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Doar cazurie cand e Hit/Miss pentru Read sau Hit/Miss pentru Write</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Optional se poate decomenta linia de $monitor(line854) pentru a se vizualiza pe fiecare request variabila de rst,care va reseta initial fsm-ul,semnalele interne activate de fsm,var de CacheHIT,var de CacheFULL,var care ne spune in ce bank trebuie sa punem data in caz de miss, sau in ce bank s a gasit data in caz de hit si wordSEL,cuvantul selectat din cache </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Fisierul poate fii testat in environmentul:EDAPLAYGROUND,direct cu requesturile existente ,care sunt:</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Miss la citire,Miss la citire,Miss la citire,Miss la citire,Hit la bankul 2 la citire,Miss la citire,Miss la citire,Hit la bankul 4 pentru scriere,Hit la bankul 4 pentru citire,Miss la citire</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AGE REG vor arata asa</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0000(start),0000(Miss),1000,2100,3210,3012,0123,1203,2310,2310,3021 </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Box 1"/>
          <p:cNvSpPr/>
          <p:nvPr/>
        </p:nvSpPr>
        <p:spPr>
          <a:xfrm>
            <a:off x="204120" y="2151360"/>
            <a:ext cx="8609400" cy="1551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Georgia"/>
                <a:ea typeface="DejaVu Sans"/>
              </a:rPr>
              <a:t>Mucioniu Andrei Constantin</a:t>
            </a:r>
            <a:endParaRPr b="0" lang="en-US" sz="3200" spc="-1" strike="noStrike">
              <a:latin typeface="Arial"/>
            </a:endParaRPr>
          </a:p>
          <a:p>
            <a:pPr algn="ctr">
              <a:lnSpc>
                <a:spcPct val="100000"/>
              </a:lnSpc>
              <a:buNone/>
            </a:pPr>
            <a:r>
              <a:rPr b="0" lang="en-US" sz="3200" spc="-1" strike="noStrike">
                <a:solidFill>
                  <a:srgbClr val="000000"/>
                </a:solidFill>
                <a:latin typeface="Georgia"/>
                <a:ea typeface="DejaVu Sans"/>
              </a:rPr>
              <a:t>Sperneac Catalin</a:t>
            </a:r>
            <a:endParaRPr b="0" lang="en-US" sz="3200" spc="-1" strike="noStrike">
              <a:latin typeface="Arial"/>
            </a:endParaRPr>
          </a:p>
          <a:p>
            <a:pPr algn="ctr">
              <a:lnSpc>
                <a:spcPct val="100000"/>
              </a:lnSpc>
              <a:buNone/>
            </a:pPr>
            <a:r>
              <a:rPr b="0" lang="en-US" sz="3200" spc="-1" strike="noStrike">
                <a:solidFill>
                  <a:srgbClr val="000000"/>
                </a:solidFill>
                <a:latin typeface="Georgia"/>
                <a:ea typeface="DejaVu Sans"/>
              </a:rPr>
              <a:t>Vesea Eduard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2743200" y="60948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I.SPECIFICATII:</a:t>
            </a:r>
            <a:endParaRPr b="0" lang="en-US" sz="2400" spc="-1" strike="noStrike">
              <a:latin typeface="Arial"/>
            </a:endParaRPr>
          </a:p>
        </p:txBody>
      </p:sp>
      <p:sp>
        <p:nvSpPr>
          <p:cNvPr id="275" name="PlaceHolder 2"/>
          <p:cNvSpPr>
            <a:spLocks noGrp="1"/>
          </p:cNvSpPr>
          <p:nvPr>
            <p:ph/>
          </p:nvPr>
        </p:nvSpPr>
        <p:spPr>
          <a:xfrm>
            <a:off x="301680" y="140760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300" spc="-1" strike="noStrike">
                <a:latin typeface="Arial"/>
              </a:rPr>
              <a:t>Cache-ul este alcatuit din : 1.unitatea de control(CACHE CONTROLLER),implementata la nivel de cod,printr un FSM,tip Moore , 2.unitatea hardware a cach-ului,ce contine toate functiile necesare pentru functionarea unitati de cache,functii care sunt activate de catre semnale de control interne(semnale de iesire emise de catre cachecontroller,cand automatul ajunge intr o anumita stare)</a:t>
            </a:r>
            <a:endParaRPr b="0" lang="en-US"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300" spc="-1" strike="noStrike">
                <a:latin typeface="Arial"/>
              </a:rPr>
              <a:t>Cach-ul la nivel de cod e alcatuit din 4 matrici ficare avdn 128linii,523 coloane(fiecare bank)</a:t>
            </a:r>
            <a:endParaRPr b="0" lang="en-US" sz="1300" spc="-1" strike="noStrike">
              <a:latin typeface="Arial"/>
            </a:endParaRPr>
          </a:p>
        </p:txBody>
      </p:sp>
      <p:sp>
        <p:nvSpPr>
          <p:cNvPr id="276" name="PlaceHolder 3"/>
          <p:cNvSpPr>
            <a:spLocks noGrp="1"/>
          </p:cNvSpPr>
          <p:nvPr>
            <p:ph/>
          </p:nvPr>
        </p:nvSpPr>
        <p:spPr>
          <a:xfrm>
            <a:off x="4800600" y="137160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100" spc="-1" strike="noStrike">
                <a:latin typeface="Arial"/>
              </a:rPr>
              <a:t>Specificatii tehnice:</a:t>
            </a:r>
            <a:endParaRPr b="0" lang="en-US" sz="1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100" spc="-1" strike="noStrike">
                <a:latin typeface="Arial"/>
              </a:rPr>
              <a:t>Assoc-Level=4 (2^2banks) </a:t>
            </a:r>
            <a:r>
              <a:rPr b="0" lang="en-US" sz="1100" spc="-1" strike="noStrike">
                <a:latin typeface="Arial"/>
              </a:rPr>
              <a:t>CacheDataSize=32KiB(32KB)  </a:t>
            </a:r>
            <a:r>
              <a:rPr b="0" lang="en-US" sz="1100" spc="-1" strike="noStrike">
                <a:latin typeface="Arial"/>
              </a:rPr>
              <a:t>CacheTotalSize=33KiB(32KB)          </a:t>
            </a:r>
            <a:r>
              <a:rPr b="0" lang="en-US" sz="1100" spc="-1" strike="noStrike">
                <a:latin typeface="Arial"/>
              </a:rPr>
              <a:t>NoOfSets/bank=128(2^7)                       </a:t>
            </a:r>
            <a:r>
              <a:rPr b="0" lang="en-US" sz="1100" spc="-1" strike="noStrike">
                <a:latin typeface="Arial"/>
              </a:rPr>
              <a:t>size/block=64B(512b)                       </a:t>
            </a:r>
            <a:r>
              <a:rPr b="0" lang="en-US" sz="1100" spc="-1" strike="noStrike">
                <a:latin typeface="Arial"/>
              </a:rPr>
              <a:t>NoOfWords/block=8(2^3)   size/word=8B(64b)        </a:t>
            </a:r>
            <a:r>
              <a:rPr b="0" lang="en-US" sz="1100" spc="-1" strike="noStrike">
                <a:latin typeface="Arial"/>
              </a:rPr>
              <a:t>byte-addressable cache                                                 </a:t>
            </a:r>
            <a:r>
              <a:rPr b="0" lang="en-US" sz="1100" spc="-1" strike="noStrike">
                <a:latin typeface="Arial"/>
              </a:rPr>
              <a:t>ReplacementPolicy=LeastRecentlyUsed(LRU)              </a:t>
            </a:r>
            <a:r>
              <a:rPr b="0" lang="en-US" sz="1100" spc="-1" strike="noStrike">
                <a:latin typeface="Arial"/>
              </a:rPr>
              <a:t> WriteMissAlloc/Not=Allocate     </a:t>
            </a:r>
            <a:r>
              <a:rPr b="0" lang="en-US" sz="1100" spc="-1" strike="noStrike">
                <a:latin typeface="Arial"/>
              </a:rPr>
              <a:t>SyncronizingMechanismWithMM=WriteBack(WB)       </a:t>
            </a:r>
            <a:r>
              <a:rPr b="0" lang="en-US" sz="1100" spc="-1" strike="noStrike">
                <a:latin typeface="Arial"/>
              </a:rPr>
              <a:t>MMSize=1MiB(1MB,assumption,not implemented in the </a:t>
            </a:r>
            <a:r>
              <a:rPr b="0" lang="en-US" sz="1100" spc="-1" strike="noStrike">
                <a:latin typeface="Arial"/>
              </a:rPr>
              <a:t>project)                                                                   </a:t>
            </a:r>
            <a:r>
              <a:rPr b="0" lang="en-US" sz="1100" spc="-1" strike="noStrike">
                <a:latin typeface="Arial"/>
              </a:rPr>
              <a:t>Assumed that MMsize is 1Mib=2^20B,there will be a </a:t>
            </a:r>
            <a:r>
              <a:rPr b="0" lang="en-US" sz="1100" spc="-1" strike="noStrike">
                <a:latin typeface="Arial"/>
              </a:rPr>
              <a:t>total of 2^20 total addresses(every byte has its </a:t>
            </a:r>
            <a:r>
              <a:rPr b="0" lang="en-US" sz="1100" spc="-1" strike="noStrike">
                <a:latin typeface="Arial"/>
              </a:rPr>
              <a:t>adress,byte-addressable cache)                               </a:t>
            </a:r>
            <a:r>
              <a:rPr b="0" lang="en-US" sz="1100" spc="-1" strike="noStrike">
                <a:latin typeface="Arial"/>
              </a:rPr>
              <a:t>==&gt;request adress(20b) structured in:                            </a:t>
            </a:r>
            <a:r>
              <a:rPr b="0" lang="en-US" sz="1100" spc="-1" strike="noStrike">
                <a:latin typeface="Arial"/>
              </a:rPr>
              <a:t>WO=wordoffset(3b)     BO=blockoffset(3b)                     </a:t>
            </a:r>
            <a:r>
              <a:rPr b="0" lang="en-US" sz="1100" spc="-1" strike="noStrike">
                <a:latin typeface="Arial"/>
              </a:rPr>
              <a:t>Index=SetNumber(7b)  Tag=takenFromMM(7b)</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2743200" y="60948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I.SPECIFICATII:</a:t>
            </a:r>
            <a:endParaRPr b="0" lang="en-US" sz="2400" spc="-1" strike="noStrike">
              <a:latin typeface="Arial"/>
            </a:endParaRPr>
          </a:p>
        </p:txBody>
      </p:sp>
      <p:pic>
        <p:nvPicPr>
          <p:cNvPr id="278" name="" descr=""/>
          <p:cNvPicPr/>
          <p:nvPr/>
        </p:nvPicPr>
        <p:blipFill>
          <a:blip r:embed="rId1"/>
          <a:stretch/>
        </p:blipFill>
        <p:spPr>
          <a:xfrm>
            <a:off x="5063760" y="1407600"/>
            <a:ext cx="3510360" cy="46807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1675440" y="61380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II.Implementarea Cache-ului</a:t>
            </a:r>
            <a:br>
              <a:rPr sz="2400"/>
            </a:br>
            <a:r>
              <a:rPr b="0" lang="en-US" sz="2400" spc="-1" strike="noStrike">
                <a:latin typeface="Georgia"/>
              </a:rPr>
              <a:t>1.Unitatea de control</a:t>
            </a:r>
            <a:endParaRPr b="0" lang="en-US" sz="2400" spc="-1" strike="noStrike">
              <a:latin typeface="Arial"/>
            </a:endParaRPr>
          </a:p>
        </p:txBody>
      </p:sp>
      <p:sp>
        <p:nvSpPr>
          <p:cNvPr id="280" name="PlaceHolder 2"/>
          <p:cNvSpPr>
            <a:spLocks noGrp="1"/>
          </p:cNvSpPr>
          <p:nvPr>
            <p:ph/>
          </p:nvPr>
        </p:nvSpPr>
        <p:spPr>
          <a:xfrm>
            <a:off x="301680" y="140760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200" spc="-1" strike="noStrike">
                <a:latin typeface="Arial"/>
              </a:rPr>
              <a:t>Unitatea de control,contine 10 stari,4 intrari si 7 semnale de iesire care vor fii descrise ulterior</a:t>
            </a:r>
            <a:endParaRPr b="0" lang="en-US" sz="1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200" spc="-1" strike="noStrike">
                <a:latin typeface="Arial"/>
                <a:ea typeface="Noto Sans CJK SC"/>
              </a:rPr>
              <a:t>10stari:  </a:t>
            </a:r>
            <a:br>
              <a:rPr sz="1200"/>
            </a:br>
            <a:r>
              <a:rPr b="0" lang="en-US" sz="1200" spc="-1" strike="noStrike">
                <a:latin typeface="Arial"/>
                <a:ea typeface="Noto Sans CJK SC"/>
              </a:rPr>
              <a:t>s0/Idle=starea cand cache-ul nu primeste un request(nu toate instructiunile unui program sunt de tipul load/store)    ,semnal activat c0                   s1/Read=stare in care se detecteza existena adresei in cache,  semnal activat c1                      s2/ReadHIT=stare cand adresa s-a gasit in cache, semnal activat c2                                                   s3/ReadMiss=stare cand adresa nu s-a gasit in cache                                                                     s4/UpdateAgeReg=stare cand adresa nu s-a gasit in cache,iar cache-ul nu este plin ,semnal activat c3                                                                            s5/EVICT=stare cand adresa nu s-a gasit in cache,iar cache-ul este plin ,semnal activat c4     s6/Allocate=stare cand adresa nu s-a gasit in cache,iar blockul e adus din MM ,semnal activat c5                                                                         s7/Write=stare in care se detecteza existena adresei in cache,  semnal activat c1                      s9/WriteHIT=stare cand adresa s-a gasit in cache, semnal activat c2                                                   s8/WriteMiss=stare cand adresa nu s-a gasit in cache     </a:t>
            </a:r>
            <a:endParaRPr b="0" lang="en-US" sz="1200" spc="-1" strike="noStrike">
              <a:latin typeface="Arial"/>
            </a:endParaRPr>
          </a:p>
          <a:p>
            <a:pPr>
              <a:lnSpc>
                <a:spcPct val="100000"/>
              </a:lnSpc>
              <a:spcBef>
                <a:spcPts val="1417"/>
              </a:spcBef>
              <a:buNone/>
            </a:pPr>
            <a:endParaRPr b="0" lang="en-US" sz="1200" spc="-1" strike="noStrike">
              <a:latin typeface="Arial"/>
            </a:endParaRPr>
          </a:p>
        </p:txBody>
      </p:sp>
      <p:sp>
        <p:nvSpPr>
          <p:cNvPr id="281" name="PlaceHolder 3"/>
          <p:cNvSpPr>
            <a:spLocks noGrp="1"/>
          </p:cNvSpPr>
          <p:nvPr>
            <p:ph/>
          </p:nvPr>
        </p:nvSpPr>
        <p:spPr>
          <a:xfrm>
            <a:off x="4800600" y="137160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200" spc="-1" strike="noStrike">
                <a:latin typeface="Arial"/>
              </a:rPr>
              <a:t>4intrari:                                                                 de </a:t>
            </a:r>
            <a:r>
              <a:rPr b="0" lang="en-US" sz="1200" spc="-1" strike="noStrike">
                <a:latin typeface="Arial"/>
              </a:rPr>
              <a:t>activare a cache-ului, in cazul unui request </a:t>
            </a:r>
            <a:r>
              <a:rPr b="0" lang="en-US" sz="1200" spc="-1" strike="noStrike">
                <a:latin typeface="Arial"/>
              </a:rPr>
              <a:t>nou(EN)                                                             tipul </a:t>
            </a:r>
            <a:r>
              <a:rPr b="0" lang="en-US" sz="1200" spc="-1" strike="noStrike">
                <a:latin typeface="Arial"/>
              </a:rPr>
              <a:t>request-ului(W_R)                                        cazul </a:t>
            </a:r>
            <a:r>
              <a:rPr b="0" lang="en-US" sz="1200" spc="-1" strike="noStrike">
                <a:latin typeface="Arial"/>
              </a:rPr>
              <a:t>cand cache-ul e plin(CacheFULL)           cazul de </a:t>
            </a:r>
            <a:r>
              <a:rPr b="0" lang="en-US" sz="1200" spc="-1" strike="noStrike">
                <a:latin typeface="Arial"/>
              </a:rPr>
              <a:t>detectia a adresei cerute in cache(CacheHIT))</a:t>
            </a:r>
            <a:endParaRPr b="0" lang="en-US" sz="1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200" spc="-1" strike="noStrike">
                <a:latin typeface="Arial"/>
              </a:rPr>
              <a:t>7semnale de iesire:c0...c6</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2361600" y="61344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1.Unitatea de control</a:t>
            </a:r>
            <a:endParaRPr b="0" lang="en-US" sz="2400" spc="-1" strike="noStrike">
              <a:latin typeface="Arial"/>
            </a:endParaRPr>
          </a:p>
        </p:txBody>
      </p:sp>
      <p:pic>
        <p:nvPicPr>
          <p:cNvPr id="283" name="" descr=""/>
          <p:cNvPicPr/>
          <p:nvPr/>
        </p:nvPicPr>
        <p:blipFill>
          <a:blip r:embed="rId1"/>
          <a:stretch/>
        </p:blipFill>
        <p:spPr>
          <a:xfrm>
            <a:off x="1371600" y="1600200"/>
            <a:ext cx="3510360" cy="46807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2361600" y="61344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2.Unitatea Hardware</a:t>
            </a:r>
            <a:endParaRPr b="0" lang="en-US" sz="2400" spc="-1" strike="noStrike">
              <a:latin typeface="Arial"/>
            </a:endParaRPr>
          </a:p>
        </p:txBody>
      </p:sp>
      <p:sp>
        <p:nvSpPr>
          <p:cNvPr id="285" name="PlaceHolder 2"/>
          <p:cNvSpPr>
            <a:spLocks noGrp="1"/>
          </p:cNvSpPr>
          <p:nvPr>
            <p:ph/>
          </p:nvPr>
        </p:nvSpPr>
        <p:spPr>
          <a:xfrm>
            <a:off x="301680" y="140760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050" spc="-1" strike="noStrike">
                <a:latin typeface="Arial"/>
              </a:rPr>
              <a:t>Este compusa din 6 functii:</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functia detectBlockInCache(semnal c1):                               activat de semnalul c1, are ca si intrari cele 4 bankuri de cache si var de FULL,HIT,SET de intrare si iesirile FULL,HIT,SET de iesire,care vor fii calculate in felul urmator:                                 SET=nr bankul-ului in care trebuie sa se scrie data,daca e hit la un bank in SET se retine nr bank-ului cu tare,daca e miss in in SET se retine in functie daca cach-ul e plin sau nu set-ul in care trebuie sa se scrie date</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Avem 5muxuri principale,toate vor scoate var SET:</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in cel principal va intra in functie de CacheHit,set-ul sethit,ales dintr un mux cu intrari 0-3,si cu selectoare set[0]...set[3] ,care alege set-ul in caz de hit si setnhit ,ales dintr un mux cu 2 intrari setnfull setfull,cu selector CacheFULL,iar setfull e ales dintrun alt mux in fct de care bank are age-ul==3,iar setnfull e ales dintrun alt mus in fct de care bank nu e inca valid</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CacheFULL,se calculeaza luand si intre bitii de valid de la toate bank urile</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CacheHIT,se calculeaza luand sau intre bitii set[0]...set[3] </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Variabilele set[0]...set[3] sunt niste registrii pentru fiecare bank in care se retine daca in bank-ul repesctiv e hit,adica tag-urile sunt egale si bit-ul de valid e activat</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2361600" y="61344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2.Unitatea Hardware</a:t>
            </a:r>
            <a:endParaRPr b="0" lang="en-US" sz="2400" spc="-1" strike="noStrike">
              <a:latin typeface="Arial"/>
            </a:endParaRPr>
          </a:p>
        </p:txBody>
      </p:sp>
      <p:pic>
        <p:nvPicPr>
          <p:cNvPr id="287" name="" descr=""/>
          <p:cNvPicPr/>
          <p:nvPr/>
        </p:nvPicPr>
        <p:blipFill>
          <a:blip r:embed="rId1"/>
          <a:stretch/>
        </p:blipFill>
        <p:spPr>
          <a:xfrm>
            <a:off x="564840" y="1407600"/>
            <a:ext cx="3510360" cy="4680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2361600" y="61344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2.Unitatea Hardware</a:t>
            </a:r>
            <a:endParaRPr b="0" lang="en-US" sz="2400" spc="-1" strike="noStrike">
              <a:latin typeface="Arial"/>
            </a:endParaRPr>
          </a:p>
        </p:txBody>
      </p:sp>
      <p:sp>
        <p:nvSpPr>
          <p:cNvPr id="289" name="PlaceHolder 2"/>
          <p:cNvSpPr>
            <a:spLocks noGrp="1"/>
          </p:cNvSpPr>
          <p:nvPr>
            <p:ph/>
          </p:nvPr>
        </p:nvSpPr>
        <p:spPr>
          <a:xfrm>
            <a:off x="301680" y="140760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050" spc="-1" strike="noStrike">
                <a:latin typeface="Arial"/>
              </a:rPr>
              <a:t>Este compusa din 6 functii:</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ReadHit(semnal c2),care va lua ca intrari CacheFULL,CacheHIT si bank-urile de cache,si ea va actualiza varstele bankurilor in fct de CacheFULL,si bineinteles de CacheHIT,iar dupa va afisa data preluata de la blockul de la care s-a cerut adresa</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Daca CacheFULL e dezactivat se va duce si se va contoriza varstele bank-urilor care au bitul de valid setat si varsta lor e mai mica decat varsta bank-ului in care s a gasit adresa</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ea typeface="Noto Sans CJK SC"/>
              </a:rPr>
              <a:t>Daca CacheFULL e activat se va duce si se va contoriza varsatele bank-urilor unde varsta</a:t>
            </a:r>
            <a:r>
              <a:rPr b="0" lang="en-US" sz="1050" spc="-1" strike="noStrike">
                <a:latin typeface="Arial"/>
              </a:rPr>
              <a:t> lor e mai mica decat varsta bank-ului in care s a gasit adresa,nu mai verifica daca bitul de valid e activat,fiidnca acum s-au pus date in toate bank-urile,iar toti bitii de valid sunt setati</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Bank-ul SET,unde s -a gasit adresa se va seta varsta lui la 0</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Dupa care se va afisa data,dar atentie daca data e adusa prima oara din MM(CacheMiss) si dupa se gaseste,se afiseaza ”word not found FETCHED...” dar daca din start data s-a gasit in cache se afiseaza ”word found” si in oricare din cele 2 cazuri se va afisa data selectata de adresa requestului,caz controlat de misscasereg</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2361600" y="613440"/>
            <a:ext cx="8533440" cy="757800"/>
          </a:xfrm>
          <a:prstGeom prst="rect">
            <a:avLst/>
          </a:prstGeom>
          <a:noFill/>
          <a:ln w="0">
            <a:noFill/>
          </a:ln>
        </p:spPr>
        <p:txBody>
          <a:bodyPr lIns="90000" rIns="90000" tIns="45000" bIns="45000" anchor="b">
            <a:noAutofit/>
          </a:bodyPr>
          <a:p>
            <a:pPr algn="ctr">
              <a:lnSpc>
                <a:spcPct val="100000"/>
              </a:lnSpc>
              <a:buNone/>
            </a:pPr>
            <a:r>
              <a:rPr b="0" lang="en-US" sz="2400" spc="-1" strike="noStrike">
                <a:latin typeface="Georgia"/>
              </a:rPr>
              <a:t>2.Unitatea Hardware</a:t>
            </a:r>
            <a:endParaRPr b="0" lang="en-US" sz="2400" spc="-1" strike="noStrike">
              <a:latin typeface="Arial"/>
            </a:endParaRPr>
          </a:p>
        </p:txBody>
      </p:sp>
      <p:sp>
        <p:nvSpPr>
          <p:cNvPr id="291" name="PlaceHolder 2"/>
          <p:cNvSpPr>
            <a:spLocks noGrp="1"/>
          </p:cNvSpPr>
          <p:nvPr>
            <p:ph/>
          </p:nvPr>
        </p:nvSpPr>
        <p:spPr>
          <a:xfrm>
            <a:off x="301680" y="1407600"/>
            <a:ext cx="4037400" cy="4680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1050" spc="-1" strike="noStrike">
                <a:latin typeface="Arial"/>
              </a:rPr>
              <a:t>Este compusa din 6 functii:</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MissCaseNFULL(semnal c3),care ia ca intrare doar SET si bank-urile de cache</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El va actualiza varstele bank-urilor(bitii din campul age) pt cazul de Miss,si cand cache-ul nu este plin(~CacheFULL)  </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El va contoriza varstele bank-urilor care au bitul de valid setat,iar bank-ul cu SET ii va pune varsta pe 0</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MissCaseFULL(semnal c4),care ia ca intrare doar SET si bank-urile de cache pentru a le actualiza varsta</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El va actualiza varstele bank-urilor(bitii din campul age) pt cazul de Miss,si cand cache-ul este plin(CacheFULL)  </a:t>
            </a:r>
            <a:endParaRPr b="0" lang="en-US" sz="105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0" spc="-1" strike="noStrike">
                <a:latin typeface="Arial"/>
              </a:rPr>
              <a:t>El va contoriza varstele tuturor bank-urilor ,iar bank-ul SET ii va pune varsta pe 0</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105</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2024-04-17T20:16:29Z</dcterms:created>
  <dc:creator>Catalin Sperneac</dc:creator>
  <dc:description/>
  <dc:language>en-US</dc:language>
  <cp:lastModifiedBy/>
  <dcterms:modified xsi:type="dcterms:W3CDTF">2024-05-22T19:33:07Z</dcterms:modified>
  <cp:revision>18</cp:revision>
  <dc:subject/>
  <dc:title>Arithmetic Logic Unit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r8>9</vt:r8>
  </property>
</Properties>
</file>