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C571-7B3B-4EA4-918F-A3F8B7DEA5A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B86DCFB-4AC6-4C5A-949A-E274A66CF5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C571-7B3B-4EA4-918F-A3F8B7DEA5A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DCFB-4AC6-4C5A-949A-E274A66CF5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B86DCFB-4AC6-4C5A-949A-E274A66CF53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C571-7B3B-4EA4-918F-A3F8B7DEA5A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C571-7B3B-4EA4-918F-A3F8B7DEA5A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B86DCFB-4AC6-4C5A-949A-E274A66CF5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C571-7B3B-4EA4-918F-A3F8B7DEA5A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B86DCFB-4AC6-4C5A-949A-E274A66CF53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B71C571-7B3B-4EA4-918F-A3F8B7DEA5A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DCFB-4AC6-4C5A-949A-E274A66CF5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C571-7B3B-4EA4-918F-A3F8B7DEA5A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B86DCFB-4AC6-4C5A-949A-E274A66CF53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C571-7B3B-4EA4-918F-A3F8B7DEA5A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B86DCFB-4AC6-4C5A-949A-E274A66CF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C571-7B3B-4EA4-918F-A3F8B7DEA5A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86DCFB-4AC6-4C5A-949A-E274A66CF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B86DCFB-4AC6-4C5A-949A-E274A66CF53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C571-7B3B-4EA4-918F-A3F8B7DEA5A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B86DCFB-4AC6-4C5A-949A-E274A66CF53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B71C571-7B3B-4EA4-918F-A3F8B7DEA5A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B71C571-7B3B-4EA4-918F-A3F8B7DEA5A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B86DCFB-4AC6-4C5A-949A-E274A66CF53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 </a:t>
            </a:r>
            <a:r>
              <a:rPr lang="en-US" dirty="0" err="1" smtClean="0"/>
              <a:t>operanzi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32 de </a:t>
            </a:r>
            <a:r>
              <a:rPr lang="en-US" dirty="0" err="1" smtClean="0"/>
              <a:t>biti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Arithmetic Logic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8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758952"/>
          </a:xfrm>
        </p:spPr>
        <p:txBody>
          <a:bodyPr>
            <a:noAutofit/>
          </a:bodyPr>
          <a:lstStyle/>
          <a:p>
            <a:r>
              <a:rPr lang="en-US" sz="2400" dirty="0" err="1"/>
              <a:t>Cuprinde</a:t>
            </a:r>
            <a:r>
              <a:rPr lang="en-US" sz="2400" dirty="0"/>
              <a:t> </a:t>
            </a:r>
            <a:r>
              <a:rPr lang="en-US" sz="2400" dirty="0" err="1"/>
              <a:t>operatii</a:t>
            </a:r>
            <a:r>
              <a:rPr lang="en-US" sz="2400" dirty="0"/>
              <a:t> de </a:t>
            </a:r>
            <a:r>
              <a:rPr lang="en-US" sz="2400" dirty="0" err="1"/>
              <a:t>adunare</a:t>
            </a:r>
            <a:r>
              <a:rPr lang="en-US" sz="2400" dirty="0"/>
              <a:t>, </a:t>
            </a:r>
            <a:r>
              <a:rPr lang="en-US" sz="2400" dirty="0" err="1"/>
              <a:t>scadere</a:t>
            </a:r>
            <a:r>
              <a:rPr lang="en-US" sz="2400" dirty="0"/>
              <a:t>, </a:t>
            </a:r>
            <a:r>
              <a:rPr lang="en-US" sz="2400" dirty="0" err="1"/>
              <a:t>inultire</a:t>
            </a:r>
            <a:r>
              <a:rPr lang="en-US" sz="2400" dirty="0"/>
              <a:t>, </a:t>
            </a:r>
            <a:r>
              <a:rPr lang="en-US" sz="2400" dirty="0" err="1"/>
              <a:t>impartire</a:t>
            </a:r>
            <a:r>
              <a:rPr lang="en-US" sz="2400" dirty="0"/>
              <a:t>, </a:t>
            </a:r>
            <a:r>
              <a:rPr lang="en-US" sz="2400" dirty="0" err="1"/>
              <a:t>operatii</a:t>
            </a:r>
            <a:r>
              <a:rPr lang="en-US" sz="2400" dirty="0"/>
              <a:t> </a:t>
            </a:r>
            <a:r>
              <a:rPr lang="en-US" sz="2400" dirty="0" err="1"/>
              <a:t>logice</a:t>
            </a:r>
            <a:r>
              <a:rPr lang="en-US" sz="2400" dirty="0"/>
              <a:t> </a:t>
            </a:r>
            <a:r>
              <a:rPr lang="en-US" sz="2400" dirty="0" err="1"/>
              <a:t>sincronizate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cicluri</a:t>
            </a:r>
            <a:r>
              <a:rPr lang="en-US" sz="2400" dirty="0"/>
              <a:t> de tact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400" dirty="0" err="1" smtClean="0"/>
              <a:t>Totul</a:t>
            </a:r>
            <a:r>
              <a:rPr lang="en-US" sz="1400" dirty="0" smtClean="0"/>
              <a:t> se </a:t>
            </a:r>
            <a:r>
              <a:rPr lang="en-US" sz="1400" dirty="0" err="1" smtClean="0"/>
              <a:t>ruleaza</a:t>
            </a:r>
            <a:r>
              <a:rPr lang="en-US" sz="1400" dirty="0" smtClean="0"/>
              <a:t> din </a:t>
            </a:r>
            <a:r>
              <a:rPr lang="en-US" sz="1400" dirty="0" err="1" smtClean="0"/>
              <a:t>fisierul</a:t>
            </a:r>
            <a:r>
              <a:rPr lang="en-US" sz="1400" dirty="0" smtClean="0"/>
              <a:t> “</a:t>
            </a:r>
            <a:r>
              <a:rPr lang="en-US" sz="1400" dirty="0" err="1" smtClean="0"/>
              <a:t>centralUnit.v</a:t>
            </a:r>
            <a:r>
              <a:rPr lang="en-US" sz="1400" dirty="0" smtClean="0"/>
              <a:t>” </a:t>
            </a:r>
            <a:r>
              <a:rPr lang="en-US" sz="1400" dirty="0" err="1" smtClean="0"/>
              <a:t>unde</a:t>
            </a:r>
            <a:r>
              <a:rPr lang="en-US" sz="1400" dirty="0" smtClean="0"/>
              <a:t> se </a:t>
            </a:r>
            <a:r>
              <a:rPr lang="en-US" sz="1400" dirty="0" err="1" smtClean="0"/>
              <a:t>configureaza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In </a:t>
            </a:r>
            <a:r>
              <a:rPr lang="en-US" sz="1400" dirty="0" err="1" smtClean="0"/>
              <a:t>modulul</a:t>
            </a:r>
            <a:r>
              <a:rPr lang="en-US" sz="1400" dirty="0" smtClean="0"/>
              <a:t> “</a:t>
            </a:r>
            <a:r>
              <a:rPr lang="en-US" sz="1400" dirty="0" err="1" smtClean="0"/>
              <a:t>alu_tb</a:t>
            </a:r>
            <a:r>
              <a:rPr lang="en-US" sz="1400" dirty="0" smtClean="0"/>
              <a:t>”  se </a:t>
            </a:r>
            <a:r>
              <a:rPr lang="en-US" sz="1400" dirty="0" err="1" smtClean="0"/>
              <a:t>modifica</a:t>
            </a:r>
            <a:r>
              <a:rPr lang="en-US" sz="1400" dirty="0" smtClean="0"/>
              <a:t> </a:t>
            </a:r>
            <a:r>
              <a:rPr lang="en-US" sz="1400" dirty="0" err="1" smtClean="0"/>
              <a:t>numerele</a:t>
            </a:r>
            <a:r>
              <a:rPr lang="en-US" sz="1400" dirty="0" smtClean="0"/>
              <a:t> </a:t>
            </a:r>
            <a:r>
              <a:rPr lang="en-US" sz="1400" dirty="0" err="1" smtClean="0"/>
              <a:t>dorite</a:t>
            </a:r>
            <a:r>
              <a:rPr lang="en-US" sz="1400" dirty="0" smtClean="0"/>
              <a:t> </a:t>
            </a:r>
            <a:r>
              <a:rPr lang="en-US" sz="1400" dirty="0" err="1" smtClean="0"/>
              <a:t>pentru</a:t>
            </a:r>
            <a:r>
              <a:rPr lang="en-US" sz="1400" dirty="0" smtClean="0"/>
              <a:t> </a:t>
            </a:r>
            <a:r>
              <a:rPr lang="en-US" sz="1400" dirty="0" err="1" smtClean="0"/>
              <a:t>operatie</a:t>
            </a:r>
            <a:r>
              <a:rPr lang="en-US" sz="1400" dirty="0" smtClean="0"/>
              <a:t> X </a:t>
            </a:r>
            <a:r>
              <a:rPr lang="en-US" sz="1400" dirty="0" err="1" smtClean="0"/>
              <a:t>si</a:t>
            </a:r>
            <a:r>
              <a:rPr lang="en-US" sz="1400" dirty="0" smtClean="0"/>
              <a:t> Y (X </a:t>
            </a:r>
            <a:r>
              <a:rPr lang="en-US" sz="1400" dirty="0" err="1" smtClean="0"/>
              <a:t>si</a:t>
            </a:r>
            <a:r>
              <a:rPr lang="en-US" sz="1400" dirty="0" smtClean="0"/>
              <a:t> Y </a:t>
            </a:r>
            <a:r>
              <a:rPr lang="en-US" sz="1400" dirty="0" err="1" smtClean="0"/>
              <a:t>sunt</a:t>
            </a:r>
            <a:r>
              <a:rPr lang="en-US" sz="1400" dirty="0" smtClean="0"/>
              <a:t> </a:t>
            </a:r>
            <a:r>
              <a:rPr lang="en-US" sz="1400" dirty="0" err="1" smtClean="0"/>
              <a:t>pe</a:t>
            </a:r>
            <a:r>
              <a:rPr lang="en-US" sz="1400" dirty="0" smtClean="0"/>
              <a:t> 32 de </a:t>
            </a:r>
            <a:r>
              <a:rPr lang="en-US" sz="1400" dirty="0" err="1" smtClean="0"/>
              <a:t>biti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Se </a:t>
            </a:r>
            <a:r>
              <a:rPr lang="en-US" sz="1400" dirty="0" err="1" smtClean="0"/>
              <a:t>alege</a:t>
            </a:r>
            <a:r>
              <a:rPr lang="en-US" sz="1400" dirty="0" smtClean="0"/>
              <a:t> </a:t>
            </a:r>
            <a:r>
              <a:rPr lang="en-US" sz="1400" dirty="0" err="1" smtClean="0"/>
              <a:t>operatia</a:t>
            </a:r>
            <a:r>
              <a:rPr lang="en-US" sz="1400" dirty="0" smtClean="0"/>
              <a:t> </a:t>
            </a:r>
            <a:r>
              <a:rPr lang="en-US" sz="1400" dirty="0" err="1" smtClean="0"/>
              <a:t>dorita</a:t>
            </a:r>
            <a:r>
              <a:rPr lang="en-US" sz="1400" dirty="0" smtClean="0"/>
              <a:t> </a:t>
            </a:r>
            <a:r>
              <a:rPr lang="en-US" sz="1400" dirty="0" err="1" smtClean="0"/>
              <a:t>punand</a:t>
            </a:r>
            <a:r>
              <a:rPr lang="en-US" sz="1400" dirty="0" smtClean="0"/>
              <a:t> la op=5’b(</a:t>
            </a:r>
            <a:r>
              <a:rPr lang="en-US" sz="1400" dirty="0" err="1" smtClean="0"/>
              <a:t>nrop</a:t>
            </a:r>
            <a:r>
              <a:rPr lang="en-US" sz="1400" dirty="0" smtClean="0"/>
              <a:t>) (op </a:t>
            </a:r>
            <a:r>
              <a:rPr lang="en-US" sz="1400" dirty="0" err="1" smtClean="0"/>
              <a:t>este</a:t>
            </a:r>
            <a:r>
              <a:rPr lang="en-US" sz="1400" dirty="0" smtClean="0"/>
              <a:t> </a:t>
            </a:r>
            <a:r>
              <a:rPr lang="en-US" sz="1400" dirty="0" err="1" smtClean="0"/>
              <a:t>pe</a:t>
            </a:r>
            <a:r>
              <a:rPr lang="en-US" sz="1400" dirty="0" smtClean="0"/>
              <a:t> 5 </a:t>
            </a:r>
            <a:r>
              <a:rPr lang="en-US" sz="1400" dirty="0" err="1" smtClean="0"/>
              <a:t>biti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La </a:t>
            </a:r>
            <a:r>
              <a:rPr lang="en-US" sz="1400" dirty="0" err="1" smtClean="0"/>
              <a:t>operatiile</a:t>
            </a:r>
            <a:r>
              <a:rPr lang="en-US" sz="1400" dirty="0" smtClean="0"/>
              <a:t> de </a:t>
            </a:r>
            <a:r>
              <a:rPr lang="en-US" sz="1400" dirty="0" err="1" smtClean="0"/>
              <a:t>inmultire</a:t>
            </a:r>
            <a:r>
              <a:rPr lang="en-US" sz="1400" dirty="0" smtClean="0"/>
              <a:t> </a:t>
            </a:r>
            <a:r>
              <a:rPr lang="en-US" sz="1400" dirty="0" err="1" smtClean="0"/>
              <a:t>si</a:t>
            </a:r>
            <a:r>
              <a:rPr lang="en-US" sz="1400" dirty="0" smtClean="0"/>
              <a:t> </a:t>
            </a:r>
            <a:r>
              <a:rPr lang="en-US" sz="1400" dirty="0" err="1" smtClean="0"/>
              <a:t>impartire</a:t>
            </a:r>
            <a:r>
              <a:rPr lang="en-US" sz="1400" dirty="0" smtClean="0"/>
              <a:t> </a:t>
            </a:r>
            <a:r>
              <a:rPr lang="en-US" sz="1400" dirty="0" err="1" smtClean="0"/>
              <a:t>sunt</a:t>
            </a:r>
            <a:r>
              <a:rPr lang="en-US" sz="1400" dirty="0" smtClean="0"/>
              <a:t> </a:t>
            </a:r>
            <a:r>
              <a:rPr lang="en-US" sz="1400" dirty="0" err="1" smtClean="0"/>
              <a:t>necesare</a:t>
            </a:r>
            <a:r>
              <a:rPr lang="en-US" sz="1400" dirty="0" smtClean="0"/>
              <a:t> un </a:t>
            </a:r>
            <a:r>
              <a:rPr lang="en-US" sz="1400" dirty="0" err="1" smtClean="0"/>
              <a:t>numar</a:t>
            </a:r>
            <a:r>
              <a:rPr lang="en-US" sz="1400" dirty="0" smtClean="0"/>
              <a:t> de </a:t>
            </a:r>
            <a:r>
              <a:rPr lang="en-US" sz="1400" dirty="0" err="1" smtClean="0"/>
              <a:t>cicluri</a:t>
            </a:r>
            <a:r>
              <a:rPr lang="en-US" sz="1400" dirty="0" smtClean="0"/>
              <a:t> de tact (</a:t>
            </a:r>
            <a:r>
              <a:rPr lang="en-US" sz="1400" dirty="0" err="1" smtClean="0"/>
              <a:t>cyles</a:t>
            </a:r>
            <a:r>
              <a:rPr lang="en-US" sz="1400" dirty="0" smtClean="0"/>
              <a:t>=</a:t>
            </a:r>
            <a:r>
              <a:rPr lang="en-US" sz="1400" dirty="0" err="1" smtClean="0"/>
              <a:t>nrdecicluridorite</a:t>
            </a:r>
            <a:r>
              <a:rPr lang="en-US" sz="1400" dirty="0" smtClean="0"/>
              <a:t>, </a:t>
            </a:r>
            <a:r>
              <a:rPr lang="en-US" sz="1400" dirty="0" err="1" smtClean="0"/>
              <a:t>sunt</a:t>
            </a:r>
            <a:r>
              <a:rPr lang="en-US" sz="1400" dirty="0" smtClean="0"/>
              <a:t> </a:t>
            </a:r>
            <a:r>
              <a:rPr lang="en-US" sz="1400" dirty="0" err="1" smtClean="0"/>
              <a:t>sincronizate</a:t>
            </a:r>
            <a:r>
              <a:rPr lang="en-US" sz="1400" dirty="0" smtClean="0"/>
              <a:t> </a:t>
            </a:r>
            <a:r>
              <a:rPr lang="en-US" sz="1400" dirty="0" err="1" smtClean="0"/>
              <a:t>pe</a:t>
            </a:r>
            <a:r>
              <a:rPr lang="en-US" sz="1400" dirty="0" smtClean="0"/>
              <a:t> </a:t>
            </a:r>
            <a:r>
              <a:rPr lang="en-US" sz="1400" dirty="0" err="1" smtClean="0"/>
              <a:t>cicluri</a:t>
            </a:r>
            <a:r>
              <a:rPr lang="en-US" sz="1400" dirty="0" smtClean="0"/>
              <a:t> de tact)</a:t>
            </a:r>
          </a:p>
          <a:p>
            <a:r>
              <a:rPr lang="en-US" sz="1400" dirty="0" err="1" smtClean="0"/>
              <a:t>Daca</a:t>
            </a:r>
            <a:r>
              <a:rPr lang="en-US" sz="1400" dirty="0" smtClean="0"/>
              <a:t> nu se da un </a:t>
            </a:r>
            <a:r>
              <a:rPr lang="en-US" sz="1400" dirty="0" err="1" smtClean="0"/>
              <a:t>numar</a:t>
            </a:r>
            <a:r>
              <a:rPr lang="en-US" sz="1400" dirty="0" smtClean="0"/>
              <a:t> </a:t>
            </a:r>
            <a:r>
              <a:rPr lang="en-US" sz="1400" dirty="0" err="1" smtClean="0"/>
              <a:t>suficient</a:t>
            </a:r>
            <a:r>
              <a:rPr lang="en-US" sz="1400" dirty="0" smtClean="0"/>
              <a:t> de </a:t>
            </a:r>
            <a:r>
              <a:rPr lang="en-US" sz="1400" dirty="0" err="1" smtClean="0"/>
              <a:t>cicluri</a:t>
            </a:r>
            <a:r>
              <a:rPr lang="en-US" sz="1400" dirty="0" smtClean="0"/>
              <a:t> de tact </a:t>
            </a:r>
            <a:r>
              <a:rPr lang="en-US" sz="1400" dirty="0" err="1" smtClean="0"/>
              <a:t>pentru</a:t>
            </a:r>
            <a:r>
              <a:rPr lang="en-US" sz="1400" dirty="0" smtClean="0"/>
              <a:t> </a:t>
            </a:r>
            <a:r>
              <a:rPr lang="en-US" sz="1400" dirty="0" err="1" smtClean="0"/>
              <a:t>computarea</a:t>
            </a:r>
            <a:r>
              <a:rPr lang="en-US" sz="1400" dirty="0" smtClean="0"/>
              <a:t> </a:t>
            </a:r>
            <a:r>
              <a:rPr lang="en-US" sz="1400" dirty="0" err="1" smtClean="0"/>
              <a:t>corecta</a:t>
            </a:r>
            <a:r>
              <a:rPr lang="en-US" sz="1400" dirty="0" smtClean="0"/>
              <a:t> a </a:t>
            </a:r>
            <a:r>
              <a:rPr lang="en-US" sz="1400" dirty="0" err="1" smtClean="0"/>
              <a:t>rezultatului</a:t>
            </a:r>
            <a:r>
              <a:rPr lang="en-US" sz="1400" dirty="0" smtClean="0"/>
              <a:t> la </a:t>
            </a:r>
            <a:r>
              <a:rPr lang="en-US" sz="1400" dirty="0" err="1" smtClean="0"/>
              <a:t>iesire</a:t>
            </a:r>
            <a:r>
              <a:rPr lang="en-US" sz="1400" dirty="0" smtClean="0"/>
              <a:t> se </a:t>
            </a:r>
            <a:r>
              <a:rPr lang="en-US" sz="1400" dirty="0" err="1" smtClean="0"/>
              <a:t>va</a:t>
            </a:r>
            <a:r>
              <a:rPr lang="en-US" sz="1400" dirty="0" smtClean="0"/>
              <a:t> </a:t>
            </a:r>
            <a:r>
              <a:rPr lang="en-US" sz="1400" dirty="0" err="1" smtClean="0"/>
              <a:t>retine</a:t>
            </a:r>
            <a:r>
              <a:rPr lang="en-US" sz="1400" dirty="0" smtClean="0"/>
              <a:t> </a:t>
            </a:r>
            <a:r>
              <a:rPr lang="en-US" sz="1400" dirty="0" err="1" smtClean="0"/>
              <a:t>rezultatul</a:t>
            </a:r>
            <a:r>
              <a:rPr lang="en-US" sz="1400" dirty="0" smtClean="0"/>
              <a:t> ‘0’</a:t>
            </a:r>
          </a:p>
          <a:p>
            <a:r>
              <a:rPr lang="en-US" sz="1400" dirty="0" err="1" smtClean="0"/>
              <a:t>Daca</a:t>
            </a:r>
            <a:r>
              <a:rPr lang="en-US" sz="1400" dirty="0" smtClean="0"/>
              <a:t> se da un </a:t>
            </a:r>
            <a:r>
              <a:rPr lang="en-US" sz="1400" dirty="0" err="1" smtClean="0"/>
              <a:t>numar</a:t>
            </a:r>
            <a:r>
              <a:rPr lang="en-US" sz="1400" dirty="0" smtClean="0"/>
              <a:t>  </a:t>
            </a:r>
            <a:r>
              <a:rPr lang="en-US" sz="1400" dirty="0" err="1" smtClean="0"/>
              <a:t>sau</a:t>
            </a:r>
            <a:r>
              <a:rPr lang="en-US" sz="1400" dirty="0" smtClean="0"/>
              <a:t> </a:t>
            </a:r>
            <a:r>
              <a:rPr lang="en-US" sz="1400" dirty="0" err="1" smtClean="0"/>
              <a:t>chiar</a:t>
            </a:r>
            <a:r>
              <a:rPr lang="en-US" sz="1400" dirty="0" smtClean="0"/>
              <a:t>  </a:t>
            </a:r>
            <a:r>
              <a:rPr lang="en-US" sz="1400" dirty="0" err="1" smtClean="0"/>
              <a:t>mai</a:t>
            </a:r>
            <a:r>
              <a:rPr lang="en-US" sz="1400" dirty="0" smtClean="0"/>
              <a:t> </a:t>
            </a:r>
            <a:r>
              <a:rPr lang="en-US" sz="1400" dirty="0" err="1" smtClean="0"/>
              <a:t>mult</a:t>
            </a:r>
            <a:r>
              <a:rPr lang="en-US" sz="1400" dirty="0" smtClean="0"/>
              <a:t> </a:t>
            </a:r>
            <a:r>
              <a:rPr lang="en-US" sz="1400" dirty="0" err="1" smtClean="0"/>
              <a:t>decat</a:t>
            </a:r>
            <a:r>
              <a:rPr lang="en-US" sz="1400" dirty="0" smtClean="0"/>
              <a:t> </a:t>
            </a:r>
            <a:r>
              <a:rPr lang="en-US" sz="1400" dirty="0" err="1" smtClean="0"/>
              <a:t>suficient</a:t>
            </a:r>
            <a:r>
              <a:rPr lang="en-US" sz="1400" dirty="0" smtClean="0"/>
              <a:t> de </a:t>
            </a:r>
            <a:r>
              <a:rPr lang="en-US" sz="1400" dirty="0" err="1" smtClean="0"/>
              <a:t>cicluri</a:t>
            </a:r>
            <a:r>
              <a:rPr lang="en-US" sz="1400" dirty="0" smtClean="0"/>
              <a:t> de tact, la </a:t>
            </a:r>
            <a:r>
              <a:rPr lang="en-US" sz="1400" dirty="0" err="1" smtClean="0"/>
              <a:t>rezultat</a:t>
            </a:r>
            <a:r>
              <a:rPr lang="en-US" sz="1400" dirty="0" smtClean="0"/>
              <a:t> se </a:t>
            </a:r>
            <a:r>
              <a:rPr lang="en-US" sz="1400" dirty="0" err="1" smtClean="0"/>
              <a:t>va</a:t>
            </a:r>
            <a:r>
              <a:rPr lang="en-US" sz="1400" dirty="0" smtClean="0"/>
              <a:t> </a:t>
            </a:r>
            <a:r>
              <a:rPr lang="en-US" sz="1400" dirty="0" err="1" smtClean="0"/>
              <a:t>retine</a:t>
            </a:r>
            <a:r>
              <a:rPr lang="en-US" sz="1400" dirty="0" smtClean="0"/>
              <a:t> exact </a:t>
            </a:r>
            <a:r>
              <a:rPr lang="en-US" sz="1400" dirty="0" err="1" smtClean="0"/>
              <a:t>rezultatul</a:t>
            </a:r>
            <a:r>
              <a:rPr lang="en-US" sz="1400" dirty="0" smtClean="0"/>
              <a:t> real, </a:t>
            </a:r>
            <a:r>
              <a:rPr lang="en-US" sz="1400" dirty="0" err="1" smtClean="0"/>
              <a:t>fara</a:t>
            </a:r>
            <a:r>
              <a:rPr lang="en-US" sz="1400" dirty="0" smtClean="0"/>
              <a:t> a se </a:t>
            </a:r>
            <a:r>
              <a:rPr lang="en-US" sz="1400" dirty="0" err="1" smtClean="0"/>
              <a:t>mai</a:t>
            </a:r>
            <a:r>
              <a:rPr lang="en-US" sz="1400" dirty="0" smtClean="0"/>
              <a:t> </a:t>
            </a:r>
            <a:r>
              <a:rPr lang="en-US" sz="1400" dirty="0" err="1" smtClean="0"/>
              <a:t>modifica</a:t>
            </a:r>
            <a:r>
              <a:rPr lang="en-US" sz="1400" dirty="0" smtClean="0"/>
              <a:t>(la </a:t>
            </a:r>
            <a:r>
              <a:rPr lang="en-US" sz="1400" dirty="0" err="1" smtClean="0"/>
              <a:t>mai</a:t>
            </a:r>
            <a:r>
              <a:rPr lang="en-US" sz="1400" dirty="0" smtClean="0"/>
              <a:t> </a:t>
            </a:r>
            <a:r>
              <a:rPr lang="en-US" sz="1400" dirty="0" err="1" smtClean="0"/>
              <a:t>multe</a:t>
            </a:r>
            <a:r>
              <a:rPr lang="en-US" sz="1400" dirty="0" smtClean="0"/>
              <a:t> </a:t>
            </a:r>
            <a:r>
              <a:rPr lang="en-US" sz="1400" dirty="0" err="1" smtClean="0"/>
              <a:t>cicluri</a:t>
            </a:r>
            <a:r>
              <a:rPr lang="en-US" sz="1400" dirty="0" smtClean="0"/>
              <a:t> </a:t>
            </a:r>
            <a:r>
              <a:rPr lang="en-US" sz="1400" dirty="0" err="1" smtClean="0"/>
              <a:t>decat</a:t>
            </a:r>
            <a:r>
              <a:rPr lang="en-US" sz="1400" dirty="0" smtClean="0"/>
              <a:t> </a:t>
            </a:r>
            <a:r>
              <a:rPr lang="en-US" sz="1400" dirty="0" err="1" smtClean="0"/>
              <a:t>sunt</a:t>
            </a:r>
            <a:r>
              <a:rPr lang="en-US" sz="1400" dirty="0" smtClean="0"/>
              <a:t> </a:t>
            </a:r>
            <a:r>
              <a:rPr lang="en-US" sz="1400" dirty="0" err="1" smtClean="0"/>
              <a:t>necesare</a:t>
            </a:r>
            <a:r>
              <a:rPr lang="en-US" sz="1400" dirty="0" smtClean="0"/>
              <a:t> </a:t>
            </a:r>
            <a:r>
              <a:rPr lang="en-US" sz="1400" dirty="0" err="1" smtClean="0"/>
              <a:t>pentru</a:t>
            </a:r>
            <a:r>
              <a:rPr lang="en-US" sz="1400" dirty="0" smtClean="0"/>
              <a:t> a se </a:t>
            </a:r>
            <a:r>
              <a:rPr lang="en-US" sz="1400" dirty="0" err="1" smtClean="0"/>
              <a:t>scoate</a:t>
            </a:r>
            <a:r>
              <a:rPr lang="en-US" sz="1400" dirty="0" smtClean="0"/>
              <a:t> </a:t>
            </a:r>
            <a:r>
              <a:rPr lang="en-US" sz="1400" dirty="0" err="1" smtClean="0"/>
              <a:t>rezultatul</a:t>
            </a:r>
            <a:r>
              <a:rPr lang="en-US" sz="1400" dirty="0" smtClean="0"/>
              <a:t> </a:t>
            </a:r>
            <a:r>
              <a:rPr lang="en-US" sz="1400" dirty="0" err="1" smtClean="0"/>
              <a:t>corect,unitatea</a:t>
            </a:r>
            <a:r>
              <a:rPr lang="en-US" sz="1400" dirty="0" smtClean="0"/>
              <a:t> </a:t>
            </a:r>
            <a:r>
              <a:rPr lang="en-US" sz="1400" dirty="0"/>
              <a:t>ALU </a:t>
            </a:r>
            <a:r>
              <a:rPr lang="en-US" sz="1400" dirty="0" smtClean="0"/>
              <a:t>e </a:t>
            </a:r>
            <a:r>
              <a:rPr lang="en-US" sz="1400" dirty="0" err="1" smtClean="0"/>
              <a:t>facuta</a:t>
            </a:r>
            <a:r>
              <a:rPr lang="en-US" sz="1400" dirty="0" smtClean="0"/>
              <a:t> </a:t>
            </a:r>
            <a:r>
              <a:rPr lang="en-US" sz="1400" dirty="0" err="1" smtClean="0"/>
              <a:t>sa</a:t>
            </a:r>
            <a:r>
              <a:rPr lang="en-US" sz="1400" dirty="0" smtClean="0"/>
              <a:t> se </a:t>
            </a:r>
            <a:r>
              <a:rPr lang="en-US" sz="1400" dirty="0" err="1" smtClean="0"/>
              <a:t>opreasca</a:t>
            </a:r>
            <a:r>
              <a:rPr lang="en-US" sz="1400" dirty="0" smtClean="0"/>
              <a:t> </a:t>
            </a:r>
            <a:r>
              <a:rPr lang="en-US" sz="1400" dirty="0" err="1" smtClean="0"/>
              <a:t>singura</a:t>
            </a:r>
            <a:r>
              <a:rPr lang="en-US" sz="1400" dirty="0" smtClean="0"/>
              <a:t> </a:t>
            </a:r>
            <a:r>
              <a:rPr lang="en-US" sz="1400" dirty="0" err="1" smtClean="0"/>
              <a:t>dupa</a:t>
            </a:r>
            <a:r>
              <a:rPr lang="en-US" sz="1400" dirty="0" smtClean="0"/>
              <a:t> </a:t>
            </a:r>
            <a:r>
              <a:rPr lang="en-US" sz="1400" dirty="0" err="1" smtClean="0"/>
              <a:t>obtinerea</a:t>
            </a:r>
            <a:r>
              <a:rPr lang="en-US" sz="1400" dirty="0" smtClean="0"/>
              <a:t> </a:t>
            </a:r>
            <a:r>
              <a:rPr lang="en-US" sz="1400" dirty="0" err="1" smtClean="0"/>
              <a:t>rezultatului</a:t>
            </a:r>
            <a:r>
              <a:rPr lang="en-US" sz="1400" dirty="0" smtClean="0"/>
              <a:t> </a:t>
            </a:r>
            <a:r>
              <a:rPr lang="en-US" sz="1400" dirty="0" err="1" smtClean="0"/>
              <a:t>corect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n</a:t>
            </a:r>
            <a:r>
              <a:rPr lang="en-US" sz="2000" dirty="0" err="1" smtClean="0"/>
              <a:t>rop</a:t>
            </a:r>
            <a:r>
              <a:rPr lang="en-US" sz="2000" dirty="0" smtClean="0"/>
              <a:t> :</a:t>
            </a:r>
          </a:p>
          <a:p>
            <a:pPr lvl="1"/>
            <a:r>
              <a:rPr lang="en-US" sz="2000" dirty="0" smtClean="0"/>
              <a:t>0 - N</a:t>
            </a:r>
          </a:p>
          <a:p>
            <a:pPr lvl="1"/>
            <a:r>
              <a:rPr lang="en-US" sz="2000" dirty="0" smtClean="0"/>
              <a:t>1 – </a:t>
            </a:r>
            <a:r>
              <a:rPr lang="en-US" sz="2000" dirty="0" err="1" smtClean="0"/>
              <a:t>Adunare</a:t>
            </a:r>
            <a:endParaRPr lang="en-US" sz="2000" dirty="0" smtClean="0"/>
          </a:p>
          <a:p>
            <a:pPr lvl="1"/>
            <a:r>
              <a:rPr lang="en-US" sz="2000" dirty="0" smtClean="0"/>
              <a:t>2 – </a:t>
            </a:r>
            <a:r>
              <a:rPr lang="en-US" sz="2000" dirty="0" err="1" smtClean="0"/>
              <a:t>Scadere</a:t>
            </a:r>
            <a:endParaRPr lang="en-US" sz="2000" dirty="0" smtClean="0"/>
          </a:p>
          <a:p>
            <a:pPr lvl="1"/>
            <a:r>
              <a:rPr lang="en-US" sz="2000" dirty="0" smtClean="0"/>
              <a:t>3 – </a:t>
            </a:r>
            <a:r>
              <a:rPr lang="en-US" sz="2000" dirty="0" err="1" smtClean="0"/>
              <a:t>Inmultire</a:t>
            </a:r>
            <a:endParaRPr lang="en-US" sz="2000" dirty="0" smtClean="0"/>
          </a:p>
          <a:p>
            <a:pPr lvl="1"/>
            <a:r>
              <a:rPr lang="en-US" sz="2000" dirty="0" smtClean="0"/>
              <a:t>4 – </a:t>
            </a:r>
            <a:r>
              <a:rPr lang="en-US" sz="2000" dirty="0" err="1" smtClean="0"/>
              <a:t>Impartire</a:t>
            </a:r>
            <a:endParaRPr lang="en-US" sz="2000" dirty="0" smtClean="0"/>
          </a:p>
          <a:p>
            <a:pPr lvl="1"/>
            <a:r>
              <a:rPr lang="en-US" sz="2000" dirty="0" smtClean="0"/>
              <a:t>5 – Shift X la </a:t>
            </a:r>
            <a:r>
              <a:rPr lang="en-US" sz="2000" dirty="0" err="1" smtClean="0"/>
              <a:t>stanga</a:t>
            </a:r>
            <a:endParaRPr lang="en-US" sz="2000" dirty="0" smtClean="0"/>
          </a:p>
          <a:p>
            <a:pPr lvl="1"/>
            <a:r>
              <a:rPr lang="en-US" sz="2000" dirty="0" smtClean="0"/>
              <a:t>6 – Shift X la </a:t>
            </a:r>
            <a:r>
              <a:rPr lang="en-US" sz="2000" dirty="0" err="1" smtClean="0"/>
              <a:t>dreapta</a:t>
            </a:r>
            <a:endParaRPr lang="en-US" sz="2000" dirty="0" smtClean="0"/>
          </a:p>
          <a:p>
            <a:pPr lvl="1"/>
            <a:r>
              <a:rPr lang="en-US" sz="2000" dirty="0" smtClean="0"/>
              <a:t>7 – Shift Y la </a:t>
            </a:r>
            <a:r>
              <a:rPr lang="en-US" sz="2000" dirty="0" err="1" smtClean="0"/>
              <a:t>stanga</a:t>
            </a:r>
            <a:endParaRPr lang="en-US" sz="2000" dirty="0" smtClean="0"/>
          </a:p>
          <a:p>
            <a:pPr lvl="1"/>
            <a:r>
              <a:rPr lang="en-US" sz="2000" dirty="0" smtClean="0"/>
              <a:t>8 – Shift Y la </a:t>
            </a:r>
            <a:r>
              <a:rPr lang="en-US" sz="2000" dirty="0" err="1" smtClean="0"/>
              <a:t>dreapta</a:t>
            </a:r>
            <a:endParaRPr lang="en-US" sz="2000" dirty="0" smtClean="0"/>
          </a:p>
          <a:p>
            <a:pPr lvl="1"/>
            <a:r>
              <a:rPr lang="en-US" sz="2000" dirty="0" smtClean="0"/>
              <a:t>9 – </a:t>
            </a:r>
            <a:r>
              <a:rPr lang="en-US" sz="2000" dirty="0" err="1" smtClean="0"/>
              <a:t>Operatia</a:t>
            </a:r>
            <a:r>
              <a:rPr lang="en-US" sz="2000" dirty="0" smtClean="0"/>
              <a:t> </a:t>
            </a:r>
            <a:r>
              <a:rPr lang="en-US" sz="2000" dirty="0" err="1" smtClean="0"/>
              <a:t>logica</a:t>
            </a:r>
            <a:r>
              <a:rPr lang="en-US" sz="2000" dirty="0" smtClean="0"/>
              <a:t> AND</a:t>
            </a:r>
          </a:p>
          <a:p>
            <a:pPr lvl="1"/>
            <a:r>
              <a:rPr lang="en-US" sz="2000" dirty="0" smtClean="0"/>
              <a:t>10 – </a:t>
            </a:r>
            <a:r>
              <a:rPr lang="en-US" sz="2000" dirty="0" err="1" smtClean="0"/>
              <a:t>Operatia</a:t>
            </a:r>
            <a:r>
              <a:rPr lang="en-US" sz="2000" dirty="0" smtClean="0"/>
              <a:t> </a:t>
            </a:r>
            <a:r>
              <a:rPr lang="en-US" sz="2000" dirty="0" err="1" smtClean="0"/>
              <a:t>logica</a:t>
            </a:r>
            <a:r>
              <a:rPr lang="en-US" sz="2000" dirty="0" smtClean="0"/>
              <a:t> OR</a:t>
            </a:r>
          </a:p>
          <a:p>
            <a:pPr lvl="1"/>
            <a:r>
              <a:rPr lang="en-US" sz="2000" dirty="0" smtClean="0"/>
              <a:t>11 – </a:t>
            </a:r>
            <a:r>
              <a:rPr lang="en-US" sz="2000" dirty="0" err="1" smtClean="0"/>
              <a:t>Operatia</a:t>
            </a:r>
            <a:r>
              <a:rPr lang="en-US" sz="2000" dirty="0" smtClean="0"/>
              <a:t> </a:t>
            </a:r>
            <a:r>
              <a:rPr lang="en-US" sz="2000" dirty="0" err="1" smtClean="0"/>
              <a:t>logica</a:t>
            </a:r>
            <a:r>
              <a:rPr lang="en-US" sz="2000" dirty="0" smtClean="0"/>
              <a:t> XOR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229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Unitatea</a:t>
            </a:r>
            <a:r>
              <a:rPr lang="en-US" dirty="0" smtClean="0"/>
              <a:t> </a:t>
            </a:r>
            <a:r>
              <a:rPr lang="en-US" dirty="0" err="1" smtClean="0"/>
              <a:t>cuprinde</a:t>
            </a:r>
            <a:r>
              <a:rPr lang="en-US" dirty="0" smtClean="0"/>
              <a:t>,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operatia</a:t>
            </a:r>
            <a:r>
              <a:rPr lang="en-US" dirty="0" smtClean="0"/>
              <a:t> </a:t>
            </a:r>
            <a:r>
              <a:rPr lang="en-US" dirty="0" err="1" smtClean="0"/>
              <a:t>selectata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0=n: operatie in care la iesire unitatea va scoate 67 de biti setati pe 0 , si indica faptul ca ALU e intr-o stare neutra, nu s-a selectat nicio operatie</a:t>
            </a:r>
          </a:p>
          <a:p>
            <a:r>
              <a:rPr lang="en-US" dirty="0" smtClean="0"/>
              <a:t>1, 2=</a:t>
            </a:r>
            <a:r>
              <a:rPr lang="en-US" dirty="0" err="1" smtClean="0"/>
              <a:t>sumator</a:t>
            </a:r>
            <a:r>
              <a:rPr lang="en-US" dirty="0" smtClean="0"/>
              <a:t>/</a:t>
            </a:r>
            <a:r>
              <a:rPr lang="en-US" dirty="0" err="1" smtClean="0"/>
              <a:t>scazator</a:t>
            </a:r>
            <a:r>
              <a:rPr lang="en-US" dirty="0" smtClean="0"/>
              <a:t>: </a:t>
            </a:r>
            <a:r>
              <a:rPr lang="en-US" dirty="0" err="1" smtClean="0"/>
              <a:t>operatia</a:t>
            </a:r>
            <a:r>
              <a:rPr lang="en-US" dirty="0" smtClean="0"/>
              <a:t> </a:t>
            </a:r>
            <a:r>
              <a:rPr lang="en-US" dirty="0" err="1" smtClean="0"/>
              <a:t>foloseste</a:t>
            </a:r>
            <a:r>
              <a:rPr lang="en-US" dirty="0" smtClean="0"/>
              <a:t> </a:t>
            </a:r>
            <a:r>
              <a:rPr lang="en-US" dirty="0" err="1" smtClean="0"/>
              <a:t>sumatorul</a:t>
            </a:r>
            <a:r>
              <a:rPr lang="en-US" dirty="0" smtClean="0"/>
              <a:t> CSKA (Carry Skip Adder), 4 </a:t>
            </a:r>
            <a:r>
              <a:rPr lang="en-US" dirty="0" err="1" smtClean="0"/>
              <a:t>unitati</a:t>
            </a:r>
            <a:r>
              <a:rPr lang="en-US" dirty="0" smtClean="0"/>
              <a:t> RCA (Ripple Carry Adder) (2 </a:t>
            </a:r>
            <a:r>
              <a:rPr lang="en-US" dirty="0" err="1" smtClean="0"/>
              <a:t>unitati</a:t>
            </a:r>
            <a:r>
              <a:rPr lang="en-US" dirty="0" smtClean="0"/>
              <a:t> RCA </a:t>
            </a:r>
            <a:r>
              <a:rPr lang="en-US" dirty="0" err="1" smtClean="0"/>
              <a:t>normale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2 RCA* ,care </a:t>
            </a:r>
            <a:r>
              <a:rPr lang="en-US" dirty="0" err="1" smtClean="0"/>
              <a:t>calculeaza</a:t>
            </a:r>
            <a:r>
              <a:rPr lang="en-US" dirty="0" smtClean="0"/>
              <a:t> in plus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variabila</a:t>
            </a:r>
            <a:r>
              <a:rPr lang="en-US" dirty="0" smtClean="0"/>
              <a:t> de propagate,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accelera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e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sumatorul</a:t>
            </a:r>
            <a:r>
              <a:rPr lang="en-US" dirty="0" smtClean="0"/>
              <a:t>,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propagarea</a:t>
            </a:r>
            <a:r>
              <a:rPr lang="en-US" dirty="0" smtClean="0"/>
              <a:t> carry-</a:t>
            </a:r>
            <a:r>
              <a:rPr lang="en-US" dirty="0" err="1" smtClean="0"/>
              <a:t>ului</a:t>
            </a:r>
            <a:r>
              <a:rPr lang="en-US" dirty="0" smtClean="0"/>
              <a:t>, </a:t>
            </a:r>
            <a:r>
              <a:rPr lang="en-US" dirty="0" err="1" smtClean="0"/>
              <a:t>practic</a:t>
            </a:r>
            <a:r>
              <a:rPr lang="en-US" dirty="0" smtClean="0"/>
              <a:t> nu se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asteapta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generarea</a:t>
            </a:r>
            <a:r>
              <a:rPr lang="en-US" dirty="0" smtClean="0"/>
              <a:t> </a:t>
            </a:r>
            <a:r>
              <a:rPr lang="en-US" dirty="0" err="1" smtClean="0"/>
              <a:t>urmatorului</a:t>
            </a:r>
            <a:r>
              <a:rPr lang="en-US" dirty="0" smtClean="0"/>
              <a:t> carry, care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dura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genereze</a:t>
            </a:r>
            <a:r>
              <a:rPr lang="en-US" dirty="0" smtClean="0"/>
              <a:t>). </a:t>
            </a:r>
            <a:r>
              <a:rPr lang="en-US" dirty="0" err="1" smtClean="0"/>
              <a:t>Cele</a:t>
            </a:r>
            <a:r>
              <a:rPr lang="en-US" dirty="0" smtClean="0"/>
              <a:t> 2 </a:t>
            </a:r>
            <a:r>
              <a:rPr lang="en-US" dirty="0" err="1" smtClean="0"/>
              <a:t>unitati</a:t>
            </a:r>
            <a:r>
              <a:rPr lang="en-US" dirty="0" smtClean="0"/>
              <a:t> RCA* </a:t>
            </a:r>
            <a:r>
              <a:rPr lang="en-US" dirty="0" err="1" smtClean="0"/>
              <a:t>folosesc</a:t>
            </a:r>
            <a:r>
              <a:rPr lang="en-US" dirty="0" smtClean="0"/>
              <a:t> </a:t>
            </a:r>
            <a:r>
              <a:rPr lang="en-US" dirty="0" err="1" smtClean="0"/>
              <a:t>subunitati</a:t>
            </a:r>
            <a:r>
              <a:rPr lang="en-US" dirty="0" smtClean="0"/>
              <a:t> FAC* (Full Adder Cell),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RCA </a:t>
            </a:r>
            <a:r>
              <a:rPr lang="en-US" dirty="0" err="1" smtClean="0"/>
              <a:t>folosesc</a:t>
            </a:r>
            <a:r>
              <a:rPr lang="en-US" dirty="0" smtClean="0"/>
              <a:t> FAC. </a:t>
            </a:r>
            <a:r>
              <a:rPr lang="en-US" dirty="0" err="1" smtClean="0"/>
              <a:t>Scaderea</a:t>
            </a:r>
            <a:r>
              <a:rPr lang="en-US" dirty="0" smtClean="0"/>
              <a:t> se face </a:t>
            </a:r>
            <a:r>
              <a:rPr lang="en-US" dirty="0" err="1" smtClean="0"/>
              <a:t>utilizand</a:t>
            </a:r>
            <a:r>
              <a:rPr lang="en-US" dirty="0" smtClean="0"/>
              <a:t> o formula comb la CIN ,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activandu</a:t>
            </a:r>
            <a:r>
              <a:rPr lang="en-US" dirty="0" smtClean="0"/>
              <a:t>-se </a:t>
            </a:r>
            <a:r>
              <a:rPr lang="en-US" dirty="0" err="1" smtClean="0"/>
              <a:t>pe</a:t>
            </a:r>
            <a:r>
              <a:rPr lang="en-US" dirty="0" smtClean="0"/>
              <a:t> 1 </a:t>
            </a:r>
            <a:r>
              <a:rPr lang="en-US" dirty="0" err="1" smtClean="0"/>
              <a:t>cand</a:t>
            </a:r>
            <a:r>
              <a:rPr lang="en-US" dirty="0" smtClean="0"/>
              <a:t> se </a:t>
            </a:r>
            <a:r>
              <a:rPr lang="en-US" dirty="0" err="1" smtClean="0"/>
              <a:t>selecteaza</a:t>
            </a:r>
            <a:r>
              <a:rPr lang="en-US" dirty="0" smtClean="0"/>
              <a:t> </a:t>
            </a:r>
            <a:r>
              <a:rPr lang="en-US" dirty="0" err="1" smtClean="0"/>
              <a:t>operatia</a:t>
            </a:r>
            <a:r>
              <a:rPr lang="en-US" dirty="0" smtClean="0"/>
              <a:t> de </a:t>
            </a:r>
            <a:r>
              <a:rPr lang="en-US" dirty="0" err="1" smtClean="0"/>
              <a:t>scadere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in </a:t>
            </a:r>
            <a:r>
              <a:rPr lang="en-US" dirty="0" err="1" smtClean="0"/>
              <a:t>acelasi</a:t>
            </a:r>
            <a:r>
              <a:rPr lang="en-US" dirty="0" smtClean="0"/>
              <a:t> </a:t>
            </a:r>
            <a:r>
              <a:rPr lang="en-US" dirty="0" err="1" smtClean="0"/>
              <a:t>timp</a:t>
            </a:r>
            <a:r>
              <a:rPr lang="en-US" dirty="0" smtClean="0"/>
              <a:t> in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unitatile</a:t>
            </a:r>
            <a:r>
              <a:rPr lang="en-US" dirty="0" smtClean="0"/>
              <a:t> de RCA </a:t>
            </a:r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intra </a:t>
            </a:r>
            <a:r>
              <a:rPr lang="en-US" dirty="0" err="1" smtClean="0"/>
              <a:t>ca</a:t>
            </a:r>
            <a:r>
              <a:rPr lang="en-US" dirty="0" smtClean="0"/>
              <a:t> Y^CIN </a:t>
            </a:r>
            <a:r>
              <a:rPr lang="en-US" dirty="0" err="1" smtClean="0"/>
              <a:t>astfel</a:t>
            </a:r>
            <a:r>
              <a:rPr lang="en-US" dirty="0" smtClean="0"/>
              <a:t> </a:t>
            </a:r>
            <a:r>
              <a:rPr lang="en-US" dirty="0" err="1" smtClean="0"/>
              <a:t>incat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obtina</a:t>
            </a:r>
            <a:r>
              <a:rPr lang="en-US" dirty="0" smtClean="0"/>
              <a:t> C1 </a:t>
            </a:r>
            <a:r>
              <a:rPr lang="en-US" dirty="0" err="1" smtClean="0"/>
              <a:t>cand</a:t>
            </a:r>
            <a:r>
              <a:rPr lang="en-US" dirty="0" smtClean="0"/>
              <a:t> e </a:t>
            </a:r>
            <a:r>
              <a:rPr lang="en-US" dirty="0" err="1" smtClean="0"/>
              <a:t>cazul</a:t>
            </a:r>
            <a:r>
              <a:rPr lang="en-US" dirty="0" smtClean="0"/>
              <a:t> de </a:t>
            </a:r>
            <a:r>
              <a:rPr lang="en-US" dirty="0" err="1" smtClean="0"/>
              <a:t>scadere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Unitatea</a:t>
            </a:r>
            <a:r>
              <a:rPr lang="en-US" dirty="0"/>
              <a:t> </a:t>
            </a:r>
            <a:r>
              <a:rPr lang="en-US" dirty="0" err="1"/>
              <a:t>cuprinde</a:t>
            </a:r>
            <a:r>
              <a:rPr lang="en-US" dirty="0"/>
              <a:t>,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operatia</a:t>
            </a:r>
            <a:r>
              <a:rPr lang="en-US" dirty="0"/>
              <a:t> </a:t>
            </a:r>
            <a:r>
              <a:rPr lang="en-US" dirty="0" err="1"/>
              <a:t>selectata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3=</a:t>
            </a:r>
            <a:r>
              <a:rPr lang="en-US" dirty="0" err="1" smtClean="0"/>
              <a:t>inmultire</a:t>
            </a:r>
            <a:r>
              <a:rPr lang="en-US" dirty="0" smtClean="0"/>
              <a:t>: </a:t>
            </a:r>
            <a:r>
              <a:rPr lang="en-US" dirty="0" err="1" smtClean="0"/>
              <a:t>operatie</a:t>
            </a:r>
            <a:r>
              <a:rPr lang="en-US" dirty="0" smtClean="0"/>
              <a:t> care se </a:t>
            </a:r>
            <a:r>
              <a:rPr lang="en-US" dirty="0" err="1" smtClean="0"/>
              <a:t>bazeaza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ooth </a:t>
            </a:r>
            <a:r>
              <a:rPr lang="en-US" dirty="0"/>
              <a:t>R</a:t>
            </a:r>
            <a:r>
              <a:rPr lang="en-US" dirty="0" smtClean="0"/>
              <a:t>adix-8, care merge </a:t>
            </a:r>
            <a:r>
              <a:rPr lang="en-US" dirty="0" err="1" smtClean="0"/>
              <a:t>pana</a:t>
            </a:r>
            <a:r>
              <a:rPr lang="en-US" dirty="0" smtClean="0"/>
              <a:t> la 32 </a:t>
            </a:r>
            <a:r>
              <a:rPr lang="en-US" dirty="0" err="1" smtClean="0"/>
              <a:t>biti</a:t>
            </a:r>
            <a:r>
              <a:rPr lang="en-US" dirty="0" smtClean="0"/>
              <a:t>/4 </a:t>
            </a:r>
            <a:r>
              <a:rPr lang="en-US" dirty="0" err="1" smtClean="0"/>
              <a:t>iteratii</a:t>
            </a:r>
            <a:r>
              <a:rPr lang="en-US" dirty="0" smtClean="0"/>
              <a:t>(0-7),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operatia</a:t>
            </a:r>
            <a:r>
              <a:rPr lang="en-US" dirty="0" smtClean="0"/>
              <a:t> de </a:t>
            </a:r>
            <a:r>
              <a:rPr lang="en-US" dirty="0" err="1" smtClean="0"/>
              <a:t>adunare</a:t>
            </a:r>
            <a:r>
              <a:rPr lang="en-US" dirty="0" smtClean="0"/>
              <a:t> el se </a:t>
            </a:r>
            <a:r>
              <a:rPr lang="en-US" dirty="0" err="1" smtClean="0"/>
              <a:t>foloseste</a:t>
            </a:r>
            <a:r>
              <a:rPr lang="en-US" dirty="0" smtClean="0"/>
              <a:t> de </a:t>
            </a:r>
            <a:r>
              <a:rPr lang="en-US" dirty="0" err="1" smtClean="0"/>
              <a:t>sumatorul</a:t>
            </a:r>
            <a:r>
              <a:rPr lang="en-US" dirty="0" smtClean="0"/>
              <a:t> CSKA </a:t>
            </a:r>
            <a:r>
              <a:rPr lang="en-US" dirty="0" err="1" smtClean="0"/>
              <a:t>dar</a:t>
            </a:r>
            <a:r>
              <a:rPr lang="en-US" dirty="0" smtClean="0"/>
              <a:t> cu </a:t>
            </a:r>
            <a:r>
              <a:rPr lang="en-US" dirty="0" err="1" smtClean="0"/>
              <a:t>intrari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34 de </a:t>
            </a:r>
            <a:r>
              <a:rPr lang="en-US" dirty="0" err="1" smtClean="0"/>
              <a:t>biti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Operatia</a:t>
            </a:r>
            <a:r>
              <a:rPr lang="en-US" dirty="0" smtClean="0"/>
              <a:t> de </a:t>
            </a:r>
            <a:r>
              <a:rPr lang="en-US" dirty="0" err="1" smtClean="0"/>
              <a:t>inmultire</a:t>
            </a:r>
            <a:r>
              <a:rPr lang="en-US" dirty="0" smtClean="0"/>
              <a:t> are </a:t>
            </a:r>
            <a:r>
              <a:rPr lang="en-US" dirty="0" err="1" smtClean="0"/>
              <a:t>nevoie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/>
              <a:t> </a:t>
            </a:r>
            <a:r>
              <a:rPr lang="en-US" dirty="0" smtClean="0"/>
              <a:t>20 </a:t>
            </a:r>
            <a:r>
              <a:rPr lang="en-US" dirty="0" err="1" smtClean="0"/>
              <a:t>si</a:t>
            </a:r>
            <a:r>
              <a:rPr lang="en-US" dirty="0" smtClean="0"/>
              <a:t> 27 de </a:t>
            </a:r>
            <a:r>
              <a:rPr lang="en-US" dirty="0" err="1" smtClean="0"/>
              <a:t>cicluri</a:t>
            </a:r>
            <a:r>
              <a:rPr lang="en-US" dirty="0" smtClean="0"/>
              <a:t> de tact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calcula</a:t>
            </a:r>
            <a:r>
              <a:rPr lang="en-US" dirty="0" smtClean="0"/>
              <a:t> </a:t>
            </a:r>
            <a:r>
              <a:rPr lang="en-US" dirty="0" err="1" smtClean="0"/>
              <a:t>rezultatul</a:t>
            </a:r>
            <a:r>
              <a:rPr lang="en-US" dirty="0" smtClean="0"/>
              <a:t> </a:t>
            </a:r>
            <a:r>
              <a:rPr lang="en-US" dirty="0" err="1" smtClean="0"/>
              <a:t>corect</a:t>
            </a:r>
            <a:r>
              <a:rPr lang="en-US" dirty="0" smtClean="0"/>
              <a:t>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numerele</a:t>
            </a:r>
            <a:r>
              <a:rPr lang="en-US" dirty="0" smtClean="0"/>
              <a:t> date.</a:t>
            </a:r>
            <a:r>
              <a:rPr lang="en-US" dirty="0"/>
              <a:t> </a:t>
            </a:r>
            <a:r>
              <a:rPr lang="en-US" dirty="0" err="1" smtClean="0"/>
              <a:t>Rezultatul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fii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67 de </a:t>
            </a:r>
            <a:r>
              <a:rPr lang="en-US" dirty="0" err="1" smtClean="0"/>
              <a:t>biti</a:t>
            </a:r>
            <a:r>
              <a:rPr lang="en-US" dirty="0" smtClean="0"/>
              <a:t> (34 </a:t>
            </a:r>
            <a:r>
              <a:rPr lang="en-US" dirty="0" err="1" smtClean="0"/>
              <a:t>biti</a:t>
            </a:r>
            <a:r>
              <a:rPr lang="en-US" dirty="0" smtClean="0"/>
              <a:t> a + 33 </a:t>
            </a:r>
            <a:r>
              <a:rPr lang="en-US" dirty="0" err="1" smtClean="0"/>
              <a:t>biti</a:t>
            </a:r>
            <a:r>
              <a:rPr lang="en-US" dirty="0" smtClean="0"/>
              <a:t> q) ==&gt;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celelalte</a:t>
            </a:r>
            <a:r>
              <a:rPr lang="en-US" dirty="0" smtClean="0"/>
              <a:t> </a:t>
            </a:r>
            <a:r>
              <a:rPr lang="en-US" dirty="0" err="1" smtClean="0"/>
              <a:t>operatii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32 de </a:t>
            </a:r>
            <a:r>
              <a:rPr lang="en-US" dirty="0" err="1" smtClean="0"/>
              <a:t>biti,va</a:t>
            </a:r>
            <a:r>
              <a:rPr lang="en-US" dirty="0" smtClean="0"/>
              <a:t> </a:t>
            </a:r>
            <a:r>
              <a:rPr lang="en-US" dirty="0" err="1" smtClean="0"/>
              <a:t>calcula</a:t>
            </a:r>
            <a:r>
              <a:rPr lang="en-US" dirty="0" smtClean="0"/>
              <a:t> </a:t>
            </a:r>
            <a:r>
              <a:rPr lang="en-US" dirty="0" err="1" smtClean="0"/>
              <a:t>operatia</a:t>
            </a:r>
            <a:r>
              <a:rPr lang="en-US" dirty="0" smtClean="0"/>
              <a:t> </a:t>
            </a:r>
            <a:r>
              <a:rPr lang="en-US" dirty="0" err="1" smtClean="0"/>
              <a:t>specifica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convertii</a:t>
            </a:r>
            <a:r>
              <a:rPr lang="en-US" dirty="0" smtClean="0"/>
              <a:t> in 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67 de </a:t>
            </a:r>
            <a:r>
              <a:rPr lang="en-US" dirty="0" err="1" smtClean="0"/>
              <a:t>biti</a:t>
            </a:r>
            <a:r>
              <a:rPr lang="en-US" dirty="0" smtClean="0"/>
              <a:t>. </a:t>
            </a:r>
            <a:r>
              <a:rPr lang="en-US" dirty="0" err="1" smtClean="0"/>
              <a:t>Inmultirea</a:t>
            </a:r>
            <a:r>
              <a:rPr lang="en-US" dirty="0" smtClean="0"/>
              <a:t> se </a:t>
            </a:r>
            <a:r>
              <a:rPr lang="en-US" dirty="0" err="1" smtClean="0"/>
              <a:t>foloseste</a:t>
            </a:r>
            <a:r>
              <a:rPr lang="en-US" dirty="0" smtClean="0"/>
              <a:t> de un Control Unit (</a:t>
            </a:r>
            <a:r>
              <a:rPr lang="en-US" dirty="0" err="1" smtClean="0"/>
              <a:t>implementat</a:t>
            </a:r>
            <a:r>
              <a:rPr lang="en-US" dirty="0" smtClean="0"/>
              <a:t> </a:t>
            </a:r>
            <a:r>
              <a:rPr lang="en-US" dirty="0" err="1" smtClean="0"/>
              <a:t>printr</a:t>
            </a:r>
            <a:r>
              <a:rPr lang="en-US" dirty="0"/>
              <a:t>-</a:t>
            </a:r>
            <a:r>
              <a:rPr lang="en-US" dirty="0" smtClean="0"/>
              <a:t>un FSM)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caruia</a:t>
            </a:r>
            <a:r>
              <a:rPr lang="en-US" dirty="0" smtClean="0"/>
              <a:t> </a:t>
            </a:r>
            <a:r>
              <a:rPr lang="en-US" dirty="0" err="1" smtClean="0"/>
              <a:t>migreaza</a:t>
            </a:r>
            <a:r>
              <a:rPr lang="en-US" dirty="0" smtClean="0"/>
              <a:t> in </a:t>
            </a:r>
            <a:r>
              <a:rPr lang="en-US" dirty="0" err="1" smtClean="0"/>
              <a:t>anumite</a:t>
            </a:r>
            <a:r>
              <a:rPr lang="en-US" dirty="0" smtClean="0"/>
              <a:t> </a:t>
            </a:r>
            <a:r>
              <a:rPr lang="en-US" dirty="0" err="1" smtClean="0"/>
              <a:t>stari</a:t>
            </a:r>
            <a:r>
              <a:rPr lang="en-US" dirty="0" smtClean="0"/>
              <a:t> care </a:t>
            </a:r>
            <a:r>
              <a:rPr lang="en-US" dirty="0" err="1" smtClean="0"/>
              <a:t>activeaza</a:t>
            </a:r>
            <a:r>
              <a:rPr lang="en-US" dirty="0" smtClean="0"/>
              <a:t> </a:t>
            </a:r>
            <a:r>
              <a:rPr lang="en-US" dirty="0" err="1" smtClean="0"/>
              <a:t>anumite</a:t>
            </a:r>
            <a:r>
              <a:rPr lang="en-US" dirty="0" smtClean="0"/>
              <a:t> </a:t>
            </a:r>
            <a:r>
              <a:rPr lang="en-US" dirty="0" err="1" smtClean="0"/>
              <a:t>semnale</a:t>
            </a:r>
            <a:r>
              <a:rPr lang="en-US" dirty="0" smtClean="0"/>
              <a:t> de control,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semnalelor</a:t>
            </a:r>
            <a:r>
              <a:rPr lang="en-US" dirty="0" smtClean="0"/>
              <a:t> de control se </a:t>
            </a:r>
            <a:r>
              <a:rPr lang="en-US" dirty="0" err="1" smtClean="0"/>
              <a:t>activeaza</a:t>
            </a:r>
            <a:r>
              <a:rPr lang="en-US" dirty="0" smtClean="0"/>
              <a:t> </a:t>
            </a:r>
            <a:r>
              <a:rPr lang="en-US" dirty="0" err="1" smtClean="0"/>
              <a:t>anumite</a:t>
            </a:r>
            <a:r>
              <a:rPr lang="en-US" dirty="0" smtClean="0"/>
              <a:t> </a:t>
            </a:r>
            <a:r>
              <a:rPr lang="en-US" dirty="0" err="1" smtClean="0"/>
              <a:t>operatii</a:t>
            </a:r>
            <a:r>
              <a:rPr lang="en-US" dirty="0" smtClean="0"/>
              <a:t> </a:t>
            </a:r>
            <a:r>
              <a:rPr lang="en-US" dirty="0" err="1" smtClean="0"/>
              <a:t>specifice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, </a:t>
            </a:r>
            <a:r>
              <a:rPr lang="en-US" dirty="0" err="1" smtClean="0"/>
              <a:t>specifice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r>
              <a:rPr lang="en-US" dirty="0" smtClean="0"/>
              <a:t> Booth Radix-8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Unitatea</a:t>
            </a:r>
            <a:r>
              <a:rPr lang="en-US" dirty="0"/>
              <a:t> </a:t>
            </a:r>
            <a:r>
              <a:rPr lang="en-US" dirty="0" err="1"/>
              <a:t>cuprinde</a:t>
            </a:r>
            <a:r>
              <a:rPr lang="en-US" dirty="0"/>
              <a:t>,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operatia</a:t>
            </a:r>
            <a:r>
              <a:rPr lang="en-US" dirty="0"/>
              <a:t> </a:t>
            </a:r>
            <a:r>
              <a:rPr lang="en-US" dirty="0" err="1"/>
              <a:t>selectata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4=</a:t>
            </a:r>
            <a:r>
              <a:rPr lang="en-US" dirty="0" err="1" smtClean="0"/>
              <a:t>impartire</a:t>
            </a:r>
            <a:r>
              <a:rPr lang="en-US" dirty="0" smtClean="0"/>
              <a:t>: </a:t>
            </a:r>
            <a:r>
              <a:rPr lang="en-US" dirty="0" err="1" smtClean="0"/>
              <a:t>operatia</a:t>
            </a:r>
            <a:r>
              <a:rPr lang="en-US" dirty="0" smtClean="0"/>
              <a:t> se </a:t>
            </a:r>
            <a:r>
              <a:rPr lang="en-US" dirty="0" err="1" smtClean="0"/>
              <a:t>bazeaza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arhitectura</a:t>
            </a:r>
            <a:r>
              <a:rPr lang="en-US" dirty="0" smtClean="0"/>
              <a:t> restoring, care merge </a:t>
            </a:r>
            <a:r>
              <a:rPr lang="en-US" dirty="0" err="1" smtClean="0"/>
              <a:t>pana</a:t>
            </a:r>
            <a:r>
              <a:rPr lang="en-US" dirty="0" smtClean="0"/>
              <a:t> la 32 de </a:t>
            </a:r>
            <a:r>
              <a:rPr lang="en-US" dirty="0" err="1" smtClean="0"/>
              <a:t>iteratii</a:t>
            </a:r>
            <a:r>
              <a:rPr lang="en-US" dirty="0" smtClean="0"/>
              <a:t> (0-31),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adunari</a:t>
            </a:r>
            <a:r>
              <a:rPr lang="en-US" dirty="0" smtClean="0"/>
              <a:t> </a:t>
            </a:r>
            <a:r>
              <a:rPr lang="en-US" dirty="0" err="1" smtClean="0"/>
              <a:t>ea</a:t>
            </a:r>
            <a:r>
              <a:rPr lang="en-US" dirty="0" smtClean="0"/>
              <a:t> se </a:t>
            </a:r>
            <a:r>
              <a:rPr lang="en-US" dirty="0" err="1" smtClean="0"/>
              <a:t>foloseste</a:t>
            </a:r>
            <a:r>
              <a:rPr lang="en-US" dirty="0" smtClean="0"/>
              <a:t> tot de </a:t>
            </a:r>
            <a:r>
              <a:rPr lang="en-US" dirty="0" err="1" smtClean="0"/>
              <a:t>unitatea</a:t>
            </a:r>
            <a:r>
              <a:rPr lang="en-US" dirty="0" smtClean="0"/>
              <a:t> CSKA.</a:t>
            </a:r>
            <a:r>
              <a:rPr lang="en-US" dirty="0"/>
              <a:t> </a:t>
            </a:r>
            <a:r>
              <a:rPr lang="en-US" dirty="0" err="1" smtClean="0"/>
              <a:t>Operatia</a:t>
            </a:r>
            <a:r>
              <a:rPr lang="en-US" dirty="0" smtClean="0"/>
              <a:t> de </a:t>
            </a:r>
            <a:r>
              <a:rPr lang="en-US" dirty="0" err="1" smtClean="0"/>
              <a:t>impartire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folosii</a:t>
            </a:r>
            <a:r>
              <a:rPr lang="en-US" dirty="0" smtClean="0"/>
              <a:t> un </a:t>
            </a:r>
            <a:r>
              <a:rPr lang="en-US" dirty="0" err="1" smtClean="0"/>
              <a:t>numar</a:t>
            </a:r>
            <a:r>
              <a:rPr lang="en-US" dirty="0" smtClean="0"/>
              <a:t> fix de </a:t>
            </a:r>
            <a:r>
              <a:rPr lang="en-US" dirty="0" err="1" smtClean="0"/>
              <a:t>cicluri</a:t>
            </a:r>
            <a:r>
              <a:rPr lang="en-US" dirty="0" smtClean="0"/>
              <a:t> de tact = 167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numar</a:t>
            </a:r>
            <a:r>
              <a:rPr lang="en-US" dirty="0" smtClean="0"/>
              <a:t>,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calcula</a:t>
            </a:r>
            <a:r>
              <a:rPr lang="en-US" dirty="0" smtClean="0"/>
              <a:t> </a:t>
            </a:r>
            <a:r>
              <a:rPr lang="en-US" dirty="0" err="1" smtClean="0"/>
              <a:t>rezultatul</a:t>
            </a:r>
            <a:r>
              <a:rPr lang="en-US" dirty="0" smtClean="0"/>
              <a:t> </a:t>
            </a:r>
            <a:r>
              <a:rPr lang="en-US" dirty="0" err="1" smtClean="0"/>
              <a:t>corect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Impartirea</a:t>
            </a:r>
            <a:r>
              <a:rPr lang="en-US" dirty="0" smtClean="0"/>
              <a:t> se </a:t>
            </a:r>
            <a:r>
              <a:rPr lang="en-US" dirty="0" err="1" smtClean="0"/>
              <a:t>foloseste</a:t>
            </a:r>
            <a:r>
              <a:rPr lang="en-US" dirty="0" smtClean="0"/>
              <a:t> de un Control </a:t>
            </a:r>
            <a:r>
              <a:rPr lang="en-US" dirty="0"/>
              <a:t>U</a:t>
            </a:r>
            <a:r>
              <a:rPr lang="en-US" dirty="0" smtClean="0"/>
              <a:t>nit (</a:t>
            </a:r>
            <a:r>
              <a:rPr lang="en-US" dirty="0" err="1" smtClean="0"/>
              <a:t>implementat</a:t>
            </a:r>
            <a:r>
              <a:rPr lang="en-US" dirty="0" smtClean="0"/>
              <a:t> </a:t>
            </a:r>
            <a:r>
              <a:rPr lang="en-US" dirty="0" err="1" smtClean="0"/>
              <a:t>printr</a:t>
            </a:r>
            <a:r>
              <a:rPr lang="en-US" dirty="0" smtClean="0"/>
              <a:t> un FSM)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caruia</a:t>
            </a:r>
            <a:r>
              <a:rPr lang="en-US" dirty="0" smtClean="0"/>
              <a:t> </a:t>
            </a:r>
            <a:r>
              <a:rPr lang="en-US" dirty="0" err="1" smtClean="0"/>
              <a:t>migreaza</a:t>
            </a:r>
            <a:r>
              <a:rPr lang="en-US" dirty="0" smtClean="0"/>
              <a:t> in </a:t>
            </a:r>
            <a:r>
              <a:rPr lang="en-US" dirty="0" err="1" smtClean="0"/>
              <a:t>anumite</a:t>
            </a:r>
            <a:r>
              <a:rPr lang="en-US" dirty="0" smtClean="0"/>
              <a:t> </a:t>
            </a:r>
            <a:r>
              <a:rPr lang="en-US" dirty="0" err="1" smtClean="0"/>
              <a:t>stari</a:t>
            </a:r>
            <a:r>
              <a:rPr lang="en-US" dirty="0" smtClean="0"/>
              <a:t> care </a:t>
            </a:r>
            <a:r>
              <a:rPr lang="en-US" dirty="0" err="1" smtClean="0"/>
              <a:t>acticveaza</a:t>
            </a:r>
            <a:r>
              <a:rPr lang="en-US" dirty="0" smtClean="0"/>
              <a:t> </a:t>
            </a:r>
            <a:r>
              <a:rPr lang="en-US" dirty="0" err="1" smtClean="0"/>
              <a:t>anumite</a:t>
            </a:r>
            <a:r>
              <a:rPr lang="en-US" dirty="0" smtClean="0"/>
              <a:t> </a:t>
            </a:r>
            <a:r>
              <a:rPr lang="en-US" dirty="0" err="1" smtClean="0"/>
              <a:t>semnale</a:t>
            </a:r>
            <a:r>
              <a:rPr lang="en-US" dirty="0" smtClean="0"/>
              <a:t> de control,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semnalelor</a:t>
            </a:r>
            <a:r>
              <a:rPr lang="en-US" dirty="0" smtClean="0"/>
              <a:t> de control se </a:t>
            </a:r>
            <a:r>
              <a:rPr lang="en-US" dirty="0" err="1" smtClean="0"/>
              <a:t>activeaza</a:t>
            </a:r>
            <a:r>
              <a:rPr lang="en-US" dirty="0" smtClean="0"/>
              <a:t> </a:t>
            </a:r>
            <a:r>
              <a:rPr lang="en-US" dirty="0" err="1" smtClean="0"/>
              <a:t>anumite</a:t>
            </a:r>
            <a:r>
              <a:rPr lang="en-US" dirty="0" smtClean="0"/>
              <a:t> </a:t>
            </a:r>
            <a:r>
              <a:rPr lang="en-US" dirty="0" err="1" smtClean="0"/>
              <a:t>operatii</a:t>
            </a:r>
            <a:r>
              <a:rPr lang="en-US" dirty="0" smtClean="0"/>
              <a:t> </a:t>
            </a:r>
            <a:r>
              <a:rPr lang="en-US" dirty="0" err="1" smtClean="0"/>
              <a:t>specifice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, </a:t>
            </a:r>
            <a:r>
              <a:rPr lang="en-US" dirty="0" err="1" smtClean="0"/>
              <a:t>specifice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r>
              <a:rPr lang="en-US" dirty="0" smtClean="0"/>
              <a:t> restoring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1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Unitatea</a:t>
            </a:r>
            <a:r>
              <a:rPr lang="en-US" dirty="0"/>
              <a:t> </a:t>
            </a:r>
            <a:r>
              <a:rPr lang="en-US" dirty="0" err="1"/>
              <a:t>cuprinde</a:t>
            </a:r>
            <a:r>
              <a:rPr lang="en-US" dirty="0"/>
              <a:t>,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operatia</a:t>
            </a:r>
            <a:r>
              <a:rPr lang="en-US" dirty="0"/>
              <a:t> </a:t>
            </a:r>
            <a:r>
              <a:rPr lang="en-US" dirty="0" err="1"/>
              <a:t>selectata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5, 6, 7, 8 = shift:</a:t>
            </a:r>
          </a:p>
          <a:p>
            <a:pPr lvl="1"/>
            <a:r>
              <a:rPr lang="en-US" dirty="0"/>
              <a:t>5 </a:t>
            </a:r>
            <a:r>
              <a:rPr lang="en-US" dirty="0" err="1"/>
              <a:t>si</a:t>
            </a:r>
            <a:r>
              <a:rPr lang="en-US" dirty="0"/>
              <a:t> 6 shift-</a:t>
            </a:r>
            <a:r>
              <a:rPr lang="en-US" dirty="0" err="1"/>
              <a:t>eaza</a:t>
            </a:r>
            <a:r>
              <a:rPr lang="en-US" dirty="0"/>
              <a:t> X la </a:t>
            </a:r>
            <a:r>
              <a:rPr lang="en-US" dirty="0" err="1"/>
              <a:t>stanga</a:t>
            </a:r>
            <a:r>
              <a:rPr lang="en-US" dirty="0"/>
              <a:t>, </a:t>
            </a:r>
            <a:r>
              <a:rPr lang="en-US" dirty="0" err="1"/>
              <a:t>respectiv</a:t>
            </a:r>
            <a:r>
              <a:rPr lang="en-US" dirty="0"/>
              <a:t> la </a:t>
            </a:r>
            <a:r>
              <a:rPr lang="en-US" dirty="0" err="1"/>
              <a:t>dreapta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/>
              <a:t>7 </a:t>
            </a:r>
            <a:r>
              <a:rPr lang="en-US" dirty="0" err="1"/>
              <a:t>si</a:t>
            </a:r>
            <a:r>
              <a:rPr lang="en-US" dirty="0"/>
              <a:t> 8 shift-</a:t>
            </a:r>
            <a:r>
              <a:rPr lang="en-US" dirty="0" err="1"/>
              <a:t>eaza</a:t>
            </a:r>
            <a:r>
              <a:rPr lang="en-US" dirty="0"/>
              <a:t> Y la </a:t>
            </a:r>
            <a:r>
              <a:rPr lang="en-US" dirty="0" err="1"/>
              <a:t>stanga</a:t>
            </a:r>
            <a:r>
              <a:rPr lang="en-US" dirty="0"/>
              <a:t>, </a:t>
            </a:r>
            <a:r>
              <a:rPr lang="en-US" dirty="0" err="1"/>
              <a:t>respectiv</a:t>
            </a:r>
            <a:r>
              <a:rPr lang="en-US" dirty="0"/>
              <a:t> la </a:t>
            </a:r>
            <a:r>
              <a:rPr lang="en-US" dirty="0" err="1"/>
              <a:t>dreapta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9, 10, 11 = </a:t>
            </a:r>
            <a:r>
              <a:rPr lang="en-US" dirty="0" err="1" smtClean="0"/>
              <a:t>operatii</a:t>
            </a:r>
            <a:r>
              <a:rPr lang="en-US" dirty="0" smtClean="0"/>
              <a:t> </a:t>
            </a:r>
            <a:r>
              <a:rPr lang="en-US" dirty="0" err="1" smtClean="0"/>
              <a:t>logice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9, 10 </a:t>
            </a:r>
            <a:r>
              <a:rPr lang="en-US" dirty="0" err="1" smtClean="0"/>
              <a:t>si</a:t>
            </a:r>
            <a:r>
              <a:rPr lang="en-US" dirty="0" smtClean="0"/>
              <a:t> 11 </a:t>
            </a:r>
            <a:r>
              <a:rPr lang="en-US" dirty="0" err="1" smtClean="0"/>
              <a:t>relizeaza</a:t>
            </a:r>
            <a:r>
              <a:rPr lang="en-US" dirty="0" smtClean="0"/>
              <a:t> </a:t>
            </a:r>
            <a:r>
              <a:rPr lang="en-US" dirty="0" err="1" smtClean="0"/>
              <a:t>operatii</a:t>
            </a:r>
            <a:r>
              <a:rPr lang="en-US" dirty="0" smtClean="0"/>
              <a:t> </a:t>
            </a:r>
            <a:r>
              <a:rPr lang="en-US" dirty="0" err="1" smtClean="0"/>
              <a:t>logice</a:t>
            </a:r>
            <a:r>
              <a:rPr lang="en-US" dirty="0" smtClean="0"/>
              <a:t> de AND, OR </a:t>
            </a:r>
            <a:r>
              <a:rPr lang="en-US" dirty="0" err="1" smtClean="0"/>
              <a:t>si</a:t>
            </a:r>
            <a:r>
              <a:rPr lang="en-US" dirty="0" smtClean="0"/>
              <a:t> XOR </a:t>
            </a:r>
            <a:r>
              <a:rPr lang="en-US" dirty="0" err="1" smtClean="0"/>
              <a:t>intre</a:t>
            </a:r>
            <a:r>
              <a:rPr lang="en-US" dirty="0" smtClean="0"/>
              <a:t> X </a:t>
            </a:r>
            <a:r>
              <a:rPr lang="en-US" dirty="0" err="1" smtClean="0"/>
              <a:t>si</a:t>
            </a:r>
            <a:r>
              <a:rPr lang="en-US" dirty="0" smtClean="0"/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212338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Scaderea</a:t>
            </a:r>
            <a:r>
              <a:rPr lang="en-US" dirty="0" smtClean="0"/>
              <a:t> 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executa</a:t>
            </a:r>
            <a:r>
              <a:rPr lang="en-US" dirty="0" smtClean="0"/>
              <a:t> in </a:t>
            </a:r>
            <a:r>
              <a:rPr lang="en-US" dirty="0" err="1" smtClean="0"/>
              <a:t>serie</a:t>
            </a:r>
            <a:r>
              <a:rPr lang="en-US" dirty="0" smtClean="0"/>
              <a:t>,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e </a:t>
            </a:r>
            <a:r>
              <a:rPr lang="en-US" dirty="0" err="1" smtClean="0"/>
              <a:t>activata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Adunarea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operatiile</a:t>
            </a:r>
            <a:r>
              <a:rPr lang="en-US" dirty="0" smtClean="0"/>
              <a:t> </a:t>
            </a:r>
            <a:r>
              <a:rPr lang="en-US" dirty="0" err="1" smtClean="0"/>
              <a:t>logice</a:t>
            </a:r>
            <a:r>
              <a:rPr lang="en-US" dirty="0" smtClean="0"/>
              <a:t> se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executa</a:t>
            </a:r>
            <a:r>
              <a:rPr lang="en-US" dirty="0" smtClean="0"/>
              <a:t> in </a:t>
            </a:r>
            <a:r>
              <a:rPr lang="en-US" dirty="0" err="1" smtClean="0"/>
              <a:t>paralel</a:t>
            </a:r>
            <a:r>
              <a:rPr lang="en-US" dirty="0" smtClean="0"/>
              <a:t> cu </a:t>
            </a:r>
            <a:r>
              <a:rPr lang="en-US" dirty="0" err="1" smtClean="0"/>
              <a:t>inmultirea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impartirea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iesire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introduce </a:t>
            </a:r>
            <a:r>
              <a:rPr lang="en-US" dirty="0" err="1" smtClean="0"/>
              <a:t>rezultatele</a:t>
            </a:r>
            <a:r>
              <a:rPr lang="en-US" dirty="0" smtClean="0"/>
              <a:t> de la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operatiile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selecta</a:t>
            </a:r>
            <a:r>
              <a:rPr lang="en-US" dirty="0" smtClean="0"/>
              <a:t> cu </a:t>
            </a:r>
            <a:r>
              <a:rPr lang="en-US" dirty="0" err="1" smtClean="0"/>
              <a:t>semnalul</a:t>
            </a:r>
            <a:r>
              <a:rPr lang="en-US" dirty="0" smtClean="0"/>
              <a:t> de op (MUX 11:1 in care </a:t>
            </a:r>
            <a:r>
              <a:rPr lang="en-US" dirty="0" err="1" smtClean="0"/>
              <a:t>daca</a:t>
            </a:r>
            <a:r>
              <a:rPr lang="en-US" dirty="0" smtClean="0"/>
              <a:t> nu s-a </a:t>
            </a:r>
            <a:r>
              <a:rPr lang="en-US" dirty="0" err="1" smtClean="0"/>
              <a:t>selectat</a:t>
            </a:r>
            <a:r>
              <a:rPr lang="en-US" dirty="0" smtClean="0"/>
              <a:t> o </a:t>
            </a:r>
            <a:r>
              <a:rPr lang="en-US" dirty="0" err="1" smtClean="0"/>
              <a:t>operatie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s-a </a:t>
            </a:r>
            <a:r>
              <a:rPr lang="en-US" dirty="0" err="1" smtClean="0"/>
              <a:t>selectat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inca</a:t>
            </a:r>
            <a:r>
              <a:rPr lang="en-US" dirty="0" smtClean="0"/>
              <a:t> nu s-a </a:t>
            </a:r>
            <a:r>
              <a:rPr lang="en-US" dirty="0" err="1" smtClean="0"/>
              <a:t>calculat</a:t>
            </a:r>
            <a:r>
              <a:rPr lang="en-US" dirty="0" smtClean="0"/>
              <a:t> </a:t>
            </a:r>
            <a:r>
              <a:rPr lang="en-US" dirty="0" err="1" smtClean="0"/>
              <a:t>rezultatul</a:t>
            </a:r>
            <a:r>
              <a:rPr lang="en-US" dirty="0" smtClean="0"/>
              <a:t> 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retine</a:t>
            </a:r>
            <a:r>
              <a:rPr lang="en-US" dirty="0" smtClean="0"/>
              <a:t> 0, </a:t>
            </a:r>
            <a:r>
              <a:rPr lang="en-US" dirty="0" err="1" smtClean="0"/>
              <a:t>respectiv</a:t>
            </a:r>
            <a:r>
              <a:rPr lang="en-US" dirty="0" smtClean="0"/>
              <a:t> </a:t>
            </a:r>
            <a:r>
              <a:rPr lang="en-US" dirty="0" err="1" smtClean="0"/>
              <a:t>rezultatul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e </a:t>
            </a:r>
            <a:r>
              <a:rPr lang="en-US" dirty="0" err="1" smtClean="0"/>
              <a:t>gata</a:t>
            </a:r>
            <a:r>
              <a:rPr lang="en-US" dirty="0" smtClean="0"/>
              <a:t> </a:t>
            </a:r>
            <a:r>
              <a:rPr lang="en-US" dirty="0" err="1" smtClean="0"/>
              <a:t>calculat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iesire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Un </a:t>
            </a:r>
            <a:r>
              <a:rPr lang="en-US" dirty="0" err="1" smtClean="0"/>
              <a:t>registru</a:t>
            </a:r>
            <a:r>
              <a:rPr lang="en-US" dirty="0" smtClean="0"/>
              <a:t> de </a:t>
            </a:r>
            <a:r>
              <a:rPr lang="en-US" dirty="0" err="1" smtClean="0"/>
              <a:t>rezultat</a:t>
            </a:r>
            <a:r>
              <a:rPr lang="en-US" dirty="0" smtClean="0"/>
              <a:t> (67 de </a:t>
            </a:r>
            <a:r>
              <a:rPr lang="en-US" dirty="0" err="1" smtClean="0"/>
              <a:t>biti</a:t>
            </a:r>
            <a:r>
              <a:rPr lang="en-US" dirty="0" smtClean="0"/>
              <a:t>) --&gt;</a:t>
            </a:r>
            <a:r>
              <a:rPr lang="en-US" dirty="0" err="1" smtClean="0"/>
              <a:t>rezultatul</a:t>
            </a:r>
            <a:r>
              <a:rPr lang="en-US" dirty="0" smtClean="0"/>
              <a:t> </a:t>
            </a:r>
            <a:r>
              <a:rPr lang="en-US" dirty="0" err="1" smtClean="0"/>
              <a:t>inmultirii</a:t>
            </a:r>
            <a:r>
              <a:rPr lang="en-US" dirty="0" smtClean="0"/>
              <a:t>/</a:t>
            </a:r>
            <a:r>
              <a:rPr lang="en-US" dirty="0" err="1" smtClean="0"/>
              <a:t>impartirii</a:t>
            </a:r>
            <a:r>
              <a:rPr lang="en-US" dirty="0" smtClean="0"/>
              <a:t>/</a:t>
            </a:r>
            <a:r>
              <a:rPr lang="en-US" dirty="0" err="1" smtClean="0"/>
              <a:t>operatiilor</a:t>
            </a:r>
            <a:r>
              <a:rPr lang="en-US" dirty="0" smtClean="0"/>
              <a:t> </a:t>
            </a:r>
            <a:r>
              <a:rPr lang="en-US" dirty="0" err="1" smtClean="0"/>
              <a:t>logice</a:t>
            </a:r>
            <a:r>
              <a:rPr lang="en-US" dirty="0" smtClean="0"/>
              <a:t>/</a:t>
            </a:r>
            <a:r>
              <a:rPr lang="en-US" dirty="0" err="1" smtClean="0"/>
              <a:t>adunarii</a:t>
            </a:r>
            <a:r>
              <a:rPr lang="en-US" dirty="0" smtClean="0"/>
              <a:t>/</a:t>
            </a:r>
            <a:r>
              <a:rPr lang="en-US" dirty="0" err="1" smtClean="0"/>
              <a:t>scaderii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Un </a:t>
            </a:r>
            <a:r>
              <a:rPr lang="en-US" dirty="0" err="1" smtClean="0"/>
              <a:t>registru</a:t>
            </a:r>
            <a:r>
              <a:rPr lang="en-US" dirty="0" smtClean="0"/>
              <a:t> de rest (33 de </a:t>
            </a:r>
            <a:r>
              <a:rPr lang="en-US" dirty="0" err="1" smtClean="0"/>
              <a:t>biti</a:t>
            </a:r>
            <a:r>
              <a:rPr lang="en-US" dirty="0" smtClean="0"/>
              <a:t>) --&gt; </a:t>
            </a:r>
            <a:r>
              <a:rPr lang="en-US" dirty="0" err="1" smtClean="0"/>
              <a:t>mereu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0 ,cu </a:t>
            </a:r>
            <a:r>
              <a:rPr lang="en-US" dirty="0" err="1" smtClean="0"/>
              <a:t>exceptia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selecta</a:t>
            </a:r>
            <a:r>
              <a:rPr lang="en-US" dirty="0" smtClean="0"/>
              <a:t> </a:t>
            </a:r>
            <a:r>
              <a:rPr lang="en-US" dirty="0" err="1" smtClean="0"/>
              <a:t>operatia</a:t>
            </a:r>
            <a:r>
              <a:rPr lang="en-US" dirty="0" smtClean="0"/>
              <a:t> de </a:t>
            </a:r>
            <a:r>
              <a:rPr lang="en-US" dirty="0" err="1" smtClean="0"/>
              <a:t>impartire</a:t>
            </a:r>
            <a:r>
              <a:rPr lang="en-US" dirty="0" smtClean="0"/>
              <a:t>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restul</a:t>
            </a:r>
            <a:r>
              <a:rPr lang="en-US" dirty="0" smtClean="0"/>
              <a:t> a </a:t>
            </a:r>
            <a:r>
              <a:rPr lang="en-US" dirty="0" err="1" smtClean="0"/>
              <a:t>apucat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calculeze</a:t>
            </a:r>
            <a:r>
              <a:rPr lang="en-US" dirty="0" smtClean="0"/>
              <a:t>(i s-au </a:t>
            </a:r>
            <a:r>
              <a:rPr lang="en-US" dirty="0" err="1" smtClean="0"/>
              <a:t>dat</a:t>
            </a:r>
            <a:r>
              <a:rPr lang="en-US" dirty="0" smtClean="0"/>
              <a:t> 167 de </a:t>
            </a:r>
            <a:r>
              <a:rPr lang="en-US" dirty="0" err="1" smtClean="0"/>
              <a:t>cicluri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3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 NU SE FOLOSII NUMERE  MAI MARI DECAT 2^30 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INTERVALUL DE NUMERE X, Y CARE ASIGURA UN REZULTAT CORECT: X,Y ∈ [-2147483647, +2147483647]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881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158" y="2151459"/>
            <a:ext cx="8610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Mucioniu</a:t>
            </a:r>
            <a:r>
              <a:rPr lang="en-US" sz="3200" dirty="0" smtClean="0"/>
              <a:t> Andrei </a:t>
            </a:r>
            <a:r>
              <a:rPr lang="en-US" sz="3200" dirty="0" err="1" smtClean="0"/>
              <a:t>Constantin</a:t>
            </a:r>
            <a:endParaRPr lang="en-US" sz="3200" dirty="0" smtClean="0"/>
          </a:p>
          <a:p>
            <a:pPr algn="ctr"/>
            <a:r>
              <a:rPr lang="en-US" sz="3200" dirty="0" err="1" smtClean="0"/>
              <a:t>Sperneac</a:t>
            </a:r>
            <a:r>
              <a:rPr lang="en-US" sz="3200" dirty="0" smtClean="0"/>
              <a:t> </a:t>
            </a:r>
            <a:r>
              <a:rPr lang="en-US" sz="3200" dirty="0" err="1" smtClean="0"/>
              <a:t>Catalin</a:t>
            </a:r>
            <a:endParaRPr lang="en-US" sz="3200" dirty="0" smtClean="0"/>
          </a:p>
          <a:p>
            <a:pPr algn="ctr"/>
            <a:r>
              <a:rPr lang="en-US" sz="3200" dirty="0" err="1" smtClean="0"/>
              <a:t>Vesea</a:t>
            </a:r>
            <a:r>
              <a:rPr lang="en-US" sz="3200" dirty="0" smtClean="0"/>
              <a:t> Eduard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67</TotalTime>
  <Words>912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Arithmetic Logic Unit</vt:lpstr>
      <vt:lpstr>Cuprinde operatii de adunare, scadere, inultire, impartire, operatii logice sincronizate pe cicluri de tact </vt:lpstr>
      <vt:lpstr>Unitatea cuprinde, in functie de operatia selectata:</vt:lpstr>
      <vt:lpstr>Unitatea cuprinde, in functie de operatia selectata:</vt:lpstr>
      <vt:lpstr>Unitatea cuprinde, in functie de operatia selectata:</vt:lpstr>
      <vt:lpstr>Unitatea cuprinde, in functie de operatia selectata: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Logic Unit</dc:title>
  <dc:creator>Catalin Sperneac</dc:creator>
  <cp:lastModifiedBy>Catalin Sperneac</cp:lastModifiedBy>
  <cp:revision>7</cp:revision>
  <dcterms:created xsi:type="dcterms:W3CDTF">2024-04-17T20:16:29Z</dcterms:created>
  <dcterms:modified xsi:type="dcterms:W3CDTF">2024-04-17T21:23:57Z</dcterms:modified>
</cp:coreProperties>
</file>