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E6519C62-D875-4A37-923A-71D431C18F30}"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4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4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E3DC0E4-34E4-43AC-9097-6EB354E9DE9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4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4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5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5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4C2BD47-2316-4441-B830-6C1983CDE4DA}"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5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5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5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5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5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5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356A677F-606F-413B-9552-A621F14FF59D}"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15761ED-990E-4E45-B096-890CFFB670DD}"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7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43E1F73-4322-4195-AA77-A318F808DE64}"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7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E599467-1EC9-49A9-A3D4-E95D09DA24ED}"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8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8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CC768DAC-D665-4570-A982-49961F306FD7}"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CD17F13-1CA7-4631-AA58-4FDEF81D1E05}"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2651B9F-0E78-4FEC-B724-89D7D795B6F5}"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8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8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8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7E7FB35-36C7-47F1-9F99-FF5A22D6733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2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5313267-7258-4BAC-9804-49BAA79F8C65}"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8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9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9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CB480ED-6E18-4309-A0F5-5D56BE41CB7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9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9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9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2084296-ADFC-4D44-880F-8565F0F80F62}"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9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9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3EBF489-2B24-4DFC-926C-322A2F987FCE}"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10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0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0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0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C666EB7A-CCCE-4E68-9FF6-97AA3FA5A525}"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10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0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0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0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0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1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58996D34-8F6C-46D4-9904-D2ADD1AA9243}"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875A60C7-B65C-47FC-BFB9-FDFB8C6B85F2}"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12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5E57947E-0FDB-4808-AB6C-5B4E34A0EDD8}"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12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9C429CC5-4604-41B3-B474-3475F1374290}"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13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3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07DE2B43-FE76-4859-A43B-016F1ED6A9F1}"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A360CAE0-DAAF-4613-AC73-80BA19C127F9}"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2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0F7EB0E-7A8D-45A0-8F69-3878D6B30265}"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C995137E-8ADD-426B-A4BC-66D15E607A4A}"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13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3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3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F6AF78DC-39AE-448B-B05B-FCF3470C80B6}"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13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4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4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28C8C6A4-5425-4640-9B80-9CC16C7B6F0E}"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14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4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4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7D84CBCB-03F6-400D-90A7-F7C8D81565FA}"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14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4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17C08857-F098-4040-9914-CC32DE237043}"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15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5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5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5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715F48EC-917C-4E5B-A077-561C015ABD4F}"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15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5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5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5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5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6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0D99704A-25F6-4393-93D8-1E615B63FE14}"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E17321FA-FAFA-431D-A094-01C64ABDDA86}"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182"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8B6D991A-4FE6-4163-AD08-86015CB49886}"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184"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CB8A5A00-AB7D-4596-8F1B-B7C1A8D991A2}"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2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2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0DCFA43-354E-4E71-8701-73588029D0C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18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8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EDC670C9-DD89-407A-A4F6-5942A353348C}"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183A54D3-4A07-4BB9-A826-2527996B5993}"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9"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AD26BF9A-6A60-4EA5-BF5F-08EDFA07BFC2}"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19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9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9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FFC761F0-5130-4FA6-AFDB-8630746BDD97}"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19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9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197"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7B34DC9B-69A0-41CC-B5FF-6BDD744BE8C3}"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19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20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201"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30B53001-361A-4815-80D6-313EDE7D9749}"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203"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204"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14C513B5-A44D-4F83-B291-22FA08B0A352}"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20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20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20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209"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5AA81F75-6AE5-4D83-BCC9-FB1C7478250C}"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211"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212"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213"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214"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215"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216"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1CE824C8-B6A4-4D22-A6D5-DE77508DB2D2}"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6A74127-9B45-4080-9C4E-91C68418A112}"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5FFC563-12F4-41F5-9CB3-E65A6D16CE2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3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3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3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9786974-8811-4E0F-9CC5-F6BEE149C07C}"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3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3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3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675B183-F56F-443C-B5E9-3BB5DD72875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Georgia"/>
            </a:endParaRPr>
          </a:p>
        </p:txBody>
      </p:sp>
      <p:sp>
        <p:nvSpPr>
          <p:cNvPr id="4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4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4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700" spc="-1" strike="noStrike">
              <a:solidFill>
                <a:srgbClr val="000000"/>
              </a:solidFill>
              <a:latin typeface="Georgi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3454A7C-6E0B-4129-9E48-C024F3FC5E10}"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5d1d7"/>
        </a:solidFill>
      </p:bgPr>
    </p:bg>
    <p:spTree>
      <p:nvGrpSpPr>
        <p:cNvPr id="1" name=""/>
        <p:cNvGrpSpPr/>
        <p:nvPr/>
      </p:nvGrpSpPr>
      <p:grpSpPr>
        <a:xfrm>
          <a:off x="0" y="0"/>
          <a:ext cx="0" cy="0"/>
          <a:chOff x="0" y="0"/>
          <a:chExt cx="0" cy="0"/>
        </a:xfrm>
      </p:grpSpPr>
      <p:sp>
        <p:nvSpPr>
          <p:cNvPr id="0" name="Rectangle 16" hidden="1"/>
          <p:cNvSpPr/>
          <p:nvPr/>
        </p:nvSpPr>
        <p:spPr>
          <a:xfrm>
            <a:off x="0" y="6705720"/>
            <a:ext cx="9143640" cy="151920"/>
          </a:xfrm>
          <a:prstGeom prst="rect">
            <a:avLst/>
          </a:prstGeom>
          <a:solidFill>
            <a:srgbClr val="ffffff"/>
          </a:solidFill>
          <a:ln w="9525">
            <a:noFill/>
          </a:ln>
        </p:spPr>
        <p:style>
          <a:lnRef idx="0"/>
          <a:fillRef idx="0"/>
          <a:effectRef idx="0"/>
          <a:fontRef idx="minor"/>
        </p:style>
      </p:sp>
      <p:sp>
        <p:nvSpPr>
          <p:cNvPr id="1" name="Rectangle 15" hidden="1"/>
          <p:cNvSpPr/>
          <p:nvPr/>
        </p:nvSpPr>
        <p:spPr>
          <a:xfrm>
            <a:off x="0" y="0"/>
            <a:ext cx="9143640" cy="1392840"/>
          </a:xfrm>
          <a:prstGeom prst="rect">
            <a:avLst/>
          </a:prstGeom>
          <a:solidFill>
            <a:srgbClr val="ffffff"/>
          </a:solidFill>
          <a:ln w="9525">
            <a:noFill/>
          </a:ln>
        </p:spPr>
        <p:style>
          <a:lnRef idx="0"/>
          <a:fillRef idx="0"/>
          <a:effectRef idx="0"/>
          <a:fontRef idx="minor"/>
        </p:style>
      </p:sp>
      <p:sp>
        <p:nvSpPr>
          <p:cNvPr id="2" name="Rectangle 17" hidden="1"/>
          <p:cNvSpPr/>
          <p:nvPr/>
        </p:nvSpPr>
        <p:spPr>
          <a:xfrm>
            <a:off x="0" y="0"/>
            <a:ext cx="151920" cy="6857640"/>
          </a:xfrm>
          <a:prstGeom prst="rect">
            <a:avLst/>
          </a:prstGeom>
          <a:solidFill>
            <a:srgbClr val="ffffff"/>
          </a:solidFill>
          <a:ln w="9525">
            <a:noFill/>
          </a:ln>
        </p:spPr>
        <p:style>
          <a:lnRef idx="0"/>
          <a:fillRef idx="0"/>
          <a:effectRef idx="0"/>
          <a:fontRef idx="minor"/>
        </p:style>
      </p:sp>
      <p:sp>
        <p:nvSpPr>
          <p:cNvPr id="3" name="Rectangle 18" hidden="1"/>
          <p:cNvSpPr/>
          <p:nvPr/>
        </p:nvSpPr>
        <p:spPr>
          <a:xfrm>
            <a:off x="8991720" y="0"/>
            <a:ext cx="151920" cy="6857640"/>
          </a:xfrm>
          <a:prstGeom prst="rect">
            <a:avLst/>
          </a:prstGeom>
          <a:solidFill>
            <a:srgbClr val="ffffff"/>
          </a:solidFill>
          <a:ln w="9525">
            <a:noFill/>
          </a:ln>
        </p:spPr>
        <p:style>
          <a:lnRef idx="0"/>
          <a:fillRef idx="0"/>
          <a:effectRef idx="0"/>
          <a:fontRef idx="minor"/>
        </p:style>
      </p:sp>
      <p:sp>
        <p:nvSpPr>
          <p:cNvPr id="4" name="Rectangle 8" hidden="1"/>
          <p:cNvSpPr/>
          <p:nvPr/>
        </p:nvSpPr>
        <p:spPr>
          <a:xfrm>
            <a:off x="149400" y="6388560"/>
            <a:ext cx="8832600" cy="309240"/>
          </a:xfrm>
          <a:prstGeom prst="rect">
            <a:avLst/>
          </a:prstGeom>
          <a:solidFill>
            <a:schemeClr val="accent3"/>
          </a:solidFill>
          <a:ln w="9525">
            <a:noFill/>
          </a:ln>
        </p:spPr>
        <p:style>
          <a:lnRef idx="0"/>
          <a:fillRef idx="0"/>
          <a:effectRef idx="0"/>
          <a:fontRef idx="minor"/>
        </p:style>
      </p:sp>
      <p:sp>
        <p:nvSpPr>
          <p:cNvPr id="5" name="Rectangle 7" hidden="1"/>
          <p:cNvSpPr/>
          <p:nvPr/>
        </p:nvSpPr>
        <p:spPr>
          <a:xfrm>
            <a:off x="152280" y="155520"/>
            <a:ext cx="8832600" cy="6546600"/>
          </a:xfrm>
          <a:prstGeom prst="rect">
            <a:avLst/>
          </a:prstGeom>
          <a:noFill/>
          <a:ln w="9525">
            <a:solidFill>
              <a:srgbClr val="8cadae">
                <a:shade val="75000"/>
              </a:srgbClr>
            </a:solidFill>
            <a:miter/>
          </a:ln>
        </p:spPr>
        <p:style>
          <a:lnRef idx="0"/>
          <a:fillRef idx="0"/>
          <a:effectRef idx="0"/>
          <a:fontRef idx="minor"/>
        </p:style>
      </p:sp>
      <p:sp>
        <p:nvSpPr>
          <p:cNvPr id="6" name="Straight Connector 9"/>
          <p:cNvSpPr/>
          <p:nvPr/>
        </p:nvSpPr>
        <p:spPr>
          <a:xfrm>
            <a:off x="152280" y="1276560"/>
            <a:ext cx="8832960" cy="360"/>
          </a:xfrm>
          <a:prstGeom prst="line">
            <a:avLst/>
          </a:prstGeom>
          <a:ln w="9525">
            <a:solidFill>
              <a:srgbClr val="8cadae">
                <a:shade val="75000"/>
              </a:srgbClr>
            </a:solidFill>
            <a:prstDash val="sysDash"/>
            <a:round/>
          </a:ln>
        </p:spPr>
        <p:style>
          <a:lnRef idx="0"/>
          <a:fillRef idx="0"/>
          <a:effectRef idx="0"/>
          <a:fontRef idx="minor"/>
        </p:style>
      </p:sp>
      <p:sp>
        <p:nvSpPr>
          <p:cNvPr id="7" name="Oval 11" hidden="1"/>
          <p:cNvSpPr/>
          <p:nvPr/>
        </p:nvSpPr>
        <p:spPr>
          <a:xfrm>
            <a:off x="4267080" y="956160"/>
            <a:ext cx="609120" cy="609120"/>
          </a:xfrm>
          <a:prstGeom prst="ellipse">
            <a:avLst/>
          </a:prstGeom>
          <a:solidFill>
            <a:srgbClr val="ffffff"/>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8" name="Oval 14" hidden="1"/>
          <p:cNvSpPr/>
          <p:nvPr/>
        </p:nvSpPr>
        <p:spPr>
          <a:xfrm>
            <a:off x="4361760" y="1050480"/>
            <a:ext cx="420120" cy="420120"/>
          </a:xfrm>
          <a:prstGeom prst="ellipse">
            <a:avLst/>
          </a:prstGeom>
          <a:solidFill>
            <a:srgbClr val="ffffff"/>
          </a:solidFill>
          <a:ln cap="rnd" w="50800">
            <a:solidFill>
              <a:srgbClr val="8cadae">
                <a:shade val="75000"/>
              </a:srgbClr>
            </a:solidFill>
            <a:round/>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9" name="Rectangle 14"/>
          <p:cNvSpPr/>
          <p:nvPr/>
        </p:nvSpPr>
        <p:spPr>
          <a:xfrm>
            <a:off x="0" y="6705720"/>
            <a:ext cx="9143640" cy="151920"/>
          </a:xfrm>
          <a:prstGeom prst="rect">
            <a:avLst/>
          </a:prstGeom>
          <a:solidFill>
            <a:srgbClr val="ffffff"/>
          </a:solidFill>
          <a:ln w="9525">
            <a:noFill/>
          </a:ln>
        </p:spPr>
        <p:style>
          <a:lnRef idx="0"/>
          <a:fillRef idx="0"/>
          <a:effectRef idx="0"/>
          <a:fontRef idx="minor"/>
        </p:style>
      </p:sp>
      <p:sp>
        <p:nvSpPr>
          <p:cNvPr id="10" name="Rectangle 18"/>
          <p:cNvSpPr/>
          <p:nvPr/>
        </p:nvSpPr>
        <p:spPr>
          <a:xfrm>
            <a:off x="8991720" y="2880"/>
            <a:ext cx="151920" cy="6857640"/>
          </a:xfrm>
          <a:prstGeom prst="rect">
            <a:avLst/>
          </a:prstGeom>
          <a:solidFill>
            <a:srgbClr val="ffffff"/>
          </a:solidFill>
          <a:ln w="9525">
            <a:noFill/>
          </a:ln>
        </p:spPr>
        <p:style>
          <a:lnRef idx="0"/>
          <a:fillRef idx="0"/>
          <a:effectRef idx="0"/>
          <a:fontRef idx="minor"/>
        </p:style>
      </p:sp>
      <p:sp>
        <p:nvSpPr>
          <p:cNvPr id="11" name="Rectangle 17"/>
          <p:cNvSpPr/>
          <p:nvPr/>
        </p:nvSpPr>
        <p:spPr>
          <a:xfrm>
            <a:off x="0" y="0"/>
            <a:ext cx="151920" cy="6857640"/>
          </a:xfrm>
          <a:prstGeom prst="rect">
            <a:avLst/>
          </a:prstGeom>
          <a:solidFill>
            <a:srgbClr val="ffffff"/>
          </a:solidFill>
          <a:ln w="9525">
            <a:noFill/>
          </a:ln>
        </p:spPr>
        <p:style>
          <a:lnRef idx="0"/>
          <a:fillRef idx="0"/>
          <a:effectRef idx="0"/>
          <a:fontRef idx="minor"/>
        </p:style>
      </p:sp>
      <p:sp>
        <p:nvSpPr>
          <p:cNvPr id="12" name="Rectangle 15"/>
          <p:cNvSpPr/>
          <p:nvPr/>
        </p:nvSpPr>
        <p:spPr>
          <a:xfrm>
            <a:off x="0" y="0"/>
            <a:ext cx="9143640" cy="2514240"/>
          </a:xfrm>
          <a:prstGeom prst="rect">
            <a:avLst/>
          </a:prstGeom>
          <a:solidFill>
            <a:srgbClr val="ffffff"/>
          </a:solidFill>
          <a:ln w="9525">
            <a:noFill/>
          </a:ln>
        </p:spPr>
        <p:style>
          <a:lnRef idx="0"/>
          <a:fillRef idx="0"/>
          <a:effectRef idx="0"/>
          <a:fontRef idx="minor"/>
        </p:style>
      </p:sp>
      <p:sp>
        <p:nvSpPr>
          <p:cNvPr id="13" name="Rectangle 11"/>
          <p:cNvSpPr/>
          <p:nvPr/>
        </p:nvSpPr>
        <p:spPr>
          <a:xfrm>
            <a:off x="146160" y="6391800"/>
            <a:ext cx="8832600" cy="309240"/>
          </a:xfrm>
          <a:prstGeom prst="rect">
            <a:avLst/>
          </a:prstGeom>
          <a:solidFill>
            <a:schemeClr val="accent3"/>
          </a:solidFill>
          <a:ln w="9525">
            <a:noFill/>
          </a:ln>
        </p:spPr>
        <p:style>
          <a:lnRef idx="0"/>
          <a:fillRef idx="0"/>
          <a:effectRef idx="0"/>
          <a:fontRef idx="minor"/>
        </p:style>
      </p:sp>
      <p:sp>
        <p:nvSpPr>
          <p:cNvPr id="14" name="PlaceHolder 1"/>
          <p:cNvSpPr>
            <a:spLocks noGrp="1"/>
          </p:cNvSpPr>
          <p:nvPr>
            <p:ph type="dt" idx="1"/>
          </p:nvPr>
        </p:nvSpPr>
        <p:spPr>
          <a:xfrm>
            <a:off x="5791320" y="6405120"/>
            <a:ext cx="3044520" cy="365400"/>
          </a:xfrm>
          <a:prstGeom prst="rect">
            <a:avLst/>
          </a:prstGeom>
          <a:noFill/>
          <a:ln w="0">
            <a:noFill/>
          </a:ln>
        </p:spPr>
        <p:txBody>
          <a:bodyPr lIns="90000" rIns="90000" tIns="45000" bIns="45000" anchor="t">
            <a:noAutofit/>
          </a:bodyPr>
          <a:lstStyle>
            <a:lvl1pPr algn="r">
              <a:lnSpc>
                <a:spcPct val="100000"/>
              </a:lnSpc>
              <a:buNone/>
              <a:defRPr b="0" lang="en-US" sz="1400" spc="-1" strike="noStrike">
                <a:solidFill>
                  <a:srgbClr val="ffffff"/>
                </a:solidFill>
                <a:latin typeface="Georgia"/>
              </a:defRPr>
            </a:lvl1pPr>
          </a:lstStyle>
          <a:p>
            <a:pPr algn="r">
              <a:lnSpc>
                <a:spcPct val="100000"/>
              </a:lnSpc>
              <a:buNone/>
            </a:pPr>
            <a:r>
              <a:rPr b="0" lang="en-US" sz="1400" spc="-1" strike="noStrike">
                <a:solidFill>
                  <a:srgbClr val="ffffff"/>
                </a:solidFill>
                <a:latin typeface="Georgia"/>
              </a:rPr>
              <a:t>&lt;date/time&gt;</a:t>
            </a:r>
            <a:endParaRPr b="0" lang="en-US" sz="1400" spc="-1" strike="noStrike">
              <a:latin typeface="Times New Roman"/>
            </a:endParaRPr>
          </a:p>
        </p:txBody>
      </p:sp>
      <p:sp>
        <p:nvSpPr>
          <p:cNvPr id="15" name="PlaceHolder 2"/>
          <p:cNvSpPr>
            <a:spLocks noGrp="1"/>
          </p:cNvSpPr>
          <p:nvPr>
            <p:ph type="ftr" idx="2"/>
          </p:nvPr>
        </p:nvSpPr>
        <p:spPr>
          <a:xfrm>
            <a:off x="304920" y="6410880"/>
            <a:ext cx="3580920" cy="365400"/>
          </a:xfrm>
          <a:prstGeom prst="rect">
            <a:avLst/>
          </a:prstGeom>
          <a:noFill/>
          <a:ln w="0">
            <a:noFill/>
          </a:ln>
        </p:spPr>
        <p:txBody>
          <a:bodyPr lIns="90000" rIns="90000" tIns="45000" bIns="4500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6" name="Straight Connector 6"/>
          <p:cNvSpPr/>
          <p:nvPr/>
        </p:nvSpPr>
        <p:spPr>
          <a:xfrm>
            <a:off x="155160" y="2419920"/>
            <a:ext cx="8833320" cy="360"/>
          </a:xfrm>
          <a:prstGeom prst="line">
            <a:avLst/>
          </a:prstGeom>
          <a:ln w="11430">
            <a:solidFill>
              <a:srgbClr val="8cadae">
                <a:shade val="75000"/>
              </a:srgbClr>
            </a:solidFill>
            <a:prstDash val="sysDash"/>
            <a:round/>
          </a:ln>
        </p:spPr>
        <p:style>
          <a:lnRef idx="0"/>
          <a:fillRef idx="0"/>
          <a:effectRef idx="0"/>
          <a:fontRef idx="minor"/>
        </p:style>
      </p:sp>
      <p:sp>
        <p:nvSpPr>
          <p:cNvPr id="17" name="Rectangle 9"/>
          <p:cNvSpPr/>
          <p:nvPr/>
        </p:nvSpPr>
        <p:spPr>
          <a:xfrm>
            <a:off x="152280" y="152280"/>
            <a:ext cx="8832600" cy="6546600"/>
          </a:xfrm>
          <a:prstGeom prst="rect">
            <a:avLst/>
          </a:prstGeom>
          <a:noFill/>
          <a:ln w="9525">
            <a:solidFill>
              <a:srgbClr val="8cadae">
                <a:shade val="75000"/>
              </a:srgbClr>
            </a:solidFill>
            <a:miter/>
          </a:ln>
        </p:spPr>
        <p:style>
          <a:lnRef idx="0"/>
          <a:fillRef idx="0"/>
          <a:effectRef idx="0"/>
          <a:fontRef idx="minor"/>
        </p:style>
      </p:sp>
      <p:sp>
        <p:nvSpPr>
          <p:cNvPr id="18" name="Oval 12"/>
          <p:cNvSpPr/>
          <p:nvPr/>
        </p:nvSpPr>
        <p:spPr>
          <a:xfrm>
            <a:off x="4267080" y="2115360"/>
            <a:ext cx="609120" cy="609120"/>
          </a:xfrm>
          <a:prstGeom prst="ellipse">
            <a:avLst/>
          </a:prstGeom>
          <a:solidFill>
            <a:srgbClr val="ffffff"/>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19" name="Oval 13"/>
          <p:cNvSpPr/>
          <p:nvPr/>
        </p:nvSpPr>
        <p:spPr>
          <a:xfrm>
            <a:off x="4361760" y="2209680"/>
            <a:ext cx="420120" cy="420120"/>
          </a:xfrm>
          <a:prstGeom prst="ellipse">
            <a:avLst/>
          </a:prstGeom>
          <a:solidFill>
            <a:srgbClr val="ffffff"/>
          </a:solidFill>
          <a:ln cap="rnd" w="50800">
            <a:solidFill>
              <a:srgbClr val="8cadae">
                <a:shade val="75000"/>
              </a:srgbClr>
            </a:solidFill>
            <a:round/>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20" name="PlaceHolder 3"/>
          <p:cNvSpPr>
            <a:spLocks noGrp="1"/>
          </p:cNvSpPr>
          <p:nvPr>
            <p:ph type="sldNum" idx="3"/>
          </p:nvPr>
        </p:nvSpPr>
        <p:spPr>
          <a:xfrm>
            <a:off x="4343400" y="2199600"/>
            <a:ext cx="456840" cy="441000"/>
          </a:xfrm>
          <a:prstGeom prst="rect">
            <a:avLst/>
          </a:prstGeom>
          <a:noFill/>
          <a:ln w="0">
            <a:noFill/>
          </a:ln>
        </p:spPr>
        <p:txBody>
          <a:bodyPr lIns="45720" rIns="45720" tIns="45000" bIns="45000" anchor="ctr">
            <a:noAutofit/>
          </a:bodyPr>
          <a:lstStyle>
            <a:lvl1pPr algn="ctr">
              <a:lnSpc>
                <a:spcPct val="100000"/>
              </a:lnSpc>
              <a:buNone/>
              <a:defRPr b="0" lang="en-US" sz="1600" spc="-1" strike="noStrike">
                <a:solidFill>
                  <a:srgbClr val="6d8687"/>
                </a:solidFill>
                <a:latin typeface="Georgia"/>
              </a:defRPr>
            </a:lvl1pPr>
          </a:lstStyle>
          <a:p>
            <a:pPr algn="ctr">
              <a:lnSpc>
                <a:spcPct val="100000"/>
              </a:lnSpc>
              <a:buNone/>
            </a:pPr>
            <a:fld id="{2150BD2C-E872-4241-ABB6-9637206ABFF3}" type="slidenum">
              <a:rPr b="0" lang="en-US" sz="1600" spc="-1" strike="noStrike">
                <a:solidFill>
                  <a:srgbClr val="6d8687"/>
                </a:solidFill>
                <a:latin typeface="Georgia"/>
              </a:rPr>
              <a:t>&lt;number&gt;</a:t>
            </a:fld>
            <a:endParaRPr b="0" lang="en-US" sz="1600" spc="-1" strike="noStrike">
              <a:latin typeface="Times New Roman"/>
            </a:endParaRPr>
          </a:p>
        </p:txBody>
      </p:sp>
      <p:sp>
        <p:nvSpPr>
          <p:cNvPr id="21" name="PlaceHolder 4"/>
          <p:cNvSpPr>
            <a:spLocks noGrp="1"/>
          </p:cNvSpPr>
          <p:nvPr>
            <p:ph type="title"/>
          </p:nvPr>
        </p:nvSpPr>
        <p:spPr>
          <a:xfrm>
            <a:off x="685800" y="380880"/>
            <a:ext cx="7772040" cy="1752120"/>
          </a:xfrm>
          <a:prstGeom prst="rect">
            <a:avLst/>
          </a:prstGeom>
          <a:noFill/>
          <a:ln w="0">
            <a:noFill/>
          </a:ln>
        </p:spPr>
        <p:txBody>
          <a:bodyPr lIns="90000" rIns="90000" tIns="45000" bIns="45000" anchor="b">
            <a:noAutofit/>
          </a:bodyPr>
          <a:p>
            <a:pPr algn="ctr">
              <a:lnSpc>
                <a:spcPct val="100000"/>
              </a:lnSpc>
              <a:buNone/>
            </a:pPr>
            <a:r>
              <a:rPr b="0" lang="en-US" sz="4200" spc="-1" strike="noStrike">
                <a:solidFill>
                  <a:srgbClr val="d16349"/>
                </a:solidFill>
                <a:latin typeface="Georgia"/>
              </a:rPr>
              <a:t>Click to edit Master title style</a:t>
            </a:r>
            <a:endParaRPr b="0" lang="en-US" sz="4200" spc="-1" strike="noStrike">
              <a:solidFill>
                <a:srgbClr val="000000"/>
              </a:solidFill>
              <a:latin typeface="Georgia"/>
            </a:endParaRPr>
          </a:p>
        </p:txBody>
      </p:sp>
      <p:sp>
        <p:nvSpPr>
          <p:cNvPr id="2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700" spc="-1" strike="noStrike">
                <a:solidFill>
                  <a:srgbClr val="000000"/>
                </a:solidFill>
                <a:latin typeface="Georgia"/>
              </a:rPr>
              <a:t>Click to edit the outline text format</a:t>
            </a:r>
            <a:endParaRPr b="0" lang="en-US" sz="2700" spc="-1" strike="noStrike">
              <a:solidFill>
                <a:srgbClr val="000000"/>
              </a:solidFill>
              <a:latin typeface="Georgia"/>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Georgia"/>
              </a:rPr>
              <a:t>Second Outline Level</a:t>
            </a:r>
            <a:endParaRPr b="0" lang="en-US" sz="2000" spc="-1" strike="noStrike">
              <a:solidFill>
                <a:srgbClr val="000000"/>
              </a:solidFill>
              <a:latin typeface="Georgia"/>
            </a:endParaRPr>
          </a:p>
          <a:p>
            <a:pPr lvl="2" marL="1296000" indent="-288000">
              <a:spcBef>
                <a:spcPts val="850"/>
              </a:spcBef>
              <a:buClr>
                <a:srgbClr val="000000"/>
              </a:buClr>
              <a:buSzPct val="45000"/>
              <a:buFont typeface="Wingdings" charset="2"/>
              <a:buChar char=""/>
            </a:pPr>
            <a:r>
              <a:rPr b="0" lang="en-US" sz="2000" spc="-1" strike="noStrike">
                <a:solidFill>
                  <a:srgbClr val="646b86"/>
                </a:solidFill>
                <a:latin typeface="Georgia"/>
              </a:rPr>
              <a:t>Third Outline Level</a:t>
            </a:r>
            <a:endParaRPr b="0" lang="en-US" sz="2000" spc="-1" strike="noStrike">
              <a:solidFill>
                <a:srgbClr val="646b86"/>
              </a:solidFill>
              <a:latin typeface="Georgia"/>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Georgia"/>
              </a:rPr>
              <a:t>Fourth Outline Level</a:t>
            </a:r>
            <a:endParaRPr b="0" lang="en-US" sz="1800" spc="-1" strike="noStrike">
              <a:solidFill>
                <a:srgbClr val="000000"/>
              </a:solidFill>
              <a:latin typeface="Georgi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Georgia"/>
              </a:rPr>
              <a:t>Fifth Outline Level</a:t>
            </a:r>
            <a:endParaRPr b="0" lang="en-US" sz="2000" spc="-1" strike="noStrike">
              <a:solidFill>
                <a:srgbClr val="000000"/>
              </a:solidFill>
              <a:latin typeface="Georgi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Georgia"/>
              </a:rPr>
              <a:t>Sixth Outline Level</a:t>
            </a:r>
            <a:endParaRPr b="0" lang="en-US" sz="2000" spc="-1" strike="noStrike">
              <a:solidFill>
                <a:srgbClr val="000000"/>
              </a:solidFill>
              <a:latin typeface="Georgi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Georgia"/>
              </a:rPr>
              <a:t>Seventh Outline Level</a:t>
            </a:r>
            <a:endParaRPr b="0" lang="en-US" sz="2000" spc="-1" strike="noStrike">
              <a:solidFill>
                <a:srgbClr val="000000"/>
              </a:solidFill>
              <a:latin typeface="Georgi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5d1d7"/>
        </a:solidFill>
      </p:bgPr>
    </p:bg>
    <p:spTree>
      <p:nvGrpSpPr>
        <p:cNvPr id="1" name=""/>
        <p:cNvGrpSpPr/>
        <p:nvPr/>
      </p:nvGrpSpPr>
      <p:grpSpPr>
        <a:xfrm>
          <a:off x="0" y="0"/>
          <a:ext cx="0" cy="0"/>
          <a:chOff x="0" y="0"/>
          <a:chExt cx="0" cy="0"/>
        </a:xfrm>
      </p:grpSpPr>
      <p:sp>
        <p:nvSpPr>
          <p:cNvPr id="59" name="Rectangle 16"/>
          <p:cNvSpPr/>
          <p:nvPr/>
        </p:nvSpPr>
        <p:spPr>
          <a:xfrm>
            <a:off x="0" y="6705720"/>
            <a:ext cx="9143640" cy="151920"/>
          </a:xfrm>
          <a:prstGeom prst="rect">
            <a:avLst/>
          </a:prstGeom>
          <a:solidFill>
            <a:srgbClr val="ffffff"/>
          </a:solidFill>
          <a:ln w="9525">
            <a:noFill/>
          </a:ln>
        </p:spPr>
        <p:style>
          <a:lnRef idx="0"/>
          <a:fillRef idx="0"/>
          <a:effectRef idx="0"/>
          <a:fontRef idx="minor"/>
        </p:style>
      </p:sp>
      <p:sp>
        <p:nvSpPr>
          <p:cNvPr id="60" name="Rectangle 15"/>
          <p:cNvSpPr/>
          <p:nvPr/>
        </p:nvSpPr>
        <p:spPr>
          <a:xfrm>
            <a:off x="0" y="0"/>
            <a:ext cx="9143640" cy="1392840"/>
          </a:xfrm>
          <a:prstGeom prst="rect">
            <a:avLst/>
          </a:prstGeom>
          <a:solidFill>
            <a:srgbClr val="ffffff"/>
          </a:solidFill>
          <a:ln w="9525">
            <a:noFill/>
          </a:ln>
        </p:spPr>
        <p:style>
          <a:lnRef idx="0"/>
          <a:fillRef idx="0"/>
          <a:effectRef idx="0"/>
          <a:fontRef idx="minor"/>
        </p:style>
      </p:sp>
      <p:sp>
        <p:nvSpPr>
          <p:cNvPr id="61" name="Rectangle 17"/>
          <p:cNvSpPr/>
          <p:nvPr/>
        </p:nvSpPr>
        <p:spPr>
          <a:xfrm>
            <a:off x="0" y="0"/>
            <a:ext cx="151920" cy="6857640"/>
          </a:xfrm>
          <a:prstGeom prst="rect">
            <a:avLst/>
          </a:prstGeom>
          <a:solidFill>
            <a:srgbClr val="ffffff"/>
          </a:solidFill>
          <a:ln w="9525">
            <a:noFill/>
          </a:ln>
        </p:spPr>
        <p:style>
          <a:lnRef idx="0"/>
          <a:fillRef idx="0"/>
          <a:effectRef idx="0"/>
          <a:fontRef idx="minor"/>
        </p:style>
      </p:sp>
      <p:sp>
        <p:nvSpPr>
          <p:cNvPr id="62" name="Rectangle 18"/>
          <p:cNvSpPr/>
          <p:nvPr/>
        </p:nvSpPr>
        <p:spPr>
          <a:xfrm>
            <a:off x="8991720" y="0"/>
            <a:ext cx="151920" cy="6857640"/>
          </a:xfrm>
          <a:prstGeom prst="rect">
            <a:avLst/>
          </a:prstGeom>
          <a:solidFill>
            <a:srgbClr val="ffffff"/>
          </a:solidFill>
          <a:ln w="9525">
            <a:noFill/>
          </a:ln>
        </p:spPr>
        <p:style>
          <a:lnRef idx="0"/>
          <a:fillRef idx="0"/>
          <a:effectRef idx="0"/>
          <a:fontRef idx="minor"/>
        </p:style>
      </p:sp>
      <p:sp>
        <p:nvSpPr>
          <p:cNvPr id="63" name="Rectangle 8"/>
          <p:cNvSpPr/>
          <p:nvPr/>
        </p:nvSpPr>
        <p:spPr>
          <a:xfrm>
            <a:off x="149400" y="6388560"/>
            <a:ext cx="8832600" cy="309240"/>
          </a:xfrm>
          <a:prstGeom prst="rect">
            <a:avLst/>
          </a:prstGeom>
          <a:solidFill>
            <a:schemeClr val="accent3"/>
          </a:solidFill>
          <a:ln w="9525">
            <a:noFill/>
          </a:ln>
        </p:spPr>
        <p:style>
          <a:lnRef idx="0"/>
          <a:fillRef idx="0"/>
          <a:effectRef idx="0"/>
          <a:fontRef idx="minor"/>
        </p:style>
      </p:sp>
      <p:sp>
        <p:nvSpPr>
          <p:cNvPr id="64" name="Rectangle 7"/>
          <p:cNvSpPr/>
          <p:nvPr/>
        </p:nvSpPr>
        <p:spPr>
          <a:xfrm>
            <a:off x="152280" y="155520"/>
            <a:ext cx="8832600" cy="6546600"/>
          </a:xfrm>
          <a:prstGeom prst="rect">
            <a:avLst/>
          </a:prstGeom>
          <a:noFill/>
          <a:ln w="9525">
            <a:solidFill>
              <a:srgbClr val="8cadae">
                <a:shade val="75000"/>
              </a:srgbClr>
            </a:solidFill>
            <a:miter/>
          </a:ln>
        </p:spPr>
        <p:style>
          <a:lnRef idx="0"/>
          <a:fillRef idx="0"/>
          <a:effectRef idx="0"/>
          <a:fontRef idx="minor"/>
        </p:style>
      </p:sp>
      <p:sp>
        <p:nvSpPr>
          <p:cNvPr id="65" name="Straight Connector 9"/>
          <p:cNvSpPr/>
          <p:nvPr/>
        </p:nvSpPr>
        <p:spPr>
          <a:xfrm>
            <a:off x="152280" y="1276560"/>
            <a:ext cx="8832960" cy="360"/>
          </a:xfrm>
          <a:prstGeom prst="line">
            <a:avLst/>
          </a:prstGeom>
          <a:ln w="9525">
            <a:solidFill>
              <a:srgbClr val="8cadae">
                <a:shade val="75000"/>
              </a:srgbClr>
            </a:solidFill>
            <a:prstDash val="sysDash"/>
            <a:round/>
          </a:ln>
        </p:spPr>
        <p:style>
          <a:lnRef idx="0"/>
          <a:fillRef idx="0"/>
          <a:effectRef idx="0"/>
          <a:fontRef idx="minor"/>
        </p:style>
      </p:sp>
      <p:sp>
        <p:nvSpPr>
          <p:cNvPr id="66" name="Oval 11"/>
          <p:cNvSpPr/>
          <p:nvPr/>
        </p:nvSpPr>
        <p:spPr>
          <a:xfrm>
            <a:off x="4267080" y="956160"/>
            <a:ext cx="609120" cy="609120"/>
          </a:xfrm>
          <a:prstGeom prst="ellipse">
            <a:avLst/>
          </a:prstGeom>
          <a:solidFill>
            <a:srgbClr val="ffffff"/>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67" name="Oval 14"/>
          <p:cNvSpPr/>
          <p:nvPr/>
        </p:nvSpPr>
        <p:spPr>
          <a:xfrm>
            <a:off x="4361760" y="1050480"/>
            <a:ext cx="420120" cy="420120"/>
          </a:xfrm>
          <a:prstGeom prst="ellipse">
            <a:avLst/>
          </a:prstGeom>
          <a:solidFill>
            <a:srgbClr val="ffffff"/>
          </a:solidFill>
          <a:ln cap="rnd" w="50800">
            <a:solidFill>
              <a:srgbClr val="8cadae">
                <a:shade val="75000"/>
              </a:srgbClr>
            </a:solidFill>
            <a:round/>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68" name="PlaceHolder 1"/>
          <p:cNvSpPr>
            <a:spLocks noGrp="1"/>
          </p:cNvSpPr>
          <p:nvPr>
            <p:ph type="title"/>
          </p:nvPr>
        </p:nvSpPr>
        <p:spPr>
          <a:xfrm>
            <a:off x="301680" y="228600"/>
            <a:ext cx="8534160" cy="758520"/>
          </a:xfrm>
          <a:prstGeom prst="rect">
            <a:avLst/>
          </a:prstGeom>
          <a:noFill/>
          <a:ln w="0">
            <a:noFill/>
          </a:ln>
        </p:spPr>
        <p:txBody>
          <a:bodyPr lIns="90000" rIns="90000" tIns="45000" bIns="45000" anchor="b">
            <a:noAutofit/>
          </a:bodyPr>
          <a:p>
            <a:pPr algn="ctr">
              <a:lnSpc>
                <a:spcPct val="100000"/>
              </a:lnSpc>
              <a:buNone/>
            </a:pPr>
            <a:r>
              <a:rPr b="0" lang="en-US" sz="3300" spc="-1" strike="noStrike">
                <a:solidFill>
                  <a:srgbClr val="7b9899"/>
                </a:solidFill>
                <a:latin typeface="Georgia"/>
              </a:rPr>
              <a:t>Click to edit Master title style</a:t>
            </a:r>
            <a:endParaRPr b="0" lang="en-US" sz="3300" spc="-1" strike="noStrike">
              <a:solidFill>
                <a:srgbClr val="000000"/>
              </a:solidFill>
              <a:latin typeface="Georgia"/>
            </a:endParaRPr>
          </a:p>
        </p:txBody>
      </p:sp>
      <p:sp>
        <p:nvSpPr>
          <p:cNvPr id="69" name="PlaceHolder 2"/>
          <p:cNvSpPr>
            <a:spLocks noGrp="1"/>
          </p:cNvSpPr>
          <p:nvPr>
            <p:ph type="dt" idx="4"/>
          </p:nvPr>
        </p:nvSpPr>
        <p:spPr>
          <a:xfrm>
            <a:off x="5791320" y="6409800"/>
            <a:ext cx="3044520" cy="365400"/>
          </a:xfrm>
          <a:prstGeom prst="rect">
            <a:avLst/>
          </a:prstGeom>
          <a:noFill/>
          <a:ln w="0">
            <a:noFill/>
          </a:ln>
        </p:spPr>
        <p:txBody>
          <a:bodyPr lIns="90000" rIns="90000" tIns="45000" bIns="45000" anchor="t">
            <a:noAutofit/>
          </a:bodyPr>
          <a:lstStyle>
            <a:lvl1pPr algn="r">
              <a:lnSpc>
                <a:spcPct val="100000"/>
              </a:lnSpc>
              <a:buNone/>
              <a:defRPr b="0" lang="en-US" sz="1400" spc="-1" strike="noStrike">
                <a:solidFill>
                  <a:srgbClr val="ffffff"/>
                </a:solidFill>
                <a:latin typeface="Georgia"/>
              </a:defRPr>
            </a:lvl1pPr>
          </a:lstStyle>
          <a:p>
            <a:pPr algn="r">
              <a:lnSpc>
                <a:spcPct val="100000"/>
              </a:lnSpc>
              <a:buNone/>
            </a:pPr>
            <a:r>
              <a:rPr b="0" lang="en-US" sz="1400" spc="-1" strike="noStrike">
                <a:solidFill>
                  <a:srgbClr val="ffffff"/>
                </a:solidFill>
                <a:latin typeface="Georgia"/>
              </a:rPr>
              <a:t>&lt;date/time&gt;</a:t>
            </a:r>
            <a:endParaRPr b="0" lang="en-US" sz="1400" spc="-1" strike="noStrike">
              <a:latin typeface="Times New Roman"/>
            </a:endParaRPr>
          </a:p>
        </p:txBody>
      </p:sp>
      <p:sp>
        <p:nvSpPr>
          <p:cNvPr id="70" name="PlaceHolder 3"/>
          <p:cNvSpPr>
            <a:spLocks noGrp="1"/>
          </p:cNvSpPr>
          <p:nvPr>
            <p:ph type="ftr" idx="5"/>
          </p:nvPr>
        </p:nvSpPr>
        <p:spPr>
          <a:xfrm>
            <a:off x="304920" y="6410880"/>
            <a:ext cx="3580920" cy="365400"/>
          </a:xfrm>
          <a:prstGeom prst="rect">
            <a:avLst/>
          </a:prstGeom>
          <a:noFill/>
          <a:ln w="0">
            <a:noFill/>
          </a:ln>
        </p:spPr>
        <p:txBody>
          <a:bodyPr lIns="90000" rIns="90000" tIns="45000" bIns="4500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71" name="PlaceHolder 4"/>
          <p:cNvSpPr>
            <a:spLocks noGrp="1"/>
          </p:cNvSpPr>
          <p:nvPr>
            <p:ph type="sldNum" idx="6"/>
          </p:nvPr>
        </p:nvSpPr>
        <p:spPr>
          <a:xfrm>
            <a:off x="4343400" y="1040040"/>
            <a:ext cx="456840" cy="441000"/>
          </a:xfrm>
          <a:prstGeom prst="rect">
            <a:avLst/>
          </a:prstGeom>
          <a:noFill/>
          <a:ln w="0">
            <a:noFill/>
          </a:ln>
        </p:spPr>
        <p:txBody>
          <a:bodyPr lIns="45720" rIns="45720" tIns="45000" bIns="45000" anchor="ctr">
            <a:noAutofit/>
          </a:bodyPr>
          <a:lstStyle>
            <a:lvl1pPr algn="ctr">
              <a:lnSpc>
                <a:spcPct val="100000"/>
              </a:lnSpc>
              <a:buNone/>
              <a:defRPr b="0" lang="en-US" sz="1600" spc="-1" strike="noStrike">
                <a:solidFill>
                  <a:srgbClr val="7b9899"/>
                </a:solidFill>
                <a:latin typeface="Georgia"/>
              </a:defRPr>
            </a:lvl1pPr>
          </a:lstStyle>
          <a:p>
            <a:pPr algn="ctr">
              <a:lnSpc>
                <a:spcPct val="100000"/>
              </a:lnSpc>
              <a:buNone/>
            </a:pPr>
            <a:fld id="{976D6A99-34F1-448A-B0BB-5322B84DF09D}" type="slidenum">
              <a:rPr b="0" lang="en-US" sz="1600" spc="-1" strike="noStrike">
                <a:solidFill>
                  <a:srgbClr val="7b9899"/>
                </a:solidFill>
                <a:latin typeface="Georgia"/>
              </a:rPr>
              <a:t>&lt;number&gt;</a:t>
            </a:fld>
            <a:endParaRPr b="0" lang="en-US" sz="1600" spc="-1" strike="noStrike">
              <a:latin typeface="Times New Roman"/>
            </a:endParaRPr>
          </a:p>
        </p:txBody>
      </p:sp>
      <p:sp>
        <p:nvSpPr>
          <p:cNvPr id="72" name="Straight Connector 7"/>
          <p:cNvSpPr/>
          <p:nvPr/>
        </p:nvSpPr>
        <p:spPr>
          <a:xfrm flipV="1">
            <a:off x="4563000" y="1575360"/>
            <a:ext cx="9000" cy="4819680"/>
          </a:xfrm>
          <a:prstGeom prst="line">
            <a:avLst/>
          </a:prstGeom>
          <a:ln w="9525">
            <a:solidFill>
              <a:srgbClr val="646b86"/>
            </a:solidFill>
            <a:prstDash val="sysDash"/>
            <a:round/>
          </a:ln>
        </p:spPr>
        <p:style>
          <a:lnRef idx="0"/>
          <a:fillRef idx="0"/>
          <a:effectRef idx="0"/>
          <a:fontRef idx="minor"/>
        </p:style>
      </p:sp>
      <p:sp>
        <p:nvSpPr>
          <p:cNvPr id="73" name="PlaceHolder 5"/>
          <p:cNvSpPr>
            <a:spLocks noGrp="1"/>
          </p:cNvSpPr>
          <p:nvPr>
            <p:ph type="body"/>
          </p:nvPr>
        </p:nvSpPr>
        <p:spPr>
          <a:xfrm>
            <a:off x="301680" y="1371600"/>
            <a:ext cx="4038120" cy="4681440"/>
          </a:xfrm>
          <a:prstGeom prst="rect">
            <a:avLst/>
          </a:prstGeom>
          <a:noFill/>
          <a:ln w="0">
            <a:noFill/>
          </a:ln>
        </p:spPr>
        <p:txBody>
          <a:bodyPr lIns="90000" rIns="90000" tIns="45000" bIns="45000" anchor="t">
            <a:noAutofit/>
          </a:bodyPr>
          <a:p>
            <a:pPr marL="274320" indent="-274320">
              <a:lnSpc>
                <a:spcPct val="100000"/>
              </a:lnSpc>
              <a:spcBef>
                <a:spcPts val="499"/>
              </a:spcBef>
              <a:buClr>
                <a:srgbClr val="d16349"/>
              </a:buClr>
              <a:buSzPct val="85000"/>
              <a:buFont typeface="Wingdings 2" charset="2"/>
              <a:buChar char=""/>
            </a:pPr>
            <a:r>
              <a:rPr b="0" lang="en-US" sz="2500" spc="-1" strike="noStrike">
                <a:solidFill>
                  <a:srgbClr val="000000"/>
                </a:solidFill>
                <a:latin typeface="Georgia"/>
              </a:rPr>
              <a:t>Click to edit Master text styles</a:t>
            </a:r>
            <a:endParaRPr b="0" lang="en-US" sz="2500" spc="-1" strike="noStrike">
              <a:solidFill>
                <a:srgbClr val="000000"/>
              </a:solidFill>
              <a:latin typeface="Georgia"/>
            </a:endParaRPr>
          </a:p>
          <a:p>
            <a:pPr lvl="1" marL="548640" indent="-274320">
              <a:lnSpc>
                <a:spcPct val="100000"/>
              </a:lnSpc>
              <a:spcBef>
                <a:spcPts val="439"/>
              </a:spcBef>
              <a:buClr>
                <a:srgbClr val="ccb400"/>
              </a:buClr>
              <a:buSzPct val="70000"/>
              <a:buFont typeface="Wingdings" charset="2"/>
              <a:buChar char=""/>
            </a:pPr>
            <a:r>
              <a:rPr b="0" lang="en-US" sz="2200" spc="-1" strike="noStrike">
                <a:solidFill>
                  <a:srgbClr val="646b86"/>
                </a:solidFill>
                <a:latin typeface="Georgia"/>
              </a:rPr>
              <a:t>Second level</a:t>
            </a:r>
            <a:endParaRPr b="0" lang="en-US" sz="2200" spc="-1" strike="noStrike">
              <a:solidFill>
                <a:srgbClr val="000000"/>
              </a:solidFill>
              <a:latin typeface="Georgia"/>
            </a:endParaRPr>
          </a:p>
          <a:p>
            <a:pPr lvl="2" marL="822960" indent="-228600">
              <a:lnSpc>
                <a:spcPct val="100000"/>
              </a:lnSpc>
              <a:spcBef>
                <a:spcPts val="400"/>
              </a:spcBef>
              <a:buClr>
                <a:srgbClr val="8cadae"/>
              </a:buClr>
              <a:buSzPct val="75000"/>
              <a:buFont typeface="Wingdings 2" charset="2"/>
              <a:buChar char=""/>
            </a:pPr>
            <a:r>
              <a:rPr b="0" lang="en-US" sz="2000" spc="-1" strike="noStrike">
                <a:solidFill>
                  <a:srgbClr val="000000"/>
                </a:solidFill>
                <a:latin typeface="Georgia"/>
              </a:rPr>
              <a:t>Third level</a:t>
            </a:r>
            <a:endParaRPr b="0" lang="en-US" sz="2000" spc="-1" strike="noStrike">
              <a:solidFill>
                <a:srgbClr val="646b86"/>
              </a:solidFill>
              <a:latin typeface="Georgia"/>
            </a:endParaRPr>
          </a:p>
          <a:p>
            <a:pPr lvl="3" marL="1097280" indent="-228600">
              <a:lnSpc>
                <a:spcPct val="100000"/>
              </a:lnSpc>
              <a:spcBef>
                <a:spcPts val="400"/>
              </a:spcBef>
              <a:buClr>
                <a:srgbClr val="8c7b70"/>
              </a:buClr>
              <a:buSzPct val="70000"/>
              <a:buFont typeface="Wingdings" charset="2"/>
              <a:buChar char=""/>
            </a:pPr>
            <a:r>
              <a:rPr b="0" lang="en-US" sz="2000" spc="-1" strike="noStrike">
                <a:solidFill>
                  <a:srgbClr val="646b86"/>
                </a:solidFill>
                <a:latin typeface="Georgia"/>
              </a:rPr>
              <a:t>Fourth level</a:t>
            </a:r>
            <a:endParaRPr b="0" lang="en-US" sz="2000" spc="-1" strike="noStrike">
              <a:solidFill>
                <a:srgbClr val="000000"/>
              </a:solidFill>
              <a:latin typeface="Georgia"/>
            </a:endParaRPr>
          </a:p>
          <a:p>
            <a:pPr lvl="4" marL="1371600" indent="-228600">
              <a:lnSpc>
                <a:spcPct val="100000"/>
              </a:lnSpc>
              <a:spcBef>
                <a:spcPts val="360"/>
              </a:spcBef>
              <a:buClr>
                <a:srgbClr val="8fb08c"/>
              </a:buClr>
              <a:buFont typeface="Symbol" charset="2"/>
              <a:buChar char=""/>
            </a:pPr>
            <a:r>
              <a:rPr b="0" lang="en-US" sz="1800" spc="-1" strike="noStrike">
                <a:solidFill>
                  <a:srgbClr val="000000"/>
                </a:solidFill>
                <a:latin typeface="Georgia"/>
              </a:rPr>
              <a:t>Fifth level</a:t>
            </a:r>
            <a:endParaRPr b="0" lang="en-US" sz="1800" spc="-1" strike="noStrike">
              <a:solidFill>
                <a:srgbClr val="000000"/>
              </a:solidFill>
              <a:latin typeface="Georgia"/>
            </a:endParaRPr>
          </a:p>
        </p:txBody>
      </p:sp>
      <p:sp>
        <p:nvSpPr>
          <p:cNvPr id="74" name="PlaceHolder 6"/>
          <p:cNvSpPr>
            <a:spLocks noGrp="1"/>
          </p:cNvSpPr>
          <p:nvPr>
            <p:ph type="body"/>
          </p:nvPr>
        </p:nvSpPr>
        <p:spPr>
          <a:xfrm>
            <a:off x="4800600" y="1371600"/>
            <a:ext cx="4038120" cy="4681440"/>
          </a:xfrm>
          <a:prstGeom prst="rect">
            <a:avLst/>
          </a:prstGeom>
          <a:noFill/>
          <a:ln w="0">
            <a:noFill/>
          </a:ln>
        </p:spPr>
        <p:txBody>
          <a:bodyPr lIns="90000" rIns="90000" tIns="45000" bIns="45000" anchor="t">
            <a:noAutofit/>
          </a:bodyPr>
          <a:p>
            <a:pPr marL="274320" indent="-274320">
              <a:lnSpc>
                <a:spcPct val="100000"/>
              </a:lnSpc>
              <a:spcBef>
                <a:spcPts val="499"/>
              </a:spcBef>
              <a:buClr>
                <a:srgbClr val="d16349"/>
              </a:buClr>
              <a:buSzPct val="85000"/>
              <a:buFont typeface="Wingdings 2" charset="2"/>
              <a:buChar char=""/>
            </a:pPr>
            <a:r>
              <a:rPr b="0" lang="en-US" sz="2500" spc="-1" strike="noStrike">
                <a:solidFill>
                  <a:srgbClr val="000000"/>
                </a:solidFill>
                <a:latin typeface="Georgia"/>
              </a:rPr>
              <a:t>Click to edit Master text styles</a:t>
            </a:r>
            <a:endParaRPr b="0" lang="en-US" sz="2500" spc="-1" strike="noStrike">
              <a:solidFill>
                <a:srgbClr val="000000"/>
              </a:solidFill>
              <a:latin typeface="Georgia"/>
            </a:endParaRPr>
          </a:p>
          <a:p>
            <a:pPr lvl="1" marL="548640" indent="-274320">
              <a:lnSpc>
                <a:spcPct val="100000"/>
              </a:lnSpc>
              <a:spcBef>
                <a:spcPts val="439"/>
              </a:spcBef>
              <a:buClr>
                <a:srgbClr val="ccb400"/>
              </a:buClr>
              <a:buSzPct val="70000"/>
              <a:buFont typeface="Wingdings" charset="2"/>
              <a:buChar char=""/>
            </a:pPr>
            <a:r>
              <a:rPr b="0" lang="en-US" sz="2200" spc="-1" strike="noStrike">
                <a:solidFill>
                  <a:srgbClr val="646b86"/>
                </a:solidFill>
                <a:latin typeface="Georgia"/>
              </a:rPr>
              <a:t>Second level</a:t>
            </a:r>
            <a:endParaRPr b="0" lang="en-US" sz="2200" spc="-1" strike="noStrike">
              <a:solidFill>
                <a:srgbClr val="000000"/>
              </a:solidFill>
              <a:latin typeface="Georgia"/>
            </a:endParaRPr>
          </a:p>
          <a:p>
            <a:pPr lvl="2" marL="822960" indent="-228600">
              <a:lnSpc>
                <a:spcPct val="100000"/>
              </a:lnSpc>
              <a:spcBef>
                <a:spcPts val="400"/>
              </a:spcBef>
              <a:buClr>
                <a:srgbClr val="8cadae"/>
              </a:buClr>
              <a:buSzPct val="75000"/>
              <a:buFont typeface="Wingdings 2" charset="2"/>
              <a:buChar char=""/>
            </a:pPr>
            <a:r>
              <a:rPr b="0" lang="en-US" sz="2000" spc="-1" strike="noStrike">
                <a:solidFill>
                  <a:srgbClr val="000000"/>
                </a:solidFill>
                <a:latin typeface="Georgia"/>
              </a:rPr>
              <a:t>Third level</a:t>
            </a:r>
            <a:endParaRPr b="0" lang="en-US" sz="2000" spc="-1" strike="noStrike">
              <a:solidFill>
                <a:srgbClr val="646b86"/>
              </a:solidFill>
              <a:latin typeface="Georgia"/>
            </a:endParaRPr>
          </a:p>
          <a:p>
            <a:pPr lvl="3" marL="1097280" indent="-228600">
              <a:lnSpc>
                <a:spcPct val="100000"/>
              </a:lnSpc>
              <a:spcBef>
                <a:spcPts val="400"/>
              </a:spcBef>
              <a:buClr>
                <a:srgbClr val="8c7b70"/>
              </a:buClr>
              <a:buSzPct val="70000"/>
              <a:buFont typeface="Wingdings" charset="2"/>
              <a:buChar char=""/>
            </a:pPr>
            <a:r>
              <a:rPr b="0" lang="en-US" sz="2000" spc="-1" strike="noStrike">
                <a:solidFill>
                  <a:srgbClr val="646b86"/>
                </a:solidFill>
                <a:latin typeface="Georgia"/>
              </a:rPr>
              <a:t>Fourth level</a:t>
            </a:r>
            <a:endParaRPr b="0" lang="en-US" sz="2000" spc="-1" strike="noStrike">
              <a:solidFill>
                <a:srgbClr val="000000"/>
              </a:solidFill>
              <a:latin typeface="Georgia"/>
            </a:endParaRPr>
          </a:p>
          <a:p>
            <a:pPr lvl="4" marL="1371600" indent="-228600">
              <a:lnSpc>
                <a:spcPct val="100000"/>
              </a:lnSpc>
              <a:spcBef>
                <a:spcPts val="360"/>
              </a:spcBef>
              <a:buClr>
                <a:srgbClr val="8fb08c"/>
              </a:buClr>
              <a:buFont typeface="Symbol" charset="2"/>
              <a:buChar char=""/>
            </a:pPr>
            <a:r>
              <a:rPr b="0" lang="en-US" sz="1800" spc="-1" strike="noStrike">
                <a:solidFill>
                  <a:srgbClr val="000000"/>
                </a:solidFill>
                <a:latin typeface="Georgia"/>
              </a:rPr>
              <a:t>Fifth level</a:t>
            </a:r>
            <a:endParaRPr b="0" lang="en-US" sz="1800" spc="-1" strike="noStrike">
              <a:solidFill>
                <a:srgbClr val="000000"/>
              </a:solidFill>
              <a:latin typeface="Georgia"/>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5d1d7"/>
        </a:solidFill>
      </p:bgPr>
    </p:bg>
    <p:spTree>
      <p:nvGrpSpPr>
        <p:cNvPr id="1" name=""/>
        <p:cNvGrpSpPr/>
        <p:nvPr/>
      </p:nvGrpSpPr>
      <p:grpSpPr>
        <a:xfrm>
          <a:off x="0" y="0"/>
          <a:ext cx="0" cy="0"/>
          <a:chOff x="0" y="0"/>
          <a:chExt cx="0" cy="0"/>
        </a:xfrm>
      </p:grpSpPr>
      <p:sp>
        <p:nvSpPr>
          <p:cNvPr id="111" name="Rectangle 16"/>
          <p:cNvSpPr/>
          <p:nvPr/>
        </p:nvSpPr>
        <p:spPr>
          <a:xfrm>
            <a:off x="0" y="6705720"/>
            <a:ext cx="9143640" cy="151920"/>
          </a:xfrm>
          <a:prstGeom prst="rect">
            <a:avLst/>
          </a:prstGeom>
          <a:solidFill>
            <a:srgbClr val="ffffff"/>
          </a:solidFill>
          <a:ln w="9525">
            <a:noFill/>
          </a:ln>
        </p:spPr>
        <p:style>
          <a:lnRef idx="0"/>
          <a:fillRef idx="0"/>
          <a:effectRef idx="0"/>
          <a:fontRef idx="minor"/>
        </p:style>
      </p:sp>
      <p:sp>
        <p:nvSpPr>
          <p:cNvPr id="112" name="Rectangle 15"/>
          <p:cNvSpPr/>
          <p:nvPr/>
        </p:nvSpPr>
        <p:spPr>
          <a:xfrm>
            <a:off x="0" y="0"/>
            <a:ext cx="9143640" cy="1392840"/>
          </a:xfrm>
          <a:prstGeom prst="rect">
            <a:avLst/>
          </a:prstGeom>
          <a:solidFill>
            <a:srgbClr val="ffffff"/>
          </a:solidFill>
          <a:ln w="9525">
            <a:noFill/>
          </a:ln>
        </p:spPr>
        <p:style>
          <a:lnRef idx="0"/>
          <a:fillRef idx="0"/>
          <a:effectRef idx="0"/>
          <a:fontRef idx="minor"/>
        </p:style>
      </p:sp>
      <p:sp>
        <p:nvSpPr>
          <p:cNvPr id="113" name="Rectangle 17"/>
          <p:cNvSpPr/>
          <p:nvPr/>
        </p:nvSpPr>
        <p:spPr>
          <a:xfrm>
            <a:off x="0" y="0"/>
            <a:ext cx="151920" cy="6857640"/>
          </a:xfrm>
          <a:prstGeom prst="rect">
            <a:avLst/>
          </a:prstGeom>
          <a:solidFill>
            <a:srgbClr val="ffffff"/>
          </a:solidFill>
          <a:ln w="9525">
            <a:noFill/>
          </a:ln>
        </p:spPr>
        <p:style>
          <a:lnRef idx="0"/>
          <a:fillRef idx="0"/>
          <a:effectRef idx="0"/>
          <a:fontRef idx="minor"/>
        </p:style>
      </p:sp>
      <p:sp>
        <p:nvSpPr>
          <p:cNvPr id="114" name="Rectangle 18"/>
          <p:cNvSpPr/>
          <p:nvPr/>
        </p:nvSpPr>
        <p:spPr>
          <a:xfrm>
            <a:off x="8991720" y="0"/>
            <a:ext cx="151920" cy="6857640"/>
          </a:xfrm>
          <a:prstGeom prst="rect">
            <a:avLst/>
          </a:prstGeom>
          <a:solidFill>
            <a:srgbClr val="ffffff"/>
          </a:solidFill>
          <a:ln w="9525">
            <a:noFill/>
          </a:ln>
        </p:spPr>
        <p:style>
          <a:lnRef idx="0"/>
          <a:fillRef idx="0"/>
          <a:effectRef idx="0"/>
          <a:fontRef idx="minor"/>
        </p:style>
      </p:sp>
      <p:sp>
        <p:nvSpPr>
          <p:cNvPr id="115" name="Rectangle 8"/>
          <p:cNvSpPr/>
          <p:nvPr/>
        </p:nvSpPr>
        <p:spPr>
          <a:xfrm>
            <a:off x="149400" y="6388560"/>
            <a:ext cx="8832600" cy="309240"/>
          </a:xfrm>
          <a:prstGeom prst="rect">
            <a:avLst/>
          </a:prstGeom>
          <a:solidFill>
            <a:schemeClr val="accent3"/>
          </a:solidFill>
          <a:ln w="9525">
            <a:noFill/>
          </a:ln>
        </p:spPr>
        <p:style>
          <a:lnRef idx="0"/>
          <a:fillRef idx="0"/>
          <a:effectRef idx="0"/>
          <a:fontRef idx="minor"/>
        </p:style>
      </p:sp>
      <p:sp>
        <p:nvSpPr>
          <p:cNvPr id="116" name="Rectangle 7"/>
          <p:cNvSpPr/>
          <p:nvPr/>
        </p:nvSpPr>
        <p:spPr>
          <a:xfrm>
            <a:off x="152280" y="155520"/>
            <a:ext cx="8832600" cy="6546600"/>
          </a:xfrm>
          <a:prstGeom prst="rect">
            <a:avLst/>
          </a:prstGeom>
          <a:noFill/>
          <a:ln w="9525">
            <a:solidFill>
              <a:srgbClr val="8cadae">
                <a:shade val="75000"/>
              </a:srgbClr>
            </a:solidFill>
            <a:miter/>
          </a:ln>
        </p:spPr>
        <p:style>
          <a:lnRef idx="0"/>
          <a:fillRef idx="0"/>
          <a:effectRef idx="0"/>
          <a:fontRef idx="minor"/>
        </p:style>
      </p:sp>
      <p:sp>
        <p:nvSpPr>
          <p:cNvPr id="117" name="Straight Connector 9"/>
          <p:cNvSpPr/>
          <p:nvPr/>
        </p:nvSpPr>
        <p:spPr>
          <a:xfrm>
            <a:off x="152280" y="1276560"/>
            <a:ext cx="8832960" cy="360"/>
          </a:xfrm>
          <a:prstGeom prst="line">
            <a:avLst/>
          </a:prstGeom>
          <a:ln w="9525">
            <a:solidFill>
              <a:srgbClr val="8cadae">
                <a:shade val="75000"/>
              </a:srgbClr>
            </a:solidFill>
            <a:prstDash val="sysDash"/>
            <a:round/>
          </a:ln>
        </p:spPr>
        <p:style>
          <a:lnRef idx="0"/>
          <a:fillRef idx="0"/>
          <a:effectRef idx="0"/>
          <a:fontRef idx="minor"/>
        </p:style>
      </p:sp>
      <p:sp>
        <p:nvSpPr>
          <p:cNvPr id="118" name="Oval 11"/>
          <p:cNvSpPr/>
          <p:nvPr/>
        </p:nvSpPr>
        <p:spPr>
          <a:xfrm>
            <a:off x="4267080" y="956160"/>
            <a:ext cx="609120" cy="609120"/>
          </a:xfrm>
          <a:prstGeom prst="ellipse">
            <a:avLst/>
          </a:prstGeom>
          <a:solidFill>
            <a:srgbClr val="ffffff"/>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119" name="Oval 14"/>
          <p:cNvSpPr/>
          <p:nvPr/>
        </p:nvSpPr>
        <p:spPr>
          <a:xfrm>
            <a:off x="4361760" y="1050480"/>
            <a:ext cx="420120" cy="420120"/>
          </a:xfrm>
          <a:prstGeom prst="ellipse">
            <a:avLst/>
          </a:prstGeom>
          <a:solidFill>
            <a:srgbClr val="ffffff"/>
          </a:solidFill>
          <a:ln cap="rnd" w="50800">
            <a:solidFill>
              <a:srgbClr val="8cadae">
                <a:shade val="75000"/>
              </a:srgbClr>
            </a:solidFill>
            <a:round/>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120" name="PlaceHolder 1"/>
          <p:cNvSpPr>
            <a:spLocks noGrp="1"/>
          </p:cNvSpPr>
          <p:nvPr>
            <p:ph type="title"/>
          </p:nvPr>
        </p:nvSpPr>
        <p:spPr>
          <a:xfrm>
            <a:off x="301680" y="228600"/>
            <a:ext cx="8534160" cy="758520"/>
          </a:xfrm>
          <a:prstGeom prst="rect">
            <a:avLst/>
          </a:prstGeom>
          <a:noFill/>
          <a:ln w="0">
            <a:noFill/>
          </a:ln>
        </p:spPr>
        <p:txBody>
          <a:bodyPr lIns="90000" rIns="90000" tIns="45000" bIns="45000" anchor="b">
            <a:noAutofit/>
          </a:bodyPr>
          <a:p>
            <a:pPr algn="ctr">
              <a:lnSpc>
                <a:spcPct val="100000"/>
              </a:lnSpc>
              <a:buNone/>
            </a:pPr>
            <a:r>
              <a:rPr b="0" lang="en-US" sz="3300" spc="-1" strike="noStrike">
                <a:solidFill>
                  <a:srgbClr val="7b9899"/>
                </a:solidFill>
                <a:latin typeface="Georgia"/>
              </a:rPr>
              <a:t>Click to edit Master title style</a:t>
            </a:r>
            <a:endParaRPr b="0" lang="en-US" sz="3300" spc="-1" strike="noStrike">
              <a:solidFill>
                <a:srgbClr val="000000"/>
              </a:solidFill>
              <a:latin typeface="Georgia"/>
            </a:endParaRPr>
          </a:p>
        </p:txBody>
      </p:sp>
      <p:sp>
        <p:nvSpPr>
          <p:cNvPr id="121" name="PlaceHolder 2"/>
          <p:cNvSpPr>
            <a:spLocks noGrp="1"/>
          </p:cNvSpPr>
          <p:nvPr>
            <p:ph type="dt" idx="7"/>
          </p:nvPr>
        </p:nvSpPr>
        <p:spPr>
          <a:xfrm>
            <a:off x="5791320" y="6405120"/>
            <a:ext cx="3044520" cy="365400"/>
          </a:xfrm>
          <a:prstGeom prst="rect">
            <a:avLst/>
          </a:prstGeom>
          <a:noFill/>
          <a:ln w="0">
            <a:noFill/>
          </a:ln>
        </p:spPr>
        <p:txBody>
          <a:bodyPr lIns="90000" rIns="90000" tIns="45000" bIns="45000" anchor="t">
            <a:noAutofit/>
          </a:bodyPr>
          <a:lstStyle>
            <a:lvl1pPr algn="r">
              <a:lnSpc>
                <a:spcPct val="100000"/>
              </a:lnSpc>
              <a:buNone/>
              <a:defRPr b="0" lang="en-US" sz="1400" spc="-1" strike="noStrike">
                <a:solidFill>
                  <a:srgbClr val="ffffff"/>
                </a:solidFill>
                <a:latin typeface="Georgia"/>
              </a:defRPr>
            </a:lvl1pPr>
          </a:lstStyle>
          <a:p>
            <a:pPr algn="r">
              <a:lnSpc>
                <a:spcPct val="100000"/>
              </a:lnSpc>
              <a:buNone/>
            </a:pPr>
            <a:r>
              <a:rPr b="0" lang="en-US" sz="1400" spc="-1" strike="noStrike">
                <a:solidFill>
                  <a:srgbClr val="ffffff"/>
                </a:solidFill>
                <a:latin typeface="Georgia"/>
              </a:rPr>
              <a:t>&lt;date/time&gt;</a:t>
            </a:r>
            <a:endParaRPr b="0" lang="en-US" sz="1400" spc="-1" strike="noStrike">
              <a:latin typeface="Times New Roman"/>
            </a:endParaRPr>
          </a:p>
        </p:txBody>
      </p:sp>
      <p:sp>
        <p:nvSpPr>
          <p:cNvPr id="122" name="PlaceHolder 3"/>
          <p:cNvSpPr>
            <a:spLocks noGrp="1"/>
          </p:cNvSpPr>
          <p:nvPr>
            <p:ph type="ftr" idx="8"/>
          </p:nvPr>
        </p:nvSpPr>
        <p:spPr>
          <a:xfrm>
            <a:off x="304920" y="6410880"/>
            <a:ext cx="3580920" cy="365400"/>
          </a:xfrm>
          <a:prstGeom prst="rect">
            <a:avLst/>
          </a:prstGeom>
          <a:noFill/>
          <a:ln w="0">
            <a:noFill/>
          </a:ln>
        </p:spPr>
        <p:txBody>
          <a:bodyPr lIns="90000" rIns="90000" tIns="45000" bIns="4500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23" name="PlaceHolder 4"/>
          <p:cNvSpPr>
            <a:spLocks noGrp="1"/>
          </p:cNvSpPr>
          <p:nvPr>
            <p:ph type="sldNum" idx="9"/>
          </p:nvPr>
        </p:nvSpPr>
        <p:spPr>
          <a:xfrm>
            <a:off x="4361760" y="1026360"/>
            <a:ext cx="456840" cy="441000"/>
          </a:xfrm>
          <a:prstGeom prst="rect">
            <a:avLst/>
          </a:prstGeom>
          <a:noFill/>
          <a:ln w="0">
            <a:noFill/>
          </a:ln>
        </p:spPr>
        <p:txBody>
          <a:bodyPr lIns="45720" rIns="45720" tIns="45000" bIns="45000" anchor="ctr">
            <a:noAutofit/>
          </a:bodyPr>
          <a:lstStyle>
            <a:lvl1pPr algn="ctr">
              <a:lnSpc>
                <a:spcPct val="100000"/>
              </a:lnSpc>
              <a:buNone/>
              <a:defRPr b="0" lang="en-US" sz="1600" spc="-1" strike="noStrike">
                <a:solidFill>
                  <a:srgbClr val="7b9899"/>
                </a:solidFill>
                <a:latin typeface="Georgia"/>
              </a:defRPr>
            </a:lvl1pPr>
          </a:lstStyle>
          <a:p>
            <a:pPr algn="ctr">
              <a:lnSpc>
                <a:spcPct val="100000"/>
              </a:lnSpc>
              <a:buNone/>
            </a:pPr>
            <a:fld id="{4A13BD13-CD46-47AE-AAC2-7B90218B2ED7}" type="slidenum">
              <a:rPr b="0" lang="en-US" sz="1600" spc="-1" strike="noStrike">
                <a:solidFill>
                  <a:srgbClr val="7b9899"/>
                </a:solidFill>
                <a:latin typeface="Georgia"/>
              </a:rPr>
              <a:t>&lt;number&gt;</a:t>
            </a:fld>
            <a:endParaRPr b="0" lang="en-US" sz="1600" spc="-1" strike="noStrike">
              <a:latin typeface="Times New Roman"/>
            </a:endParaRPr>
          </a:p>
        </p:txBody>
      </p:sp>
      <p:sp>
        <p:nvSpPr>
          <p:cNvPr id="124" name="PlaceHolder 5"/>
          <p:cNvSpPr>
            <a:spLocks noGrp="1"/>
          </p:cNvSpPr>
          <p:nvPr>
            <p:ph type="body"/>
          </p:nvPr>
        </p:nvSpPr>
        <p:spPr>
          <a:xfrm>
            <a:off x="301680" y="1527120"/>
            <a:ext cx="8503560" cy="4571640"/>
          </a:xfrm>
          <a:prstGeom prst="rect">
            <a:avLst/>
          </a:prstGeom>
          <a:noFill/>
          <a:ln w="0">
            <a:noFill/>
          </a:ln>
        </p:spPr>
        <p:txBody>
          <a:bodyPr lIns="90000" rIns="90000" tIns="45000" bIns="45000" anchor="t">
            <a:noAutofit/>
          </a:bodyPr>
          <a:p>
            <a:pPr marL="274320" indent="-27432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Click to edit Master text styles</a:t>
            </a:r>
            <a:endParaRPr b="0" lang="en-US" sz="2700" spc="-1" strike="noStrike">
              <a:solidFill>
                <a:srgbClr val="000000"/>
              </a:solidFill>
              <a:latin typeface="Georgia"/>
            </a:endParaRPr>
          </a:p>
          <a:p>
            <a:pPr lvl="1" marL="548640" indent="-274320">
              <a:lnSpc>
                <a:spcPct val="100000"/>
              </a:lnSpc>
              <a:spcBef>
                <a:spcPts val="439"/>
              </a:spcBef>
              <a:buClr>
                <a:srgbClr val="ccb400"/>
              </a:buClr>
              <a:buSzPct val="70000"/>
              <a:buFont typeface="Wingdings" charset="2"/>
              <a:buChar char=""/>
            </a:pPr>
            <a:r>
              <a:rPr b="0" lang="en-US" sz="2200" spc="-1" strike="noStrike">
                <a:solidFill>
                  <a:srgbClr val="646b86"/>
                </a:solidFill>
                <a:latin typeface="Georgia"/>
              </a:rPr>
              <a:t>Second level</a:t>
            </a:r>
            <a:endParaRPr b="0" lang="en-US" sz="2200" spc="-1" strike="noStrike">
              <a:solidFill>
                <a:srgbClr val="000000"/>
              </a:solidFill>
              <a:latin typeface="Georgia"/>
            </a:endParaRPr>
          </a:p>
          <a:p>
            <a:pPr lvl="2" marL="822960" indent="-228600">
              <a:lnSpc>
                <a:spcPct val="100000"/>
              </a:lnSpc>
              <a:spcBef>
                <a:spcPts val="400"/>
              </a:spcBef>
              <a:buClr>
                <a:srgbClr val="8cadae"/>
              </a:buClr>
              <a:buSzPct val="75000"/>
              <a:buFont typeface="Wingdings 2" charset="2"/>
              <a:buChar char=""/>
            </a:pPr>
            <a:r>
              <a:rPr b="0" lang="en-US" sz="2000" spc="-1" strike="noStrike">
                <a:solidFill>
                  <a:srgbClr val="000000"/>
                </a:solidFill>
                <a:latin typeface="Georgia"/>
              </a:rPr>
              <a:t>Third level</a:t>
            </a:r>
            <a:endParaRPr b="0" lang="en-US" sz="2000" spc="-1" strike="noStrike">
              <a:solidFill>
                <a:srgbClr val="646b86"/>
              </a:solidFill>
              <a:latin typeface="Georgia"/>
            </a:endParaRPr>
          </a:p>
          <a:p>
            <a:pPr lvl="3" marL="1097280" indent="-228600">
              <a:lnSpc>
                <a:spcPct val="100000"/>
              </a:lnSpc>
              <a:spcBef>
                <a:spcPts val="400"/>
              </a:spcBef>
              <a:buClr>
                <a:srgbClr val="8c7b70"/>
              </a:buClr>
              <a:buSzPct val="70000"/>
              <a:buFont typeface="Wingdings" charset="2"/>
              <a:buChar char=""/>
            </a:pPr>
            <a:r>
              <a:rPr b="0" lang="en-US" sz="2000" spc="-1" strike="noStrike">
                <a:solidFill>
                  <a:srgbClr val="646b86"/>
                </a:solidFill>
                <a:latin typeface="Georgia"/>
              </a:rPr>
              <a:t>Fourth level</a:t>
            </a:r>
            <a:endParaRPr b="0" lang="en-US" sz="2000" spc="-1" strike="noStrike">
              <a:solidFill>
                <a:srgbClr val="000000"/>
              </a:solidFill>
              <a:latin typeface="Georgia"/>
            </a:endParaRPr>
          </a:p>
          <a:p>
            <a:pPr lvl="4" marL="1371600" indent="-228600">
              <a:lnSpc>
                <a:spcPct val="100000"/>
              </a:lnSpc>
              <a:spcBef>
                <a:spcPts val="360"/>
              </a:spcBef>
              <a:buClr>
                <a:srgbClr val="8fb08c"/>
              </a:buClr>
              <a:buFont typeface="Symbol" charset="2"/>
              <a:buChar char=""/>
            </a:pPr>
            <a:r>
              <a:rPr b="0" lang="en-US" sz="1800" spc="-1" strike="noStrike">
                <a:solidFill>
                  <a:srgbClr val="000000"/>
                </a:solidFill>
                <a:latin typeface="Georgia"/>
              </a:rPr>
              <a:t>Fifth level</a:t>
            </a:r>
            <a:endParaRPr b="0" lang="en-US" sz="1800" spc="-1" strike="noStrike">
              <a:solidFill>
                <a:srgbClr val="000000"/>
              </a:solidFill>
              <a:latin typeface="Georgia"/>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Rectangle 16" hidden="1"/>
          <p:cNvSpPr/>
          <p:nvPr/>
        </p:nvSpPr>
        <p:spPr>
          <a:xfrm>
            <a:off x="0" y="6705720"/>
            <a:ext cx="9143640" cy="151920"/>
          </a:xfrm>
          <a:prstGeom prst="rect">
            <a:avLst/>
          </a:prstGeom>
          <a:solidFill>
            <a:srgbClr val="ffffff"/>
          </a:solidFill>
          <a:ln w="9525">
            <a:noFill/>
          </a:ln>
        </p:spPr>
        <p:style>
          <a:lnRef idx="0"/>
          <a:fillRef idx="0"/>
          <a:effectRef idx="0"/>
          <a:fontRef idx="minor"/>
        </p:style>
      </p:sp>
      <p:sp>
        <p:nvSpPr>
          <p:cNvPr id="162" name="Rectangle 15" hidden="1"/>
          <p:cNvSpPr/>
          <p:nvPr/>
        </p:nvSpPr>
        <p:spPr>
          <a:xfrm>
            <a:off x="0" y="0"/>
            <a:ext cx="9143640" cy="1392840"/>
          </a:xfrm>
          <a:prstGeom prst="rect">
            <a:avLst/>
          </a:prstGeom>
          <a:solidFill>
            <a:srgbClr val="ffffff"/>
          </a:solidFill>
          <a:ln w="9525">
            <a:noFill/>
          </a:ln>
        </p:spPr>
        <p:style>
          <a:lnRef idx="0"/>
          <a:fillRef idx="0"/>
          <a:effectRef idx="0"/>
          <a:fontRef idx="minor"/>
        </p:style>
      </p:sp>
      <p:sp>
        <p:nvSpPr>
          <p:cNvPr id="163" name="Rectangle 17" hidden="1"/>
          <p:cNvSpPr/>
          <p:nvPr/>
        </p:nvSpPr>
        <p:spPr>
          <a:xfrm>
            <a:off x="0" y="0"/>
            <a:ext cx="151920" cy="6857640"/>
          </a:xfrm>
          <a:prstGeom prst="rect">
            <a:avLst/>
          </a:prstGeom>
          <a:solidFill>
            <a:srgbClr val="ffffff"/>
          </a:solidFill>
          <a:ln w="9525">
            <a:noFill/>
          </a:ln>
        </p:spPr>
        <p:style>
          <a:lnRef idx="0"/>
          <a:fillRef idx="0"/>
          <a:effectRef idx="0"/>
          <a:fontRef idx="minor"/>
        </p:style>
      </p:sp>
      <p:sp>
        <p:nvSpPr>
          <p:cNvPr id="164" name="Rectangle 18" hidden="1"/>
          <p:cNvSpPr/>
          <p:nvPr/>
        </p:nvSpPr>
        <p:spPr>
          <a:xfrm>
            <a:off x="8991720" y="0"/>
            <a:ext cx="151920" cy="6857640"/>
          </a:xfrm>
          <a:prstGeom prst="rect">
            <a:avLst/>
          </a:prstGeom>
          <a:solidFill>
            <a:srgbClr val="ffffff"/>
          </a:solidFill>
          <a:ln w="9525">
            <a:noFill/>
          </a:ln>
        </p:spPr>
        <p:style>
          <a:lnRef idx="0"/>
          <a:fillRef idx="0"/>
          <a:effectRef idx="0"/>
          <a:fontRef idx="minor"/>
        </p:style>
      </p:sp>
      <p:sp>
        <p:nvSpPr>
          <p:cNvPr id="165" name="Rectangle 8" hidden="1"/>
          <p:cNvSpPr/>
          <p:nvPr/>
        </p:nvSpPr>
        <p:spPr>
          <a:xfrm>
            <a:off x="149400" y="6388560"/>
            <a:ext cx="8832600" cy="309240"/>
          </a:xfrm>
          <a:prstGeom prst="rect">
            <a:avLst/>
          </a:prstGeom>
          <a:solidFill>
            <a:schemeClr val="accent3"/>
          </a:solidFill>
          <a:ln w="9525">
            <a:noFill/>
          </a:ln>
        </p:spPr>
        <p:style>
          <a:lnRef idx="0"/>
          <a:fillRef idx="0"/>
          <a:effectRef idx="0"/>
          <a:fontRef idx="minor"/>
        </p:style>
      </p:sp>
      <p:sp>
        <p:nvSpPr>
          <p:cNvPr id="166" name="Rectangle 7" hidden="1"/>
          <p:cNvSpPr/>
          <p:nvPr/>
        </p:nvSpPr>
        <p:spPr>
          <a:xfrm>
            <a:off x="152280" y="155520"/>
            <a:ext cx="8832600" cy="6546600"/>
          </a:xfrm>
          <a:prstGeom prst="rect">
            <a:avLst/>
          </a:prstGeom>
          <a:noFill/>
          <a:ln w="9525">
            <a:solidFill>
              <a:srgbClr val="8cadae">
                <a:shade val="75000"/>
              </a:srgbClr>
            </a:solidFill>
            <a:miter/>
          </a:ln>
        </p:spPr>
        <p:style>
          <a:lnRef idx="0"/>
          <a:fillRef idx="0"/>
          <a:effectRef idx="0"/>
          <a:fontRef idx="minor"/>
        </p:style>
      </p:sp>
      <p:sp>
        <p:nvSpPr>
          <p:cNvPr id="167" name="Straight Connector 9"/>
          <p:cNvSpPr/>
          <p:nvPr/>
        </p:nvSpPr>
        <p:spPr>
          <a:xfrm>
            <a:off x="152280" y="1276560"/>
            <a:ext cx="8832960" cy="360"/>
          </a:xfrm>
          <a:prstGeom prst="line">
            <a:avLst/>
          </a:prstGeom>
          <a:ln w="9525">
            <a:solidFill>
              <a:srgbClr val="8cadae">
                <a:shade val="75000"/>
              </a:srgbClr>
            </a:solidFill>
            <a:prstDash val="sysDash"/>
            <a:round/>
          </a:ln>
        </p:spPr>
        <p:style>
          <a:lnRef idx="0"/>
          <a:fillRef idx="0"/>
          <a:effectRef idx="0"/>
          <a:fontRef idx="minor"/>
        </p:style>
      </p:sp>
      <p:sp>
        <p:nvSpPr>
          <p:cNvPr id="168" name="Oval 11" hidden="1"/>
          <p:cNvSpPr/>
          <p:nvPr/>
        </p:nvSpPr>
        <p:spPr>
          <a:xfrm>
            <a:off x="4267080" y="956160"/>
            <a:ext cx="609120" cy="609120"/>
          </a:xfrm>
          <a:prstGeom prst="ellipse">
            <a:avLst/>
          </a:prstGeom>
          <a:solidFill>
            <a:srgbClr val="ffffff"/>
          </a:solidFill>
          <a:ln w="15875">
            <a:noFill/>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169" name="Oval 14" hidden="1"/>
          <p:cNvSpPr/>
          <p:nvPr/>
        </p:nvSpPr>
        <p:spPr>
          <a:xfrm>
            <a:off x="4361760" y="1050480"/>
            <a:ext cx="420120" cy="420120"/>
          </a:xfrm>
          <a:prstGeom prst="ellipse">
            <a:avLst/>
          </a:prstGeom>
          <a:solidFill>
            <a:srgbClr val="ffffff"/>
          </a:solidFill>
          <a:ln cap="rnd" w="50800">
            <a:solidFill>
              <a:srgbClr val="8cadae">
                <a:shade val="75000"/>
              </a:srgbClr>
            </a:solidFill>
            <a:round/>
          </a:ln>
          <a:effectLst>
            <a:outerShdw blurRad="5076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170" name="Rectangle 6"/>
          <p:cNvSpPr/>
          <p:nvPr/>
        </p:nvSpPr>
        <p:spPr>
          <a:xfrm>
            <a:off x="0" y="6705720"/>
            <a:ext cx="9143640" cy="151920"/>
          </a:xfrm>
          <a:prstGeom prst="rect">
            <a:avLst/>
          </a:prstGeom>
          <a:solidFill>
            <a:srgbClr val="ffffff"/>
          </a:solidFill>
          <a:ln w="9525">
            <a:noFill/>
          </a:ln>
        </p:spPr>
        <p:style>
          <a:lnRef idx="0"/>
          <a:fillRef idx="0"/>
          <a:effectRef idx="0"/>
          <a:fontRef idx="minor"/>
        </p:style>
      </p:sp>
      <p:sp>
        <p:nvSpPr>
          <p:cNvPr id="171" name="Rectangle 7"/>
          <p:cNvSpPr/>
          <p:nvPr/>
        </p:nvSpPr>
        <p:spPr>
          <a:xfrm>
            <a:off x="0" y="0"/>
            <a:ext cx="9143640" cy="155160"/>
          </a:xfrm>
          <a:prstGeom prst="rect">
            <a:avLst/>
          </a:prstGeom>
          <a:solidFill>
            <a:srgbClr val="ffffff"/>
          </a:solidFill>
          <a:ln w="9525">
            <a:noFill/>
          </a:ln>
        </p:spPr>
        <p:style>
          <a:lnRef idx="0"/>
          <a:fillRef idx="0"/>
          <a:effectRef idx="0"/>
          <a:fontRef idx="minor"/>
        </p:style>
      </p:sp>
      <p:sp>
        <p:nvSpPr>
          <p:cNvPr id="172" name="Rectangle 9"/>
          <p:cNvSpPr/>
          <p:nvPr/>
        </p:nvSpPr>
        <p:spPr>
          <a:xfrm>
            <a:off x="8991720" y="0"/>
            <a:ext cx="151920" cy="6857640"/>
          </a:xfrm>
          <a:prstGeom prst="rect">
            <a:avLst/>
          </a:prstGeom>
          <a:solidFill>
            <a:srgbClr val="ffffff"/>
          </a:solidFill>
          <a:ln w="9525">
            <a:noFill/>
          </a:ln>
        </p:spPr>
        <p:style>
          <a:lnRef idx="0"/>
          <a:fillRef idx="0"/>
          <a:effectRef idx="0"/>
          <a:fontRef idx="minor"/>
        </p:style>
      </p:sp>
      <p:sp>
        <p:nvSpPr>
          <p:cNvPr id="173" name="Rectangle 8"/>
          <p:cNvSpPr/>
          <p:nvPr/>
        </p:nvSpPr>
        <p:spPr>
          <a:xfrm>
            <a:off x="0" y="0"/>
            <a:ext cx="151920" cy="6857640"/>
          </a:xfrm>
          <a:prstGeom prst="rect">
            <a:avLst/>
          </a:prstGeom>
          <a:solidFill>
            <a:srgbClr val="ffffff"/>
          </a:solidFill>
          <a:ln w="9525">
            <a:noFill/>
          </a:ln>
        </p:spPr>
        <p:style>
          <a:lnRef idx="0"/>
          <a:fillRef idx="0"/>
          <a:effectRef idx="0"/>
          <a:fontRef idx="minor"/>
        </p:style>
      </p:sp>
      <p:sp>
        <p:nvSpPr>
          <p:cNvPr id="174" name="Rectangle 4"/>
          <p:cNvSpPr/>
          <p:nvPr/>
        </p:nvSpPr>
        <p:spPr>
          <a:xfrm>
            <a:off x="146160" y="6391800"/>
            <a:ext cx="8832600" cy="309240"/>
          </a:xfrm>
          <a:prstGeom prst="rect">
            <a:avLst/>
          </a:prstGeom>
          <a:solidFill>
            <a:schemeClr val="accent3"/>
          </a:solidFill>
          <a:ln w="9525">
            <a:noFill/>
          </a:ln>
        </p:spPr>
        <p:style>
          <a:lnRef idx="0"/>
          <a:fillRef idx="0"/>
          <a:effectRef idx="0"/>
          <a:fontRef idx="minor"/>
        </p:style>
      </p:sp>
      <p:sp>
        <p:nvSpPr>
          <p:cNvPr id="175" name="Rectangle 5"/>
          <p:cNvSpPr/>
          <p:nvPr/>
        </p:nvSpPr>
        <p:spPr>
          <a:xfrm>
            <a:off x="152280" y="158400"/>
            <a:ext cx="8832600" cy="6546600"/>
          </a:xfrm>
          <a:prstGeom prst="rect">
            <a:avLst/>
          </a:prstGeom>
          <a:noFill/>
          <a:ln w="9525">
            <a:solidFill>
              <a:srgbClr val="8cadae">
                <a:shade val="75000"/>
              </a:srgbClr>
            </a:solidFill>
            <a:miter/>
          </a:ln>
        </p:spPr>
        <p:style>
          <a:lnRef idx="0"/>
          <a:fillRef idx="0"/>
          <a:effectRef idx="0"/>
          <a:fontRef idx="minor"/>
        </p:style>
      </p:sp>
      <p:sp>
        <p:nvSpPr>
          <p:cNvPr id="176" name="PlaceHolder 1"/>
          <p:cNvSpPr>
            <a:spLocks noGrp="1"/>
          </p:cNvSpPr>
          <p:nvPr>
            <p:ph type="dt" idx="10"/>
          </p:nvPr>
        </p:nvSpPr>
        <p:spPr>
          <a:xfrm>
            <a:off x="5791320" y="6405120"/>
            <a:ext cx="3044520" cy="365400"/>
          </a:xfrm>
          <a:prstGeom prst="rect">
            <a:avLst/>
          </a:prstGeom>
          <a:noFill/>
          <a:ln w="0">
            <a:noFill/>
          </a:ln>
        </p:spPr>
        <p:txBody>
          <a:bodyPr lIns="90000" rIns="90000" tIns="45000" bIns="45000" anchor="t">
            <a:noAutofit/>
          </a:bodyPr>
          <a:lstStyle>
            <a:lvl1pPr algn="r">
              <a:lnSpc>
                <a:spcPct val="100000"/>
              </a:lnSpc>
              <a:buNone/>
              <a:defRPr b="0" lang="en-US" sz="1400" spc="-1" strike="noStrike">
                <a:solidFill>
                  <a:srgbClr val="ffffff"/>
                </a:solidFill>
                <a:latin typeface="Georgia"/>
              </a:defRPr>
            </a:lvl1pPr>
          </a:lstStyle>
          <a:p>
            <a:pPr algn="r">
              <a:lnSpc>
                <a:spcPct val="100000"/>
              </a:lnSpc>
              <a:buNone/>
            </a:pPr>
            <a:r>
              <a:rPr b="0" lang="en-US" sz="1400" spc="-1" strike="noStrike">
                <a:solidFill>
                  <a:srgbClr val="ffffff"/>
                </a:solidFill>
                <a:latin typeface="Georgia"/>
              </a:rPr>
              <a:t>&lt;date/time&gt;</a:t>
            </a:r>
            <a:endParaRPr b="0" lang="en-US" sz="1400" spc="-1" strike="noStrike">
              <a:latin typeface="Times New Roman"/>
            </a:endParaRPr>
          </a:p>
        </p:txBody>
      </p:sp>
      <p:sp>
        <p:nvSpPr>
          <p:cNvPr id="177" name="PlaceHolder 2"/>
          <p:cNvSpPr>
            <a:spLocks noGrp="1"/>
          </p:cNvSpPr>
          <p:nvPr>
            <p:ph type="ftr" idx="11"/>
          </p:nvPr>
        </p:nvSpPr>
        <p:spPr>
          <a:xfrm>
            <a:off x="304920" y="6410880"/>
            <a:ext cx="3580920" cy="365400"/>
          </a:xfrm>
          <a:prstGeom prst="rect">
            <a:avLst/>
          </a:prstGeom>
          <a:noFill/>
          <a:ln w="0">
            <a:noFill/>
          </a:ln>
        </p:spPr>
        <p:txBody>
          <a:bodyPr lIns="90000" rIns="90000" tIns="45000" bIns="4500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78" name="PlaceHolder 3"/>
          <p:cNvSpPr>
            <a:spLocks noGrp="1"/>
          </p:cNvSpPr>
          <p:nvPr>
            <p:ph type="sldNum" idx="12"/>
          </p:nvPr>
        </p:nvSpPr>
        <p:spPr>
          <a:xfrm>
            <a:off x="4267080" y="6324480"/>
            <a:ext cx="609120" cy="441000"/>
          </a:xfrm>
          <a:prstGeom prst="rect">
            <a:avLst/>
          </a:prstGeom>
          <a:noFill/>
          <a:ln w="0">
            <a:noFill/>
          </a:ln>
        </p:spPr>
        <p:txBody>
          <a:bodyPr lIns="45720" rIns="45720" tIns="45000" bIns="45000" anchor="ctr">
            <a:noAutofit/>
          </a:bodyPr>
          <a:lstStyle>
            <a:lvl1pPr algn="ctr">
              <a:lnSpc>
                <a:spcPct val="100000"/>
              </a:lnSpc>
              <a:buNone/>
              <a:defRPr b="0" lang="en-US" sz="1600" spc="-1" strike="noStrike">
                <a:solidFill>
                  <a:srgbClr val="e1e1e1"/>
                </a:solidFill>
                <a:latin typeface="Georgia"/>
              </a:defRPr>
            </a:lvl1pPr>
          </a:lstStyle>
          <a:p>
            <a:pPr algn="ctr">
              <a:lnSpc>
                <a:spcPct val="100000"/>
              </a:lnSpc>
              <a:buNone/>
            </a:pPr>
            <a:fld id="{FDD76471-12A2-4D95-9B0B-7798C4C20D3C}" type="slidenum">
              <a:rPr b="0" lang="en-US" sz="1600" spc="-1" strike="noStrike">
                <a:solidFill>
                  <a:srgbClr val="e1e1e1"/>
                </a:solidFill>
                <a:latin typeface="Georgia"/>
              </a:rPr>
              <a:t>&lt;number&gt;</a:t>
            </a:fld>
            <a:endParaRPr b="0" lang="en-US" sz="1600" spc="-1" strike="noStrike">
              <a:latin typeface="Times New Roman"/>
            </a:endParaRPr>
          </a:p>
        </p:txBody>
      </p:sp>
      <p:sp>
        <p:nvSpPr>
          <p:cNvPr id="179"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en-US" sz="1800" spc="-1" strike="noStrike">
                <a:solidFill>
                  <a:srgbClr val="000000"/>
                </a:solidFill>
                <a:latin typeface="Georgia"/>
              </a:rPr>
              <a:t>Click to edit the title text format</a:t>
            </a:r>
            <a:endParaRPr b="0" lang="en-US" sz="1800" spc="-1" strike="noStrike">
              <a:solidFill>
                <a:srgbClr val="000000"/>
              </a:solidFill>
              <a:latin typeface="Georgia"/>
            </a:endParaRPr>
          </a:p>
        </p:txBody>
      </p:sp>
      <p:sp>
        <p:nvSpPr>
          <p:cNvPr id="180"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700" spc="-1" strike="noStrike">
                <a:solidFill>
                  <a:srgbClr val="000000"/>
                </a:solidFill>
                <a:latin typeface="Georgia"/>
              </a:rPr>
              <a:t>Click to edit the outline text format</a:t>
            </a:r>
            <a:endParaRPr b="0" lang="en-US" sz="2700" spc="-1" strike="noStrike">
              <a:solidFill>
                <a:srgbClr val="000000"/>
              </a:solidFill>
              <a:latin typeface="Georgia"/>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Georgia"/>
              </a:rPr>
              <a:t>Second Outline Level</a:t>
            </a:r>
            <a:endParaRPr b="0" lang="en-US" sz="2000" spc="-1" strike="noStrike">
              <a:solidFill>
                <a:srgbClr val="000000"/>
              </a:solidFill>
              <a:latin typeface="Georgia"/>
            </a:endParaRPr>
          </a:p>
          <a:p>
            <a:pPr lvl="2" marL="1296000" indent="-288000">
              <a:spcBef>
                <a:spcPts val="850"/>
              </a:spcBef>
              <a:buClr>
                <a:srgbClr val="000000"/>
              </a:buClr>
              <a:buSzPct val="45000"/>
              <a:buFont typeface="Wingdings" charset="2"/>
              <a:buChar char=""/>
            </a:pPr>
            <a:r>
              <a:rPr b="0" lang="en-US" sz="2000" spc="-1" strike="noStrike">
                <a:solidFill>
                  <a:srgbClr val="646b86"/>
                </a:solidFill>
                <a:latin typeface="Georgia"/>
              </a:rPr>
              <a:t>Third Outline Level</a:t>
            </a:r>
            <a:endParaRPr b="0" lang="en-US" sz="2000" spc="-1" strike="noStrike">
              <a:solidFill>
                <a:srgbClr val="646b86"/>
              </a:solidFill>
              <a:latin typeface="Georgia"/>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Georgia"/>
              </a:rPr>
              <a:t>Fourth Outline Level</a:t>
            </a:r>
            <a:endParaRPr b="0" lang="en-US" sz="1800" spc="-1" strike="noStrike">
              <a:solidFill>
                <a:srgbClr val="000000"/>
              </a:solidFill>
              <a:latin typeface="Georgi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Georgia"/>
              </a:rPr>
              <a:t>Fifth Outline Level</a:t>
            </a:r>
            <a:endParaRPr b="0" lang="en-US" sz="2000" spc="-1" strike="noStrike">
              <a:solidFill>
                <a:srgbClr val="000000"/>
              </a:solidFill>
              <a:latin typeface="Georgi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Georgia"/>
              </a:rPr>
              <a:t>Sixth Outline Level</a:t>
            </a:r>
            <a:endParaRPr b="0" lang="en-US" sz="2000" spc="-1" strike="noStrike">
              <a:solidFill>
                <a:srgbClr val="000000"/>
              </a:solidFill>
              <a:latin typeface="Georgi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Georgia"/>
              </a:rPr>
              <a:t>Seventh Outline Level</a:t>
            </a:r>
            <a:endParaRPr b="0" lang="en-US" sz="2000" spc="-1" strike="noStrike">
              <a:solidFill>
                <a:srgbClr val="000000"/>
              </a:solidFill>
              <a:latin typeface="Georgia"/>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ubTitle"/>
          </p:nvPr>
        </p:nvSpPr>
        <p:spPr>
          <a:xfrm>
            <a:off x="1371600" y="2819520"/>
            <a:ext cx="6400440" cy="1752120"/>
          </a:xfrm>
          <a:prstGeom prst="rect">
            <a:avLst/>
          </a:prstGeom>
          <a:noFill/>
          <a:ln w="0">
            <a:noFill/>
          </a:ln>
        </p:spPr>
        <p:txBody>
          <a:bodyPr lIns="90000" rIns="90000" tIns="45000" bIns="45000" anchor="t">
            <a:noAutofit/>
          </a:bodyPr>
          <a:p>
            <a:pPr algn="ctr">
              <a:lnSpc>
                <a:spcPct val="100000"/>
              </a:lnSpc>
              <a:spcBef>
                <a:spcPts val="320"/>
              </a:spcBef>
              <a:buNone/>
              <a:tabLst>
                <a:tab algn="l" pos="0"/>
              </a:tabLst>
            </a:pPr>
            <a:r>
              <a:rPr b="1" lang="en-US" sz="1600" spc="248" strike="noStrike" cap="all">
                <a:solidFill>
                  <a:srgbClr val="646b86"/>
                </a:solidFill>
                <a:latin typeface="Georgia"/>
              </a:rPr>
              <a:t>Cu operanzi pe 32 de biti</a:t>
            </a:r>
            <a:endParaRPr b="0" lang="en-US" sz="1600" spc="-1" strike="noStrike">
              <a:latin typeface="Arial"/>
            </a:endParaRPr>
          </a:p>
        </p:txBody>
      </p:sp>
      <p:sp>
        <p:nvSpPr>
          <p:cNvPr id="218" name="PlaceHolder 2"/>
          <p:cNvSpPr>
            <a:spLocks noGrp="1"/>
          </p:cNvSpPr>
          <p:nvPr>
            <p:ph type="title"/>
          </p:nvPr>
        </p:nvSpPr>
        <p:spPr>
          <a:xfrm>
            <a:off x="685800" y="380880"/>
            <a:ext cx="7772040" cy="1752120"/>
          </a:xfrm>
          <a:prstGeom prst="rect">
            <a:avLst/>
          </a:prstGeom>
          <a:noFill/>
          <a:ln w="0">
            <a:noFill/>
          </a:ln>
        </p:spPr>
        <p:txBody>
          <a:bodyPr lIns="90000" rIns="90000" tIns="45000" bIns="45000" anchor="b">
            <a:noAutofit/>
          </a:bodyPr>
          <a:p>
            <a:pPr algn="ctr">
              <a:lnSpc>
                <a:spcPct val="100000"/>
              </a:lnSpc>
              <a:buNone/>
            </a:pPr>
            <a:r>
              <a:rPr b="0" lang="en-US" sz="4200" spc="-1" strike="noStrike">
                <a:solidFill>
                  <a:srgbClr val="d16349"/>
                </a:solidFill>
                <a:latin typeface="Georgia"/>
              </a:rPr>
              <a:t>Arithmetic Logic Unit</a:t>
            </a:r>
            <a:endParaRPr b="0" lang="en-US" sz="4200" spc="-1" strike="noStrike">
              <a:solidFill>
                <a:srgbClr val="000000"/>
              </a:solidFill>
              <a:latin typeface="Georgia"/>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304920" y="609480"/>
            <a:ext cx="8534160" cy="758520"/>
          </a:xfrm>
          <a:prstGeom prst="rect">
            <a:avLst/>
          </a:prstGeom>
          <a:noFill/>
          <a:ln w="0">
            <a:noFill/>
          </a:ln>
        </p:spPr>
        <p:txBody>
          <a:bodyPr lIns="90000" rIns="90000" tIns="45000" bIns="45000" anchor="b">
            <a:noAutofit/>
          </a:bodyPr>
          <a:p>
            <a:pPr algn="ctr">
              <a:lnSpc>
                <a:spcPct val="100000"/>
              </a:lnSpc>
              <a:buNone/>
            </a:pPr>
            <a:r>
              <a:rPr b="0" lang="en-US" sz="2400" spc="-1" strike="noStrike">
                <a:solidFill>
                  <a:srgbClr val="7b9899"/>
                </a:solidFill>
                <a:latin typeface="Georgia"/>
              </a:rPr>
              <a:t>Cuprinde operatii de adunare, scadere, inultire, impartire, operatii logice sincronizate pe cicluri de tact</a:t>
            </a:r>
            <a:br>
              <a:rPr sz="2400"/>
            </a:br>
            <a:endParaRPr b="0" lang="en-US" sz="2400" spc="-1" strike="noStrike">
              <a:solidFill>
                <a:srgbClr val="000000"/>
              </a:solidFill>
              <a:latin typeface="Georgia"/>
            </a:endParaRPr>
          </a:p>
        </p:txBody>
      </p:sp>
      <p:sp>
        <p:nvSpPr>
          <p:cNvPr id="220" name="PlaceHolder 2"/>
          <p:cNvSpPr>
            <a:spLocks noGrp="1"/>
          </p:cNvSpPr>
          <p:nvPr>
            <p:ph/>
          </p:nvPr>
        </p:nvSpPr>
        <p:spPr>
          <a:xfrm>
            <a:off x="301680" y="1371600"/>
            <a:ext cx="4038120" cy="4681440"/>
          </a:xfrm>
          <a:prstGeom prst="rect">
            <a:avLst/>
          </a:prstGeom>
          <a:noFill/>
          <a:ln w="0">
            <a:noFill/>
          </a:ln>
        </p:spPr>
        <p:txBody>
          <a:bodyPr lIns="90000" rIns="90000" tIns="45000" bIns="45000" anchor="t">
            <a:noAutofit/>
          </a:bodyPr>
          <a:p>
            <a:pPr marL="274320" indent="-274320">
              <a:lnSpc>
                <a:spcPct val="100000"/>
              </a:lnSpc>
              <a:spcBef>
                <a:spcPts val="281"/>
              </a:spcBef>
              <a:buClr>
                <a:srgbClr val="d16349"/>
              </a:buClr>
              <a:buSzPct val="85000"/>
              <a:buFont typeface="Wingdings 2" charset="2"/>
              <a:buChar char=""/>
            </a:pPr>
            <a:r>
              <a:rPr b="0" lang="en-US" sz="1400" spc="-1" strike="noStrike">
                <a:solidFill>
                  <a:srgbClr val="000000"/>
                </a:solidFill>
                <a:latin typeface="Georgia"/>
              </a:rPr>
              <a:t>Totul se ruleaza din fisierul “centralUnit.v” unde se configureaza:</a:t>
            </a:r>
            <a:endParaRPr b="0" lang="en-US" sz="1400" spc="-1" strike="noStrike">
              <a:solidFill>
                <a:srgbClr val="000000"/>
              </a:solidFill>
              <a:latin typeface="Georgia"/>
            </a:endParaRPr>
          </a:p>
          <a:p>
            <a:pPr marL="274320" indent="-274320">
              <a:lnSpc>
                <a:spcPct val="100000"/>
              </a:lnSpc>
              <a:spcBef>
                <a:spcPts val="281"/>
              </a:spcBef>
              <a:buClr>
                <a:srgbClr val="d16349"/>
              </a:buClr>
              <a:buSzPct val="85000"/>
              <a:buFont typeface="Wingdings 2" charset="2"/>
              <a:buChar char=""/>
            </a:pPr>
            <a:r>
              <a:rPr b="0" lang="en-US" sz="1400" spc="-1" strike="noStrike">
                <a:solidFill>
                  <a:srgbClr val="000000"/>
                </a:solidFill>
                <a:latin typeface="Georgia"/>
              </a:rPr>
              <a:t>In modulul “alu_tb”  se modifica numerele dorite pentru operatie X si Y (X si Y sunt pe </a:t>
            </a:r>
            <a:r>
              <a:rPr b="0" lang="en-US" sz="1400" spc="-1" strike="noStrike">
                <a:solidFill>
                  <a:srgbClr val="000000"/>
                </a:solidFill>
                <a:latin typeface="Georgia"/>
              </a:rPr>
              <a:t>32 de biti)</a:t>
            </a:r>
            <a:endParaRPr b="0" lang="en-US" sz="1400" spc="-1" strike="noStrike">
              <a:solidFill>
                <a:srgbClr val="000000"/>
              </a:solidFill>
              <a:latin typeface="Georgia"/>
            </a:endParaRPr>
          </a:p>
          <a:p>
            <a:pPr marL="274320" indent="-274320">
              <a:lnSpc>
                <a:spcPct val="100000"/>
              </a:lnSpc>
              <a:spcBef>
                <a:spcPts val="281"/>
              </a:spcBef>
              <a:buClr>
                <a:srgbClr val="d16349"/>
              </a:buClr>
              <a:buSzPct val="85000"/>
              <a:buFont typeface="Wingdings 2" charset="2"/>
              <a:buChar char=""/>
            </a:pPr>
            <a:r>
              <a:rPr b="0" lang="en-US" sz="1400" spc="-1" strike="noStrike">
                <a:solidFill>
                  <a:srgbClr val="000000"/>
                </a:solidFill>
                <a:latin typeface="Georgia"/>
              </a:rPr>
              <a:t>Se alege operatia dorita punand la op=5’b(nrop) (op este pe 5 biti)</a:t>
            </a:r>
            <a:endParaRPr b="0" lang="en-US" sz="1400" spc="-1" strike="noStrike">
              <a:solidFill>
                <a:srgbClr val="000000"/>
              </a:solidFill>
              <a:latin typeface="Georgia"/>
            </a:endParaRPr>
          </a:p>
          <a:p>
            <a:pPr marL="274320" indent="-274320">
              <a:lnSpc>
                <a:spcPct val="100000"/>
              </a:lnSpc>
              <a:spcBef>
                <a:spcPts val="281"/>
              </a:spcBef>
              <a:buClr>
                <a:srgbClr val="d16349"/>
              </a:buClr>
              <a:buSzPct val="85000"/>
              <a:buFont typeface="Wingdings 2" charset="2"/>
              <a:buChar char=""/>
            </a:pPr>
            <a:r>
              <a:rPr b="0" lang="en-US" sz="1400" spc="-1" strike="noStrike">
                <a:solidFill>
                  <a:srgbClr val="000000"/>
                </a:solidFill>
                <a:latin typeface="Georgia"/>
              </a:rPr>
              <a:t>La operatiile de inmultire si impartire sunt necesare un numar de cicluri de tact </a:t>
            </a:r>
            <a:r>
              <a:rPr b="0" lang="en-US" sz="1400" spc="-1" strike="noStrike">
                <a:solidFill>
                  <a:srgbClr val="000000"/>
                </a:solidFill>
                <a:latin typeface="Georgia"/>
              </a:rPr>
              <a:t>(cyles=nrdecicluridorite, sunt sincronizate pe cicluri de tact)</a:t>
            </a:r>
            <a:endParaRPr b="0" lang="en-US" sz="1400" spc="-1" strike="noStrike">
              <a:solidFill>
                <a:srgbClr val="000000"/>
              </a:solidFill>
              <a:latin typeface="Georgia"/>
            </a:endParaRPr>
          </a:p>
          <a:p>
            <a:pPr marL="274320" indent="-274320">
              <a:lnSpc>
                <a:spcPct val="100000"/>
              </a:lnSpc>
              <a:spcBef>
                <a:spcPts val="281"/>
              </a:spcBef>
              <a:buClr>
                <a:srgbClr val="d16349"/>
              </a:buClr>
              <a:buSzPct val="85000"/>
              <a:buFont typeface="Wingdings 2" charset="2"/>
              <a:buChar char=""/>
            </a:pPr>
            <a:r>
              <a:rPr b="0" lang="en-US" sz="1400" spc="-1" strike="noStrike">
                <a:solidFill>
                  <a:srgbClr val="000000"/>
                </a:solidFill>
                <a:latin typeface="Georgia"/>
              </a:rPr>
              <a:t>Daca nu se da un numar suficient de cicluri de tact pentru computarea corecta a </a:t>
            </a:r>
            <a:r>
              <a:rPr b="0" lang="en-US" sz="1400" spc="-1" strike="noStrike">
                <a:solidFill>
                  <a:srgbClr val="000000"/>
                </a:solidFill>
                <a:latin typeface="Georgia"/>
              </a:rPr>
              <a:t>rezultatului la iesire se va retine rezultatul ‘0’</a:t>
            </a:r>
            <a:endParaRPr b="0" lang="en-US" sz="1400" spc="-1" strike="noStrike">
              <a:solidFill>
                <a:srgbClr val="000000"/>
              </a:solidFill>
              <a:latin typeface="Georgia"/>
            </a:endParaRPr>
          </a:p>
          <a:p>
            <a:pPr marL="274320" indent="-274320">
              <a:lnSpc>
                <a:spcPct val="100000"/>
              </a:lnSpc>
              <a:spcBef>
                <a:spcPts val="281"/>
              </a:spcBef>
              <a:buClr>
                <a:srgbClr val="d16349"/>
              </a:buClr>
              <a:buSzPct val="85000"/>
              <a:buFont typeface="Wingdings 2" charset="2"/>
              <a:buChar char=""/>
            </a:pPr>
            <a:r>
              <a:rPr b="0" lang="en-US" sz="1400" spc="-1" strike="noStrike">
                <a:solidFill>
                  <a:srgbClr val="000000"/>
                </a:solidFill>
                <a:latin typeface="Georgia"/>
              </a:rPr>
              <a:t>Daca se da un numar  sau chiar  mai mult decat suficient de cicluri de tact, la rezultat </a:t>
            </a:r>
            <a:r>
              <a:rPr b="0" lang="en-US" sz="1400" spc="-1" strike="noStrike">
                <a:solidFill>
                  <a:srgbClr val="000000"/>
                </a:solidFill>
                <a:latin typeface="Georgia"/>
              </a:rPr>
              <a:t>se va retine exact rezultatul real, fara a se mai modifica(la mai multe cicluri decat sunt </a:t>
            </a:r>
            <a:r>
              <a:rPr b="0" lang="en-US" sz="1400" spc="-1" strike="noStrike">
                <a:solidFill>
                  <a:srgbClr val="000000"/>
                </a:solidFill>
                <a:latin typeface="Georgia"/>
              </a:rPr>
              <a:t>necesare pentru a se scoate rezultatul corect,unitatea ALU e facuta sa se opreasca </a:t>
            </a:r>
            <a:r>
              <a:rPr b="0" lang="en-US" sz="1400" spc="-1" strike="noStrike">
                <a:solidFill>
                  <a:srgbClr val="000000"/>
                </a:solidFill>
                <a:latin typeface="Georgia"/>
              </a:rPr>
              <a:t>singura dupa obtinerea rezultatului corect)</a:t>
            </a:r>
            <a:endParaRPr b="0" lang="en-US" sz="1400" spc="-1" strike="noStrike">
              <a:solidFill>
                <a:srgbClr val="000000"/>
              </a:solidFill>
              <a:latin typeface="Georgia"/>
            </a:endParaRPr>
          </a:p>
        </p:txBody>
      </p:sp>
      <p:sp>
        <p:nvSpPr>
          <p:cNvPr id="221" name="PlaceHolder 3"/>
          <p:cNvSpPr>
            <a:spLocks noGrp="1"/>
          </p:cNvSpPr>
          <p:nvPr>
            <p:ph/>
          </p:nvPr>
        </p:nvSpPr>
        <p:spPr>
          <a:xfrm>
            <a:off x="4800600" y="1371600"/>
            <a:ext cx="4038120" cy="4681440"/>
          </a:xfrm>
          <a:prstGeom prst="rect">
            <a:avLst/>
          </a:prstGeom>
          <a:noFill/>
          <a:ln w="0">
            <a:noFill/>
          </a:ln>
        </p:spPr>
        <p:txBody>
          <a:bodyPr lIns="90000" rIns="90000" tIns="45000" bIns="45000" anchor="t">
            <a:noAutofit/>
          </a:bodyPr>
          <a:p>
            <a:pPr marL="274320" indent="-274320">
              <a:lnSpc>
                <a:spcPct val="100000"/>
              </a:lnSpc>
              <a:spcBef>
                <a:spcPts val="400"/>
              </a:spcBef>
              <a:buClr>
                <a:srgbClr val="d16349"/>
              </a:buClr>
              <a:buSzPct val="85000"/>
              <a:buFont typeface="Wingdings 2" charset="2"/>
              <a:buChar char=""/>
            </a:pPr>
            <a:r>
              <a:rPr b="0" lang="en-US" sz="2000" spc="-1" strike="noStrike">
                <a:solidFill>
                  <a:srgbClr val="000000"/>
                </a:solidFill>
                <a:latin typeface="Georgia"/>
              </a:rPr>
              <a:t>nrop :</a:t>
            </a:r>
            <a:endParaRPr b="0" lang="en-US" sz="2000" spc="-1" strike="noStrike">
              <a:solidFill>
                <a:srgbClr val="000000"/>
              </a:solidFill>
              <a:latin typeface="Georgia"/>
            </a:endParaRPr>
          </a:p>
          <a:p>
            <a:pPr lvl="1" marL="548640" indent="-274320">
              <a:lnSpc>
                <a:spcPct val="100000"/>
              </a:lnSpc>
              <a:spcBef>
                <a:spcPts val="400"/>
              </a:spcBef>
              <a:buClr>
                <a:srgbClr val="ccb400"/>
              </a:buClr>
              <a:buSzPct val="70000"/>
              <a:buFont typeface="Wingdings" charset="2"/>
              <a:buChar char=""/>
            </a:pPr>
            <a:r>
              <a:rPr b="0" lang="en-US" sz="2000" spc="-1" strike="noStrike">
                <a:solidFill>
                  <a:srgbClr val="646b86"/>
                </a:solidFill>
                <a:latin typeface="Georgia"/>
              </a:rPr>
              <a:t>0 - N</a:t>
            </a:r>
            <a:endParaRPr b="0" lang="en-US" sz="2000" spc="-1" strike="noStrike">
              <a:solidFill>
                <a:srgbClr val="000000"/>
              </a:solidFill>
              <a:latin typeface="Georgia"/>
            </a:endParaRPr>
          </a:p>
          <a:p>
            <a:pPr lvl="1" marL="548640" indent="-274320">
              <a:lnSpc>
                <a:spcPct val="100000"/>
              </a:lnSpc>
              <a:spcBef>
                <a:spcPts val="400"/>
              </a:spcBef>
              <a:buClr>
                <a:srgbClr val="ccb400"/>
              </a:buClr>
              <a:buSzPct val="70000"/>
              <a:buFont typeface="Wingdings" charset="2"/>
              <a:buChar char=""/>
            </a:pPr>
            <a:r>
              <a:rPr b="0" lang="en-US" sz="2000" spc="-1" strike="noStrike">
                <a:solidFill>
                  <a:srgbClr val="646b86"/>
                </a:solidFill>
                <a:latin typeface="Georgia"/>
              </a:rPr>
              <a:t>1 – Adunare</a:t>
            </a:r>
            <a:endParaRPr b="0" lang="en-US" sz="2000" spc="-1" strike="noStrike">
              <a:solidFill>
                <a:srgbClr val="000000"/>
              </a:solidFill>
              <a:latin typeface="Georgia"/>
            </a:endParaRPr>
          </a:p>
          <a:p>
            <a:pPr lvl="1" marL="548640" indent="-274320">
              <a:lnSpc>
                <a:spcPct val="100000"/>
              </a:lnSpc>
              <a:spcBef>
                <a:spcPts val="400"/>
              </a:spcBef>
              <a:buClr>
                <a:srgbClr val="ccb400"/>
              </a:buClr>
              <a:buSzPct val="70000"/>
              <a:buFont typeface="Wingdings" charset="2"/>
              <a:buChar char=""/>
            </a:pPr>
            <a:r>
              <a:rPr b="0" lang="en-US" sz="2000" spc="-1" strike="noStrike">
                <a:solidFill>
                  <a:srgbClr val="646b86"/>
                </a:solidFill>
                <a:latin typeface="Georgia"/>
              </a:rPr>
              <a:t>2 – Scadere</a:t>
            </a:r>
            <a:endParaRPr b="0" lang="en-US" sz="2000" spc="-1" strike="noStrike">
              <a:solidFill>
                <a:srgbClr val="000000"/>
              </a:solidFill>
              <a:latin typeface="Georgia"/>
            </a:endParaRPr>
          </a:p>
          <a:p>
            <a:pPr lvl="1" marL="548640" indent="-274320">
              <a:lnSpc>
                <a:spcPct val="100000"/>
              </a:lnSpc>
              <a:spcBef>
                <a:spcPts val="400"/>
              </a:spcBef>
              <a:buClr>
                <a:srgbClr val="ccb400"/>
              </a:buClr>
              <a:buSzPct val="70000"/>
              <a:buFont typeface="Wingdings" charset="2"/>
              <a:buChar char=""/>
            </a:pPr>
            <a:r>
              <a:rPr b="0" lang="en-US" sz="2000" spc="-1" strike="noStrike">
                <a:solidFill>
                  <a:srgbClr val="646b86"/>
                </a:solidFill>
                <a:latin typeface="Georgia"/>
              </a:rPr>
              <a:t>3 – Inmultire</a:t>
            </a:r>
            <a:endParaRPr b="0" lang="en-US" sz="2000" spc="-1" strike="noStrike">
              <a:solidFill>
                <a:srgbClr val="000000"/>
              </a:solidFill>
              <a:latin typeface="Georgia"/>
            </a:endParaRPr>
          </a:p>
          <a:p>
            <a:pPr lvl="1" marL="548640" indent="-274320">
              <a:lnSpc>
                <a:spcPct val="100000"/>
              </a:lnSpc>
              <a:spcBef>
                <a:spcPts val="400"/>
              </a:spcBef>
              <a:buClr>
                <a:srgbClr val="ccb400"/>
              </a:buClr>
              <a:buSzPct val="70000"/>
              <a:buFont typeface="Wingdings" charset="2"/>
              <a:buChar char=""/>
            </a:pPr>
            <a:r>
              <a:rPr b="0" lang="en-US" sz="2000" spc="-1" strike="noStrike">
                <a:solidFill>
                  <a:srgbClr val="646b86"/>
                </a:solidFill>
                <a:latin typeface="Georgia"/>
              </a:rPr>
              <a:t>4 – Impartire</a:t>
            </a:r>
            <a:endParaRPr b="0" lang="en-US" sz="2000" spc="-1" strike="noStrike">
              <a:solidFill>
                <a:srgbClr val="000000"/>
              </a:solidFill>
              <a:latin typeface="Georgia"/>
            </a:endParaRPr>
          </a:p>
          <a:p>
            <a:pPr lvl="1" marL="548640" indent="-274320">
              <a:lnSpc>
                <a:spcPct val="100000"/>
              </a:lnSpc>
              <a:spcBef>
                <a:spcPts val="400"/>
              </a:spcBef>
              <a:buClr>
                <a:srgbClr val="ccb400"/>
              </a:buClr>
              <a:buSzPct val="70000"/>
              <a:buFont typeface="Wingdings" charset="2"/>
              <a:buChar char=""/>
            </a:pPr>
            <a:r>
              <a:rPr b="0" lang="en-US" sz="2000" spc="-1" strike="noStrike">
                <a:solidFill>
                  <a:srgbClr val="646b86"/>
                </a:solidFill>
                <a:latin typeface="Georgia"/>
              </a:rPr>
              <a:t>5 – Shift X la stanga</a:t>
            </a:r>
            <a:endParaRPr b="0" lang="en-US" sz="2000" spc="-1" strike="noStrike">
              <a:solidFill>
                <a:srgbClr val="000000"/>
              </a:solidFill>
              <a:latin typeface="Georgia"/>
            </a:endParaRPr>
          </a:p>
          <a:p>
            <a:pPr lvl="1" marL="548640" indent="-274320">
              <a:lnSpc>
                <a:spcPct val="100000"/>
              </a:lnSpc>
              <a:spcBef>
                <a:spcPts val="400"/>
              </a:spcBef>
              <a:buClr>
                <a:srgbClr val="ccb400"/>
              </a:buClr>
              <a:buSzPct val="70000"/>
              <a:buFont typeface="Wingdings" charset="2"/>
              <a:buChar char=""/>
            </a:pPr>
            <a:r>
              <a:rPr b="0" lang="en-US" sz="2000" spc="-1" strike="noStrike">
                <a:solidFill>
                  <a:srgbClr val="646b86"/>
                </a:solidFill>
                <a:latin typeface="Georgia"/>
              </a:rPr>
              <a:t>6 – Shift X la dreapta</a:t>
            </a:r>
            <a:endParaRPr b="0" lang="en-US" sz="2000" spc="-1" strike="noStrike">
              <a:solidFill>
                <a:srgbClr val="000000"/>
              </a:solidFill>
              <a:latin typeface="Georgia"/>
            </a:endParaRPr>
          </a:p>
          <a:p>
            <a:pPr lvl="1" marL="548640" indent="-274320">
              <a:lnSpc>
                <a:spcPct val="100000"/>
              </a:lnSpc>
              <a:spcBef>
                <a:spcPts val="400"/>
              </a:spcBef>
              <a:buClr>
                <a:srgbClr val="ccb400"/>
              </a:buClr>
              <a:buSzPct val="70000"/>
              <a:buFont typeface="Wingdings" charset="2"/>
              <a:buChar char=""/>
            </a:pPr>
            <a:r>
              <a:rPr b="0" lang="en-US" sz="2000" spc="-1" strike="noStrike">
                <a:solidFill>
                  <a:srgbClr val="646b86"/>
                </a:solidFill>
                <a:latin typeface="Georgia"/>
              </a:rPr>
              <a:t>7 – Shift Y la stanga</a:t>
            </a:r>
            <a:endParaRPr b="0" lang="en-US" sz="2000" spc="-1" strike="noStrike">
              <a:solidFill>
                <a:srgbClr val="000000"/>
              </a:solidFill>
              <a:latin typeface="Georgia"/>
            </a:endParaRPr>
          </a:p>
          <a:p>
            <a:pPr lvl="1" marL="548640" indent="-274320">
              <a:lnSpc>
                <a:spcPct val="100000"/>
              </a:lnSpc>
              <a:spcBef>
                <a:spcPts val="400"/>
              </a:spcBef>
              <a:buClr>
                <a:srgbClr val="ccb400"/>
              </a:buClr>
              <a:buSzPct val="70000"/>
              <a:buFont typeface="Wingdings" charset="2"/>
              <a:buChar char=""/>
            </a:pPr>
            <a:r>
              <a:rPr b="0" lang="en-US" sz="2000" spc="-1" strike="noStrike">
                <a:solidFill>
                  <a:srgbClr val="646b86"/>
                </a:solidFill>
                <a:latin typeface="Georgia"/>
              </a:rPr>
              <a:t>8 – Shift Y la dreapta</a:t>
            </a:r>
            <a:endParaRPr b="0" lang="en-US" sz="2000" spc="-1" strike="noStrike">
              <a:solidFill>
                <a:srgbClr val="000000"/>
              </a:solidFill>
              <a:latin typeface="Georgia"/>
            </a:endParaRPr>
          </a:p>
          <a:p>
            <a:pPr lvl="1" marL="548640" indent="-274320">
              <a:lnSpc>
                <a:spcPct val="100000"/>
              </a:lnSpc>
              <a:spcBef>
                <a:spcPts val="400"/>
              </a:spcBef>
              <a:buClr>
                <a:srgbClr val="ccb400"/>
              </a:buClr>
              <a:buSzPct val="70000"/>
              <a:buFont typeface="Wingdings" charset="2"/>
              <a:buChar char=""/>
            </a:pPr>
            <a:r>
              <a:rPr b="0" lang="en-US" sz="2000" spc="-1" strike="noStrike">
                <a:solidFill>
                  <a:srgbClr val="646b86"/>
                </a:solidFill>
                <a:latin typeface="Georgia"/>
              </a:rPr>
              <a:t>9 – Operatia logica AND</a:t>
            </a:r>
            <a:endParaRPr b="0" lang="en-US" sz="2000" spc="-1" strike="noStrike">
              <a:solidFill>
                <a:srgbClr val="000000"/>
              </a:solidFill>
              <a:latin typeface="Georgia"/>
            </a:endParaRPr>
          </a:p>
          <a:p>
            <a:pPr lvl="1" marL="548640" indent="-274320">
              <a:lnSpc>
                <a:spcPct val="100000"/>
              </a:lnSpc>
              <a:spcBef>
                <a:spcPts val="400"/>
              </a:spcBef>
              <a:buClr>
                <a:srgbClr val="ccb400"/>
              </a:buClr>
              <a:buSzPct val="70000"/>
              <a:buFont typeface="Wingdings" charset="2"/>
              <a:buChar char=""/>
            </a:pPr>
            <a:r>
              <a:rPr b="0" lang="en-US" sz="2000" spc="-1" strike="noStrike">
                <a:solidFill>
                  <a:srgbClr val="646b86"/>
                </a:solidFill>
                <a:latin typeface="Georgia"/>
              </a:rPr>
              <a:t>10 – Operatia logica OR</a:t>
            </a:r>
            <a:endParaRPr b="0" lang="en-US" sz="2000" spc="-1" strike="noStrike">
              <a:solidFill>
                <a:srgbClr val="000000"/>
              </a:solidFill>
              <a:latin typeface="Georgia"/>
            </a:endParaRPr>
          </a:p>
          <a:p>
            <a:pPr lvl="1" marL="548640" indent="-274320">
              <a:lnSpc>
                <a:spcPct val="100000"/>
              </a:lnSpc>
              <a:spcBef>
                <a:spcPts val="400"/>
              </a:spcBef>
              <a:buClr>
                <a:srgbClr val="ccb400"/>
              </a:buClr>
              <a:buSzPct val="70000"/>
              <a:buFont typeface="Wingdings" charset="2"/>
              <a:buChar char=""/>
            </a:pPr>
            <a:r>
              <a:rPr b="0" lang="en-US" sz="2000" spc="-1" strike="noStrike">
                <a:solidFill>
                  <a:srgbClr val="646b86"/>
                </a:solidFill>
                <a:latin typeface="Georgia"/>
              </a:rPr>
              <a:t>11 – Operatia logica XOR</a:t>
            </a:r>
            <a:endParaRPr b="0" lang="en-US" sz="2000" spc="-1" strike="noStrike">
              <a:solidFill>
                <a:srgbClr val="000000"/>
              </a:solidFill>
              <a:latin typeface="Georgia"/>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304920" y="380880"/>
            <a:ext cx="8534160" cy="758520"/>
          </a:xfrm>
          <a:prstGeom prst="rect">
            <a:avLst/>
          </a:prstGeom>
          <a:noFill/>
          <a:ln w="0">
            <a:noFill/>
          </a:ln>
        </p:spPr>
        <p:txBody>
          <a:bodyPr lIns="90000" rIns="90000" tIns="45000" bIns="45000" anchor="b">
            <a:normAutofit fontScale="73000"/>
          </a:bodyPr>
          <a:p>
            <a:pPr algn="ctr">
              <a:lnSpc>
                <a:spcPct val="100000"/>
              </a:lnSpc>
              <a:buNone/>
            </a:pPr>
            <a:r>
              <a:rPr b="0" lang="en-US" sz="3300" spc="-1" strike="noStrike">
                <a:solidFill>
                  <a:srgbClr val="7b9899"/>
                </a:solidFill>
                <a:latin typeface="Georgia"/>
              </a:rPr>
              <a:t>Unitatea cuprinde, in functie de operatia selectata:</a:t>
            </a:r>
            <a:endParaRPr b="0" lang="en-US" sz="3300" spc="-1" strike="noStrike">
              <a:solidFill>
                <a:srgbClr val="000000"/>
              </a:solidFill>
              <a:latin typeface="Georgia"/>
            </a:endParaRPr>
          </a:p>
        </p:txBody>
      </p:sp>
      <p:sp>
        <p:nvSpPr>
          <p:cNvPr id="223" name="PlaceHolder 2"/>
          <p:cNvSpPr>
            <a:spLocks noGrp="1"/>
          </p:cNvSpPr>
          <p:nvPr>
            <p:ph/>
          </p:nvPr>
        </p:nvSpPr>
        <p:spPr>
          <a:xfrm>
            <a:off x="301680" y="1527120"/>
            <a:ext cx="8503560" cy="4571640"/>
          </a:xfrm>
          <a:prstGeom prst="rect">
            <a:avLst/>
          </a:prstGeom>
          <a:noFill/>
          <a:ln w="0">
            <a:noFill/>
          </a:ln>
        </p:spPr>
        <p:txBody>
          <a:bodyPr lIns="90000" rIns="90000" tIns="45000" bIns="45000" anchor="t">
            <a:normAutofit fontScale="71000"/>
          </a:bodyPr>
          <a:p>
            <a:pPr marL="274320" indent="-274320">
              <a:lnSpc>
                <a:spcPct val="100000"/>
              </a:lnSpc>
              <a:spcBef>
                <a:spcPts val="541"/>
              </a:spcBef>
              <a:buClr>
                <a:srgbClr val="d16349"/>
              </a:buClr>
              <a:buSzPct val="85000"/>
              <a:buFont typeface="Wingdings 2" charset="2"/>
              <a:buChar char=""/>
            </a:pPr>
            <a:r>
              <a:rPr b="0" lang="it-IT" sz="2700" spc="-1" strike="noStrike">
                <a:solidFill>
                  <a:srgbClr val="000000"/>
                </a:solidFill>
                <a:latin typeface="Georgia"/>
              </a:rPr>
              <a:t>0=n: operatie in care la iesire unitatea va scoate 67 de biti setati pe 0 , si indica faptul ca ALU e intr-o stare neutra, nu s-a selectat nicio operatie</a:t>
            </a:r>
            <a:endParaRPr b="0" lang="en-US" sz="2700" spc="-1" strike="noStrike">
              <a:solidFill>
                <a:srgbClr val="000000"/>
              </a:solidFill>
              <a:latin typeface="Georgia"/>
            </a:endParaRPr>
          </a:p>
          <a:p>
            <a:pPr marL="274320" indent="-27432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1, 2=sumator/scazator: operatia foloseste sumatorul CSKA (Carry Skip Adder), 4 unitati RCA (Ripple Carry Adder) (2 unitati RCA normale, si 2 RCA* ,care calculeaza in plus si variabila de propagate, pentru a accelera cand e cazul sumatorul, prin propagarea carry-ului, practic nu se mai asteapta pentru generarea urmatorului carry, care ar dura mai mult sa se genereze). Cele 2 unitati RCA* folosesc subunitati FAC* (Full Adder Cell), iar cele RCA folosesc FAC. Scaderea se face utilizand o formula comb la CIN ,ea activandu-se pe 1 cand se selecteaza operatia de scadere, iar in acelasi timp in toate unitatile de RCA Y va intra ca Y^CIN astfel incat sa se obtina C1 cand e cazul de scadere</a:t>
            </a:r>
            <a:endParaRPr b="0" lang="en-US" sz="2700" spc="-1" strike="noStrike">
              <a:solidFill>
                <a:srgbClr val="000000"/>
              </a:solidFill>
              <a:latin typeface="Georgia"/>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304920" y="304920"/>
            <a:ext cx="8534160" cy="758520"/>
          </a:xfrm>
          <a:prstGeom prst="rect">
            <a:avLst/>
          </a:prstGeom>
          <a:noFill/>
          <a:ln w="0">
            <a:noFill/>
          </a:ln>
        </p:spPr>
        <p:txBody>
          <a:bodyPr lIns="90000" rIns="90000" tIns="45000" bIns="45000" anchor="b">
            <a:normAutofit fontScale="73000"/>
          </a:bodyPr>
          <a:p>
            <a:pPr algn="ctr">
              <a:lnSpc>
                <a:spcPct val="100000"/>
              </a:lnSpc>
              <a:buNone/>
            </a:pPr>
            <a:r>
              <a:rPr b="0" lang="en-US" sz="3300" spc="-1" strike="noStrike">
                <a:solidFill>
                  <a:srgbClr val="7b9899"/>
                </a:solidFill>
                <a:latin typeface="Georgia"/>
              </a:rPr>
              <a:t>Unitatea cuprinde, in functie de operatia selectata:</a:t>
            </a:r>
            <a:endParaRPr b="0" lang="en-US" sz="3300" spc="-1" strike="noStrike">
              <a:solidFill>
                <a:srgbClr val="000000"/>
              </a:solidFill>
              <a:latin typeface="Georgia"/>
            </a:endParaRPr>
          </a:p>
        </p:txBody>
      </p:sp>
      <p:sp>
        <p:nvSpPr>
          <p:cNvPr id="225" name="PlaceHolder 2"/>
          <p:cNvSpPr>
            <a:spLocks noGrp="1"/>
          </p:cNvSpPr>
          <p:nvPr>
            <p:ph/>
          </p:nvPr>
        </p:nvSpPr>
        <p:spPr>
          <a:xfrm>
            <a:off x="301680" y="1527120"/>
            <a:ext cx="8503560" cy="4571640"/>
          </a:xfrm>
          <a:prstGeom prst="rect">
            <a:avLst/>
          </a:prstGeom>
          <a:noFill/>
          <a:ln w="0">
            <a:noFill/>
          </a:ln>
        </p:spPr>
        <p:txBody>
          <a:bodyPr lIns="90000" rIns="90000" tIns="45000" bIns="45000" anchor="t">
            <a:normAutofit fontScale="77000"/>
          </a:bodyPr>
          <a:p>
            <a:pPr marL="274320" indent="-27432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3=inmultire: </a:t>
            </a:r>
            <a:r>
              <a:rPr b="0" lang="en-US" sz="2700" spc="-1" strike="noStrike">
                <a:solidFill>
                  <a:srgbClr val="000000"/>
                </a:solidFill>
                <a:latin typeface="Georgia"/>
              </a:rPr>
              <a:t>operatie care se </a:t>
            </a:r>
            <a:r>
              <a:rPr b="0" lang="en-US" sz="2700" spc="-1" strike="noStrike">
                <a:solidFill>
                  <a:srgbClr val="000000"/>
                </a:solidFill>
                <a:latin typeface="Georgia"/>
              </a:rPr>
              <a:t>bazeaza pe </a:t>
            </a:r>
            <a:r>
              <a:rPr b="0" lang="en-US" sz="2700" spc="-1" strike="noStrike">
                <a:solidFill>
                  <a:srgbClr val="000000"/>
                </a:solidFill>
                <a:latin typeface="Georgia"/>
              </a:rPr>
              <a:t>arhitectura Booth </a:t>
            </a:r>
            <a:r>
              <a:rPr b="0" lang="en-US" sz="2700" spc="-1" strike="noStrike">
                <a:solidFill>
                  <a:srgbClr val="000000"/>
                </a:solidFill>
                <a:latin typeface="Georgia"/>
              </a:rPr>
              <a:t>Radix-8, care merge </a:t>
            </a:r>
            <a:r>
              <a:rPr b="0" lang="en-US" sz="2700" spc="-1" strike="noStrike">
                <a:solidFill>
                  <a:srgbClr val="000000"/>
                </a:solidFill>
                <a:latin typeface="Georgia"/>
              </a:rPr>
              <a:t>pana la 32 biti/4 </a:t>
            </a:r>
            <a:r>
              <a:rPr b="0" lang="en-US" sz="2700" spc="-1" strike="noStrike">
                <a:solidFill>
                  <a:srgbClr val="000000"/>
                </a:solidFill>
                <a:latin typeface="Georgia"/>
              </a:rPr>
              <a:t>iteratii(0-7), iar </a:t>
            </a:r>
            <a:r>
              <a:rPr b="0" lang="en-US" sz="2700" spc="-1" strike="noStrike">
                <a:solidFill>
                  <a:srgbClr val="000000"/>
                </a:solidFill>
                <a:latin typeface="Georgia"/>
              </a:rPr>
              <a:t>pentru operatia de </a:t>
            </a:r>
            <a:r>
              <a:rPr b="0" lang="en-US" sz="2700" spc="-1" strike="noStrike">
                <a:solidFill>
                  <a:srgbClr val="000000"/>
                </a:solidFill>
                <a:latin typeface="Georgia"/>
              </a:rPr>
              <a:t>adunare el se </a:t>
            </a:r>
            <a:r>
              <a:rPr b="0" lang="en-US" sz="2700" spc="-1" strike="noStrike">
                <a:solidFill>
                  <a:srgbClr val="000000"/>
                </a:solidFill>
                <a:latin typeface="Georgia"/>
              </a:rPr>
              <a:t>foloseste de </a:t>
            </a:r>
            <a:r>
              <a:rPr b="0" lang="en-US" sz="2700" spc="-1" strike="noStrike">
                <a:solidFill>
                  <a:srgbClr val="000000"/>
                </a:solidFill>
                <a:latin typeface="Georgia"/>
              </a:rPr>
              <a:t>sumatorul CSKA dar </a:t>
            </a:r>
            <a:r>
              <a:rPr b="0" lang="en-US" sz="2700" spc="-1" strike="noStrike">
                <a:solidFill>
                  <a:srgbClr val="000000"/>
                </a:solidFill>
                <a:latin typeface="Georgia"/>
              </a:rPr>
              <a:t>cu intrari pe 34 de </a:t>
            </a:r>
            <a:r>
              <a:rPr b="0" lang="en-US" sz="2700" spc="-1" strike="noStrike">
                <a:solidFill>
                  <a:srgbClr val="000000"/>
                </a:solidFill>
                <a:latin typeface="Georgia"/>
              </a:rPr>
              <a:t>biti. Operatia de </a:t>
            </a:r>
            <a:r>
              <a:rPr b="0" lang="en-US" sz="2700" spc="-1" strike="noStrike">
                <a:solidFill>
                  <a:srgbClr val="000000"/>
                </a:solidFill>
                <a:latin typeface="Georgia"/>
              </a:rPr>
              <a:t>inmultire are nevoie </a:t>
            </a:r>
            <a:r>
              <a:rPr b="0" lang="en-US" sz="2700" spc="-1" strike="noStrike">
                <a:solidFill>
                  <a:srgbClr val="000000"/>
                </a:solidFill>
                <a:latin typeface="Georgia"/>
              </a:rPr>
              <a:t>intre 20 si 27 de </a:t>
            </a:r>
            <a:r>
              <a:rPr b="0" lang="en-US" sz="2700" spc="-1" strike="noStrike">
                <a:solidFill>
                  <a:srgbClr val="000000"/>
                </a:solidFill>
                <a:latin typeface="Georgia"/>
              </a:rPr>
              <a:t>cicluri de tact </a:t>
            </a:r>
            <a:r>
              <a:rPr b="0" lang="en-US" sz="2700" spc="-1" strike="noStrike">
                <a:solidFill>
                  <a:srgbClr val="000000"/>
                </a:solidFill>
                <a:latin typeface="Georgia"/>
              </a:rPr>
              <a:t>pentru a calcula </a:t>
            </a:r>
            <a:r>
              <a:rPr b="0" lang="en-US" sz="2700" spc="-1" strike="noStrike">
                <a:solidFill>
                  <a:srgbClr val="000000"/>
                </a:solidFill>
                <a:latin typeface="Georgia"/>
              </a:rPr>
              <a:t>rezultatul corect in </a:t>
            </a:r>
            <a:r>
              <a:rPr b="0" lang="en-US" sz="2700" spc="-1" strike="noStrike">
                <a:solidFill>
                  <a:srgbClr val="000000"/>
                </a:solidFill>
                <a:latin typeface="Georgia"/>
              </a:rPr>
              <a:t>functie de numerele </a:t>
            </a:r>
            <a:r>
              <a:rPr b="0" lang="en-US" sz="2700" spc="-1" strike="noStrike">
                <a:solidFill>
                  <a:srgbClr val="000000"/>
                </a:solidFill>
                <a:latin typeface="Georgia"/>
              </a:rPr>
              <a:t>date. Rezultatul va </a:t>
            </a:r>
            <a:r>
              <a:rPr b="0" lang="en-US" sz="2700" spc="-1" strike="noStrike">
                <a:solidFill>
                  <a:srgbClr val="000000"/>
                </a:solidFill>
                <a:latin typeface="Georgia"/>
              </a:rPr>
              <a:t>fii pe 67 de biti (34 </a:t>
            </a:r>
            <a:r>
              <a:rPr b="0" lang="en-US" sz="2700" spc="-1" strike="noStrike">
                <a:solidFill>
                  <a:srgbClr val="000000"/>
                </a:solidFill>
                <a:latin typeface="Georgia"/>
              </a:rPr>
              <a:t>biti a + 33 biti q) </a:t>
            </a:r>
            <a:r>
              <a:rPr b="0" lang="en-US" sz="2700" spc="-1" strike="noStrike">
                <a:solidFill>
                  <a:srgbClr val="000000"/>
                </a:solidFill>
                <a:latin typeface="Georgia"/>
              </a:rPr>
              <a:t>==&gt; toate celelalte </a:t>
            </a:r>
            <a:r>
              <a:rPr b="0" lang="en-US" sz="2700" spc="-1" strike="noStrike">
                <a:solidFill>
                  <a:srgbClr val="000000"/>
                </a:solidFill>
                <a:latin typeface="Georgia"/>
              </a:rPr>
              <a:t>operatii vor lua </a:t>
            </a:r>
            <a:r>
              <a:rPr b="0" lang="en-US" sz="2700" spc="-1" strike="noStrike">
                <a:solidFill>
                  <a:srgbClr val="000000"/>
                </a:solidFill>
                <a:latin typeface="Georgia"/>
              </a:rPr>
              <a:t>numere pe 32 de </a:t>
            </a:r>
            <a:r>
              <a:rPr b="0" lang="en-US" sz="2700" spc="-1" strike="noStrike">
                <a:solidFill>
                  <a:srgbClr val="000000"/>
                </a:solidFill>
                <a:latin typeface="Georgia"/>
              </a:rPr>
              <a:t>biti,va calcula </a:t>
            </a:r>
            <a:r>
              <a:rPr b="0" lang="en-US" sz="2700" spc="-1" strike="noStrike">
                <a:solidFill>
                  <a:srgbClr val="000000"/>
                </a:solidFill>
                <a:latin typeface="Georgia"/>
              </a:rPr>
              <a:t>operatia specifica si </a:t>
            </a:r>
            <a:r>
              <a:rPr b="0" lang="en-US" sz="2700" spc="-1" strike="noStrike">
                <a:solidFill>
                  <a:srgbClr val="000000"/>
                </a:solidFill>
                <a:latin typeface="Georgia"/>
              </a:rPr>
              <a:t>il va convertii in </a:t>
            </a:r>
            <a:r>
              <a:rPr b="0" lang="en-US" sz="2700" spc="-1" strike="noStrike">
                <a:solidFill>
                  <a:srgbClr val="000000"/>
                </a:solidFill>
                <a:latin typeface="Georgia"/>
              </a:rPr>
              <a:t>numar pe 67 de biti. </a:t>
            </a:r>
            <a:r>
              <a:rPr b="0" lang="en-US" sz="2700" spc="-1" strike="noStrike">
                <a:solidFill>
                  <a:srgbClr val="000000"/>
                </a:solidFill>
                <a:latin typeface="Georgia"/>
              </a:rPr>
              <a:t>Inmultirea se </a:t>
            </a:r>
            <a:r>
              <a:rPr b="0" lang="en-US" sz="2700" spc="-1" strike="noStrike">
                <a:solidFill>
                  <a:srgbClr val="000000"/>
                </a:solidFill>
                <a:latin typeface="Georgia"/>
              </a:rPr>
              <a:t>foloseste de un </a:t>
            </a:r>
            <a:r>
              <a:rPr b="0" lang="en-US" sz="2700" spc="-1" strike="noStrike">
                <a:solidFill>
                  <a:srgbClr val="000000"/>
                </a:solidFill>
                <a:latin typeface="Georgia"/>
              </a:rPr>
              <a:t>Control Unit </a:t>
            </a:r>
            <a:r>
              <a:rPr b="0" lang="en-US" sz="2700" spc="-1" strike="noStrike">
                <a:solidFill>
                  <a:srgbClr val="000000"/>
                </a:solidFill>
                <a:latin typeface="Georgia"/>
              </a:rPr>
              <a:t>(implementat printr-</a:t>
            </a:r>
            <a:r>
              <a:rPr b="0" lang="en-US" sz="2700" spc="-1" strike="noStrike">
                <a:solidFill>
                  <a:srgbClr val="000000"/>
                </a:solidFill>
                <a:latin typeface="Georgia"/>
              </a:rPr>
              <a:t>un FSM) pe baza </a:t>
            </a:r>
            <a:r>
              <a:rPr b="0" lang="en-US" sz="2700" spc="-1" strike="noStrike">
                <a:solidFill>
                  <a:srgbClr val="000000"/>
                </a:solidFill>
                <a:latin typeface="Georgia"/>
              </a:rPr>
              <a:t>caruia migreaza in </a:t>
            </a:r>
            <a:r>
              <a:rPr b="0" lang="en-US" sz="2700" spc="-1" strike="noStrike">
                <a:solidFill>
                  <a:srgbClr val="000000"/>
                </a:solidFill>
                <a:latin typeface="Georgia"/>
              </a:rPr>
              <a:t>anumite stari care </a:t>
            </a:r>
            <a:r>
              <a:rPr b="0" lang="en-US" sz="2700" spc="-1" strike="noStrike">
                <a:solidFill>
                  <a:srgbClr val="000000"/>
                </a:solidFill>
                <a:latin typeface="Georgia"/>
              </a:rPr>
              <a:t>activeaza anumite </a:t>
            </a:r>
            <a:r>
              <a:rPr b="0" lang="en-US" sz="2700" spc="-1" strike="noStrike">
                <a:solidFill>
                  <a:srgbClr val="000000"/>
                </a:solidFill>
                <a:latin typeface="Georgia"/>
              </a:rPr>
              <a:t>semnale de control, </a:t>
            </a:r>
            <a:r>
              <a:rPr b="0" lang="en-US" sz="2700" spc="-1" strike="noStrike">
                <a:solidFill>
                  <a:srgbClr val="000000"/>
                </a:solidFill>
                <a:latin typeface="Georgia"/>
              </a:rPr>
              <a:t>iar pe baza </a:t>
            </a:r>
            <a:r>
              <a:rPr b="0" lang="en-US" sz="2700" spc="-1" strike="noStrike">
                <a:solidFill>
                  <a:srgbClr val="000000"/>
                </a:solidFill>
                <a:latin typeface="Georgia"/>
              </a:rPr>
              <a:t>semnalelor de </a:t>
            </a:r>
            <a:r>
              <a:rPr b="0" lang="en-US" sz="2700" spc="-1" strike="noStrike">
                <a:solidFill>
                  <a:srgbClr val="000000"/>
                </a:solidFill>
                <a:latin typeface="Georgia"/>
              </a:rPr>
              <a:t>control se activeaza </a:t>
            </a:r>
            <a:r>
              <a:rPr b="0" lang="en-US" sz="2700" spc="-1" strike="noStrike">
                <a:solidFill>
                  <a:srgbClr val="000000"/>
                </a:solidFill>
                <a:latin typeface="Georgia"/>
              </a:rPr>
              <a:t>anumite operatii </a:t>
            </a:r>
            <a:r>
              <a:rPr b="0" lang="en-US" sz="2700" spc="-1" strike="noStrike">
                <a:solidFill>
                  <a:srgbClr val="000000"/>
                </a:solidFill>
                <a:latin typeface="Georgia"/>
              </a:rPr>
              <a:t>specifice pe numere, </a:t>
            </a:r>
            <a:r>
              <a:rPr b="0" lang="en-US" sz="2700" spc="-1" strike="noStrike">
                <a:solidFill>
                  <a:srgbClr val="000000"/>
                </a:solidFill>
                <a:latin typeface="Georgia"/>
              </a:rPr>
              <a:t>specifice </a:t>
            </a:r>
            <a:r>
              <a:rPr b="0" lang="en-US" sz="2700" spc="-1" strike="noStrike">
                <a:solidFill>
                  <a:srgbClr val="000000"/>
                </a:solidFill>
                <a:latin typeface="Georgia"/>
              </a:rPr>
              <a:t>algoritmului Booth </a:t>
            </a:r>
            <a:r>
              <a:rPr b="0" lang="en-US" sz="2700" spc="-1" strike="noStrike">
                <a:solidFill>
                  <a:srgbClr val="000000"/>
                </a:solidFill>
                <a:latin typeface="Georgia"/>
              </a:rPr>
              <a:t>Radix-8</a:t>
            </a:r>
            <a:endParaRPr b="0" lang="en-US" sz="2700" spc="-1" strike="noStrike">
              <a:solidFill>
                <a:srgbClr val="000000"/>
              </a:solidFill>
              <a:latin typeface="Georgia"/>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304920" y="380880"/>
            <a:ext cx="8534160" cy="758520"/>
          </a:xfrm>
          <a:prstGeom prst="rect">
            <a:avLst/>
          </a:prstGeom>
          <a:noFill/>
          <a:ln w="0">
            <a:noFill/>
          </a:ln>
        </p:spPr>
        <p:txBody>
          <a:bodyPr lIns="90000" rIns="90000" tIns="45000" bIns="45000" anchor="b">
            <a:normAutofit fontScale="73000"/>
          </a:bodyPr>
          <a:p>
            <a:pPr algn="ctr">
              <a:lnSpc>
                <a:spcPct val="100000"/>
              </a:lnSpc>
              <a:buNone/>
            </a:pPr>
            <a:r>
              <a:rPr b="0" lang="en-US" sz="3300" spc="-1" strike="noStrike">
                <a:solidFill>
                  <a:srgbClr val="7b9899"/>
                </a:solidFill>
                <a:latin typeface="Georgia"/>
              </a:rPr>
              <a:t>Unitatea cuprinde, in functie de operatia selectata:</a:t>
            </a:r>
            <a:endParaRPr b="0" lang="en-US" sz="3300" spc="-1" strike="noStrike">
              <a:solidFill>
                <a:srgbClr val="000000"/>
              </a:solidFill>
              <a:latin typeface="Georgia"/>
            </a:endParaRPr>
          </a:p>
        </p:txBody>
      </p:sp>
      <p:sp>
        <p:nvSpPr>
          <p:cNvPr id="227" name="PlaceHolder 2"/>
          <p:cNvSpPr>
            <a:spLocks noGrp="1"/>
          </p:cNvSpPr>
          <p:nvPr>
            <p:ph/>
          </p:nvPr>
        </p:nvSpPr>
        <p:spPr>
          <a:xfrm>
            <a:off x="301680" y="1527120"/>
            <a:ext cx="8503560" cy="4571640"/>
          </a:xfrm>
          <a:prstGeom prst="rect">
            <a:avLst/>
          </a:prstGeom>
          <a:noFill/>
          <a:ln w="0">
            <a:noFill/>
          </a:ln>
        </p:spPr>
        <p:txBody>
          <a:bodyPr lIns="90000" rIns="90000" tIns="45000" bIns="45000" anchor="t">
            <a:normAutofit fontScale="89000"/>
          </a:bodyPr>
          <a:p>
            <a:pPr marL="274320" indent="-27432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4=impartire: operatia se bazeaza pe arhitectura restoring, care merge pana la 32 de iteratii (0-31), iar pentru adunari ea se foloseste tot de unitatea CSKA. Operatia de impartire va folosii un numar fix de cicluri de tact = 165 pentru orice numar, pentru a calcula rezultatul corect. Impartirea se foloseste de un Control Unit (implementat printr un FSM) pe baza caruia migreaza in anumite stari care acticveaza anumite semnale de control, iar pe baza semnalelor de control se activeaza anumite operatii specifice pe numere, specifice algoritmului restoring</a:t>
            </a:r>
            <a:endParaRPr b="0" lang="en-US" sz="2700" spc="-1" strike="noStrike">
              <a:solidFill>
                <a:srgbClr val="000000"/>
              </a:solidFill>
              <a:latin typeface="Georgia"/>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304920" y="304920"/>
            <a:ext cx="8534160" cy="758520"/>
          </a:xfrm>
          <a:prstGeom prst="rect">
            <a:avLst/>
          </a:prstGeom>
          <a:noFill/>
          <a:ln w="0">
            <a:noFill/>
          </a:ln>
        </p:spPr>
        <p:txBody>
          <a:bodyPr lIns="90000" rIns="90000" tIns="45000" bIns="45000" anchor="b">
            <a:normAutofit fontScale="73000"/>
          </a:bodyPr>
          <a:p>
            <a:pPr algn="ctr">
              <a:lnSpc>
                <a:spcPct val="100000"/>
              </a:lnSpc>
              <a:buNone/>
            </a:pPr>
            <a:r>
              <a:rPr b="0" lang="en-US" sz="3300" spc="-1" strike="noStrike">
                <a:solidFill>
                  <a:srgbClr val="7b9899"/>
                </a:solidFill>
                <a:latin typeface="Georgia"/>
              </a:rPr>
              <a:t>Unitatea cuprinde, in functie de operatia selectata:</a:t>
            </a:r>
            <a:endParaRPr b="0" lang="en-US" sz="3300" spc="-1" strike="noStrike">
              <a:solidFill>
                <a:srgbClr val="000000"/>
              </a:solidFill>
              <a:latin typeface="Georgia"/>
            </a:endParaRPr>
          </a:p>
        </p:txBody>
      </p:sp>
      <p:sp>
        <p:nvSpPr>
          <p:cNvPr id="229" name="PlaceHolder 2"/>
          <p:cNvSpPr>
            <a:spLocks noGrp="1"/>
          </p:cNvSpPr>
          <p:nvPr>
            <p:ph/>
          </p:nvPr>
        </p:nvSpPr>
        <p:spPr>
          <a:xfrm>
            <a:off x="301680" y="1527120"/>
            <a:ext cx="8503560" cy="4571640"/>
          </a:xfrm>
          <a:prstGeom prst="rect">
            <a:avLst/>
          </a:prstGeom>
          <a:noFill/>
          <a:ln w="0">
            <a:noFill/>
          </a:ln>
        </p:spPr>
        <p:txBody>
          <a:bodyPr lIns="90000" rIns="90000" tIns="45000" bIns="45000" anchor="t">
            <a:noAutofit/>
          </a:bodyPr>
          <a:p>
            <a:pPr marL="274320" indent="-27432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5, 6, 7, 8 = shift:</a:t>
            </a:r>
            <a:endParaRPr b="0" lang="en-US" sz="2700" spc="-1" strike="noStrike">
              <a:solidFill>
                <a:srgbClr val="000000"/>
              </a:solidFill>
              <a:latin typeface="Georgia"/>
            </a:endParaRPr>
          </a:p>
          <a:p>
            <a:pPr lvl="1" marL="548640" indent="-274320">
              <a:lnSpc>
                <a:spcPct val="100000"/>
              </a:lnSpc>
              <a:spcBef>
                <a:spcPts val="439"/>
              </a:spcBef>
              <a:buClr>
                <a:srgbClr val="ccb400"/>
              </a:buClr>
              <a:buSzPct val="70000"/>
              <a:buFont typeface="Wingdings" charset="2"/>
              <a:buChar char=""/>
            </a:pPr>
            <a:r>
              <a:rPr b="0" lang="en-US" sz="2200" spc="-1" strike="noStrike">
                <a:solidFill>
                  <a:srgbClr val="646b86"/>
                </a:solidFill>
                <a:latin typeface="Georgia"/>
              </a:rPr>
              <a:t>5 si 6 shift-eaza X la stanga, respectiv la dreapta, iar 7 si 8 shift-eaza Y la stanga, respectiv la dreapta</a:t>
            </a:r>
            <a:endParaRPr b="0" lang="en-US" sz="2200" spc="-1" strike="noStrike">
              <a:solidFill>
                <a:srgbClr val="000000"/>
              </a:solidFill>
              <a:latin typeface="Georgia"/>
            </a:endParaRPr>
          </a:p>
          <a:p>
            <a:endParaRPr b="0" lang="en-US" sz="2200" spc="-1" strike="noStrike">
              <a:solidFill>
                <a:srgbClr val="000000"/>
              </a:solidFill>
              <a:latin typeface="Georgia"/>
            </a:endParaRPr>
          </a:p>
          <a:p>
            <a:pPr marL="274320" indent="-274320">
              <a:lnSpc>
                <a:spcPct val="100000"/>
              </a:lnSpc>
              <a:spcBef>
                <a:spcPts val="541"/>
              </a:spcBef>
              <a:buClr>
                <a:srgbClr val="d16349"/>
              </a:buClr>
              <a:buSzPct val="85000"/>
              <a:buFont typeface="Wingdings 2" charset="2"/>
              <a:buChar char=""/>
            </a:pPr>
            <a:r>
              <a:rPr b="0" lang="en-US" sz="2700" spc="-1" strike="noStrike">
                <a:solidFill>
                  <a:srgbClr val="000000"/>
                </a:solidFill>
                <a:latin typeface="Georgia"/>
              </a:rPr>
              <a:t>9, 10, 11 = operatii logice:</a:t>
            </a:r>
            <a:endParaRPr b="0" lang="en-US" sz="2700" spc="-1" strike="noStrike">
              <a:solidFill>
                <a:srgbClr val="000000"/>
              </a:solidFill>
              <a:latin typeface="Georgia"/>
            </a:endParaRPr>
          </a:p>
          <a:p>
            <a:pPr lvl="1" marL="548640" indent="-274320">
              <a:lnSpc>
                <a:spcPct val="100000"/>
              </a:lnSpc>
              <a:spcBef>
                <a:spcPts val="439"/>
              </a:spcBef>
              <a:buClr>
                <a:srgbClr val="ccb400"/>
              </a:buClr>
              <a:buSzPct val="70000"/>
              <a:buFont typeface="Wingdings" charset="2"/>
              <a:buChar char=""/>
            </a:pPr>
            <a:r>
              <a:rPr b="0" lang="en-US" sz="2200" spc="-1" strike="noStrike">
                <a:solidFill>
                  <a:srgbClr val="646b86"/>
                </a:solidFill>
                <a:latin typeface="Georgia"/>
              </a:rPr>
              <a:t>9, 10 si 11 relizeaza operatii logice de AND, OR si XOR intre X si Y</a:t>
            </a:r>
            <a:endParaRPr b="0" lang="en-US" sz="2200" spc="-1" strike="noStrike">
              <a:solidFill>
                <a:srgbClr val="000000"/>
              </a:solidFill>
              <a:latin typeface="Georgia"/>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Box 1"/>
          <p:cNvSpPr/>
          <p:nvPr/>
        </p:nvSpPr>
        <p:spPr>
          <a:xfrm>
            <a:off x="380880" y="380880"/>
            <a:ext cx="8457840" cy="44787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1800" spc="-1" strike="noStrike">
                <a:solidFill>
                  <a:srgbClr val="000000"/>
                </a:solidFill>
                <a:latin typeface="Georgia"/>
              </a:rPr>
              <a:t>Scaderea se va executa in serie, doar atunci cand e activata</a:t>
            </a:r>
            <a:endParaRPr b="0" lang="en-US" sz="1800" spc="-1" strike="noStrike">
              <a:latin typeface="Arial"/>
            </a:endParaRPr>
          </a:p>
          <a:p>
            <a:pPr>
              <a:lnSpc>
                <a:spcPct val="100000"/>
              </a:lnSpc>
              <a:buNone/>
            </a:pP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Georgia"/>
              </a:rPr>
              <a:t>Adunarea si operatiile logice se vor executa in paralel cu inmultirea si impartirea</a:t>
            </a:r>
            <a:endParaRPr b="0" lang="en-US" sz="1800" spc="-1" strike="noStrike">
              <a:latin typeface="Arial"/>
            </a:endParaRPr>
          </a:p>
          <a:p>
            <a:pPr>
              <a:lnSpc>
                <a:spcPct val="100000"/>
              </a:lnSpc>
              <a:buNone/>
            </a:pP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Georgia"/>
              </a:rPr>
              <a:t>La iesire vom introduce rezultatele de la toate operatiile si vom selecta cu semnalul de op (MUX 11:1 in care daca nu s-a selectat o operatie sau s-a selectat dar inca nu s-a calculat rezultatul se va retine 0, respectiv rezultatul atunci cand e gata calculat)</a:t>
            </a:r>
            <a:endParaRPr b="0" lang="en-US" sz="1800" spc="-1" strike="noStrike">
              <a:latin typeface="Arial"/>
            </a:endParaRPr>
          </a:p>
          <a:p>
            <a:pPr>
              <a:lnSpc>
                <a:spcPct val="100000"/>
              </a:lnSpc>
              <a:buNone/>
            </a:pP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Georgia"/>
              </a:rPr>
              <a:t>La iesire avem:</a:t>
            </a:r>
            <a:endParaRPr b="0" lang="en-US" sz="1800" spc="-1" strike="noStrike">
              <a:latin typeface="Arial"/>
            </a:endParaRPr>
          </a:p>
          <a:p>
            <a:pPr lvl="1" marL="800280" indent="-343080">
              <a:lnSpc>
                <a:spcPct val="100000"/>
              </a:lnSpc>
              <a:buClr>
                <a:srgbClr val="000000"/>
              </a:buClr>
              <a:buFont typeface="Georgia"/>
              <a:buAutoNum type="arabicPeriod"/>
            </a:pPr>
            <a:r>
              <a:rPr b="0" lang="en-US" sz="1800" spc="-1" strike="noStrike">
                <a:solidFill>
                  <a:srgbClr val="000000"/>
                </a:solidFill>
                <a:latin typeface="Georgia"/>
              </a:rPr>
              <a:t>Un registru de rezultat (67 de biti) --&gt;rezultatul inmultirii/impartirii/operatiilor logice/adunarii/scaderii</a:t>
            </a:r>
            <a:endParaRPr b="0" lang="en-US" sz="1800" spc="-1" strike="noStrike">
              <a:latin typeface="Arial"/>
            </a:endParaRPr>
          </a:p>
          <a:p>
            <a:pPr lvl="1" marL="800280" indent="-343080">
              <a:lnSpc>
                <a:spcPct val="100000"/>
              </a:lnSpc>
              <a:buClr>
                <a:srgbClr val="000000"/>
              </a:buClr>
              <a:buFont typeface="Georgia"/>
              <a:buAutoNum type="arabicPeriod"/>
            </a:pPr>
            <a:r>
              <a:rPr b="0" lang="en-US" sz="1800" spc="-1" strike="noStrike">
                <a:solidFill>
                  <a:srgbClr val="000000"/>
                </a:solidFill>
                <a:latin typeface="Georgia"/>
              </a:rPr>
              <a:t>Un registru de rest (33 de biti) --&gt; mereu pe 0 ,cu exceptia cand se va selecta operatia de impartire iar restul a apucat sa se calculeze(i s-au dat 167 de cicluri)</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Box 1"/>
          <p:cNvSpPr/>
          <p:nvPr/>
        </p:nvSpPr>
        <p:spPr>
          <a:xfrm>
            <a:off x="304920" y="304920"/>
            <a:ext cx="8534160" cy="5027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600" spc="-1" strike="noStrike">
                <a:solidFill>
                  <a:srgbClr val="000000"/>
                </a:solidFill>
                <a:latin typeface="Georgia"/>
              </a:rPr>
              <a:t>A NU SE FOLOSII NUMERE  MAI MARI DECAT 2^30 </a:t>
            </a:r>
            <a:endParaRPr b="0" lang="en-US" sz="3600" spc="-1" strike="noStrike">
              <a:latin typeface="Arial"/>
            </a:endParaRPr>
          </a:p>
          <a:p>
            <a:pPr>
              <a:lnSpc>
                <a:spcPct val="100000"/>
              </a:lnSpc>
              <a:buNone/>
            </a:pPr>
            <a:endParaRPr b="0" lang="en-US" sz="3600" spc="-1" strike="noStrike">
              <a:latin typeface="Arial"/>
            </a:endParaRPr>
          </a:p>
          <a:p>
            <a:pPr>
              <a:lnSpc>
                <a:spcPct val="100000"/>
              </a:lnSpc>
              <a:buNone/>
            </a:pPr>
            <a:endParaRPr b="0" lang="en-US" sz="3600" spc="-1" strike="noStrike">
              <a:latin typeface="Arial"/>
            </a:endParaRPr>
          </a:p>
          <a:p>
            <a:pPr>
              <a:lnSpc>
                <a:spcPct val="100000"/>
              </a:lnSpc>
              <a:buNone/>
            </a:pPr>
            <a:r>
              <a:rPr b="0" lang="en-US" sz="3600" spc="-1" strike="noStrike">
                <a:solidFill>
                  <a:srgbClr val="000000"/>
                </a:solidFill>
                <a:latin typeface="Georgia"/>
              </a:rPr>
              <a:t>INTERVALUL DE NUMERE X, Y CARE ASIGURA UN REZULTAT CORECT: </a:t>
            </a:r>
            <a:endParaRPr b="0" lang="en-US" sz="3600" spc="-1" strike="noStrike">
              <a:latin typeface="Arial"/>
            </a:endParaRPr>
          </a:p>
          <a:p>
            <a:pPr>
              <a:lnSpc>
                <a:spcPct val="100000"/>
              </a:lnSpc>
              <a:buNone/>
            </a:pPr>
            <a:endParaRPr b="0" lang="en-US" sz="3600" spc="-1" strike="noStrike">
              <a:latin typeface="Arial"/>
            </a:endParaRPr>
          </a:p>
          <a:p>
            <a:pPr>
              <a:lnSpc>
                <a:spcPct val="100000"/>
              </a:lnSpc>
              <a:buNone/>
            </a:pPr>
            <a:r>
              <a:rPr b="0" lang="en-US" sz="3600" spc="-1" strike="noStrike">
                <a:solidFill>
                  <a:srgbClr val="000000"/>
                </a:solidFill>
                <a:latin typeface="Georgia"/>
              </a:rPr>
              <a:t>X,Y ∈ [-2147483647,+2147483647]</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Box 1"/>
          <p:cNvSpPr/>
          <p:nvPr/>
        </p:nvSpPr>
        <p:spPr>
          <a:xfrm>
            <a:off x="204120" y="2151360"/>
            <a:ext cx="8610120" cy="1826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3200" spc="-1" strike="noStrike">
                <a:solidFill>
                  <a:srgbClr val="000000"/>
                </a:solidFill>
                <a:latin typeface="Georgia"/>
              </a:rPr>
              <a:t>Mucioniu Andrei Constantin</a:t>
            </a:r>
            <a:endParaRPr b="0" lang="en-US" sz="3200" spc="-1" strike="noStrike">
              <a:latin typeface="Arial"/>
            </a:endParaRPr>
          </a:p>
          <a:p>
            <a:pPr algn="ctr">
              <a:lnSpc>
                <a:spcPct val="100000"/>
              </a:lnSpc>
              <a:buNone/>
            </a:pPr>
            <a:r>
              <a:rPr b="0" lang="en-US" sz="3200" spc="-1" strike="noStrike">
                <a:solidFill>
                  <a:srgbClr val="000000"/>
                </a:solidFill>
                <a:latin typeface="Georgia"/>
              </a:rPr>
              <a:t>Sperneac Catalin</a:t>
            </a:r>
            <a:endParaRPr b="0" lang="en-US" sz="3200" spc="-1" strike="noStrike">
              <a:latin typeface="Arial"/>
            </a:endParaRPr>
          </a:p>
          <a:p>
            <a:pPr algn="ctr">
              <a:lnSpc>
                <a:spcPct val="100000"/>
              </a:lnSpc>
              <a:buNone/>
            </a:pPr>
            <a:r>
              <a:rPr b="0" lang="en-US" sz="3200" spc="-1" strike="noStrike">
                <a:solidFill>
                  <a:srgbClr val="000000"/>
                </a:solidFill>
                <a:latin typeface="Georgia"/>
              </a:rPr>
              <a:t>Vesea Eduard</a:t>
            </a:r>
            <a:endParaRPr b="0" lang="en-US" sz="32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Civic</Template>
  <TotalTime>68</TotalTime>
  <Application>LibreOffice/7.3.7.2$Linux_X86_64 LibreOffice_project/30$Build-2</Application>
  <AppVersion>15.0000</AppVersion>
  <Words>912</Words>
  <Paragraphs>51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2024-04-17T20:16:29Z</dcterms:created>
  <dc:creator>Catalin Sperneac</dc:creator>
  <dc:description/>
  <dc:language>en-US</dc:language>
  <cp:lastModifiedBy/>
  <dcterms:modified xsi:type="dcterms:W3CDTF">2024-04-18T09:43:02Z</dcterms:modified>
  <cp:revision>10</cp:revision>
  <dc:subject/>
  <dc:title>Arithmetic Logic Unit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9</vt:i4>
  </property>
</Properties>
</file>