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93036BD3-D150-4A28-9193-5DC191819B9C}"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5"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6"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897725C-FD15-4FB2-90C3-2C92162AFE3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9"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0"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1"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7694DC9-4F37-4E49-8D62-F2FD4DEC483D}"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3"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4"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5"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6"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7"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E4EE7DFC-2D38-475D-94BD-35FBE9FBB62C}"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8B404E08-335D-4A72-B943-7AE9FF23923D}"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BB1D9887-1C18-47B0-B452-C927127EC9D7}"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48A9BC75-309B-4D22-81DA-B3FA1B45CC3F}"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34286185-A1E8-4CEE-BB69-B9DA84B7AA5A}"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53E65C77-7F09-449E-9381-098BC2494E7E}"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A4804CE5-DB18-4BBD-83BE-B1821AA826A5}"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91BB9B07-AE79-4392-8FB1-246D17D3F9C3}"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4"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3374E03F-8499-425A-A380-8131CE26999C}"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F048F704-1ED6-4A20-92C4-F2AD26BA872A}"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A34E9239-2881-4778-9BA2-86AF81F6EBED}"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976B4EB8-1F68-4136-817E-26EA31A672C8}"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88AA22EE-21E9-45A6-8CCC-8AEB1F5B3178}"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217D8616-F372-43CC-8937-226DDFC93A0D}"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34E19806-8D2C-4E5E-A126-7A33E96192F4}"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8"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3F8C7F26-23CF-4FEB-86D7-9ECBC965C81A}"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0"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397BF6DE-7113-41B9-8B7E-7BA66B9704A0}"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3"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F182BF4E-35BA-4E96-B40A-D4D0CBC9922E}"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F01A9E71-8256-45F1-8BF6-57412CB29C90}"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85D96A2-D764-42B0-BF21-A0E3B351A206}"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C87BB875-7BC5-4324-AC50-8AAC16CB853A}"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8"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9"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8C80263A-457D-4ECB-AE17-22DA88BAC784}"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3"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E45D7011-3D4A-453B-9A3F-217BC1040050}"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7"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0181AD74-9CA1-418F-82BA-6A3508AF05C7}"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9"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0"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E2A6CA85-2AD4-4255-9788-D3F6B73FF6A8}"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4"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5"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7328B340-D288-49A2-AEEF-53E24E22D200}"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7"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8"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9"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0"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1"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2"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A20CD94B-564C-46C4-AD2B-6B42C6085C08}"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17DAF294-BB2D-49CC-BC6A-FE2725F0ABB2}"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4"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FD72AEFB-2556-4776-98AE-A7A440734FEB}"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6"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0EED6FA6-6CD0-4807-976F-EC013C64B22C}"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8"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E9989FAB-3CD7-4E92-A0B1-1DCF2D0CEC4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8"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9"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2E5E92E2-A0DD-4BFD-8BDD-AEF356A55325}"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4138B3DA-A5A9-4C8C-9690-D79E479363AF}"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94BB8F6D-A8D2-405C-8F4A-AB1C753C7963}"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4"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5"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DDFE139A-9772-4B1D-83C8-71726EE6392D}"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7"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8"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9"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9E8386BD-1A91-45D7-B748-C04FBADED8F5}"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0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3"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34E18FB2-4B82-43FF-ACD7-29612DE98DF4}"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05"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6"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DB747F08-AAAC-40A8-BBA4-C94D0D3C005E}"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0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9"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0"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1"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BD45C1EE-D145-4B30-AA0C-00F868AE286D}"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13"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4"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5"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6"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7"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8"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4DEF9857-632D-4F6A-B038-F8587E19D84B}"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D080C6B4-E5F8-4FCC-A400-733F495C3250}"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D0683BF-1E80-4D4C-B4BD-3A0A1996E306}"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68E935B5-8B1A-4EF5-B651-FD4EABBF3763}"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AB0C47CB-5C68-4AC9-A995-E1722D60BE9A}"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4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7E93A7BC-3577-4E5D-BD3A-5F6B6C9FD0E9}"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0879E8B5-6B7E-414B-8FF0-4AC66585E001}"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8F83FCA8-D47F-47C9-A5E5-5E2C46C368DD}"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4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AA38E3E4-F4E4-445E-8C6A-E38628B13E4E}"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4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D1A13FE6-6D4B-4111-871A-AF680C7663EB}"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5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888CF65D-B459-46FB-A718-27DE7980E90F}"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5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6A9820C7-7BCB-4F60-8C00-9D47C0E34AED}"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3"/>
          </p:nvPr>
        </p:nvSpPr>
        <p:spPr/>
        <p:txBody>
          <a:bodyPr/>
          <a:lstStyle/>
          <a:p>
            <a:r>
              <a:t>Footer</a:t>
            </a:r>
          </a:p>
        </p:txBody>
      </p:sp>
      <p:sp>
        <p:nvSpPr>
          <p:cNvPr id="8" name="PlaceHolder 7"/>
          <p:cNvSpPr>
            <a:spLocks noGrp="1"/>
          </p:cNvSpPr>
          <p:nvPr>
            <p:ph type="sldNum" idx="14"/>
          </p:nvPr>
        </p:nvSpPr>
        <p:spPr/>
        <p:txBody>
          <a:bodyPr/>
          <a:lstStyle/>
          <a:p>
            <a:fld id="{4652B00A-3000-4621-8B49-AC3194CA0A8F}" type="slidenum">
              <a:t>‹#›</a:t>
            </a:fld>
            <a:endParaRPr/>
          </a:p>
        </p:txBody>
      </p:sp>
      <p:sp>
        <p:nvSpPr>
          <p:cNvPr id="9" name="PlaceHolder 8"/>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01B19D26-1CED-4960-8BFF-3F69820C3281}"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3"/>
          </p:nvPr>
        </p:nvSpPr>
        <p:spPr/>
        <p:txBody>
          <a:bodyPr/>
          <a:lstStyle/>
          <a:p>
            <a:r>
              <a:t>Footer</a:t>
            </a:r>
          </a:p>
        </p:txBody>
      </p:sp>
      <p:sp>
        <p:nvSpPr>
          <p:cNvPr id="10" name="PlaceHolder 9"/>
          <p:cNvSpPr>
            <a:spLocks noGrp="1"/>
          </p:cNvSpPr>
          <p:nvPr>
            <p:ph type="sldNum" idx="14"/>
          </p:nvPr>
        </p:nvSpPr>
        <p:spPr/>
        <p:txBody>
          <a:bodyPr/>
          <a:lstStyle/>
          <a:p>
            <a:fld id="{EB678535-4EBF-4E39-A030-F87EC5946902}" type="slidenum">
              <a:t>‹#›</a:t>
            </a:fld>
            <a:endParaRPr/>
          </a:p>
        </p:txBody>
      </p:sp>
      <p:sp>
        <p:nvSpPr>
          <p:cNvPr id="11" name="PlaceHolder 10"/>
          <p:cNvSpPr>
            <a:spLocks noGrp="1"/>
          </p:cNvSpPr>
          <p:nvPr>
            <p:ph type="dt" idx="15"/>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4"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6EF12C2-9FE9-4AAF-AAC8-051D95BA943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7"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BF08F9EB-8C1B-4CA3-9ACA-8AB1A34ECFB5}"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FD4AEB8-B389-46CA-B622-D9ABE8B131BA}"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23" name="Rectangle 16" hidden="1"/>
          <p:cNvSpPr/>
          <p:nvPr/>
        </p:nvSpPr>
        <p:spPr>
          <a:xfrm>
            <a:off x="0" y="6705720"/>
            <a:ext cx="9142920" cy="15120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24" name="Rectangle 15" hidden="1"/>
          <p:cNvSpPr/>
          <p:nvPr/>
        </p:nvSpPr>
        <p:spPr>
          <a:xfrm>
            <a:off x="0" y="0"/>
            <a:ext cx="9142920" cy="13921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2" name="Rectangle 17" hidden="1"/>
          <p:cNvSpPr/>
          <p:nvPr/>
        </p:nvSpPr>
        <p:spPr>
          <a:xfrm>
            <a:off x="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3" name="Rectangle 18" hidden="1"/>
          <p:cNvSpPr/>
          <p:nvPr/>
        </p:nvSpPr>
        <p:spPr>
          <a:xfrm>
            <a:off x="899172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4" name="Rectangle 8" hidden="1"/>
          <p:cNvSpPr/>
          <p:nvPr/>
        </p:nvSpPr>
        <p:spPr>
          <a:xfrm>
            <a:off x="149400" y="6388560"/>
            <a:ext cx="8831880" cy="308520"/>
          </a:xfrm>
          <a:prstGeom prst="rect">
            <a:avLst/>
          </a:prstGeom>
          <a:solidFill>
            <a:srgbClr val="8CADAE"/>
          </a:solidFill>
          <a:ln w="9360">
            <a:noFill/>
          </a:ln>
        </p:spPr>
        <p:style>
          <a:lnRef idx="0">
            <a:scrgbClr r="0" g="0" b="0"/>
          </a:lnRef>
          <a:fillRef idx="0">
            <a:scrgbClr r="0" g="0" b="0"/>
          </a:fillRef>
          <a:effectRef idx="0">
            <a:scrgbClr r="0" g="0" b="0"/>
          </a:effectRef>
          <a:fontRef idx="minor"/>
        </p:style>
      </p:sp>
      <p:sp>
        <p:nvSpPr>
          <p:cNvPr id="5" name="Rectangle 7" hidden="1"/>
          <p:cNvSpPr/>
          <p:nvPr/>
        </p:nvSpPr>
        <p:spPr>
          <a:xfrm>
            <a:off x="152280" y="155520"/>
            <a:ext cx="8831880" cy="6545880"/>
          </a:xfrm>
          <a:prstGeom prst="rect">
            <a:avLst/>
          </a:prstGeom>
          <a:noFill/>
          <a:ln w="9360">
            <a:solidFill>
              <a:srgbClr val="7B9899"/>
            </a:solidFill>
            <a:miter/>
          </a:ln>
        </p:spPr>
        <p:style>
          <a:lnRef idx="0">
            <a:scrgbClr r="0" g="0" b="0"/>
          </a:lnRef>
          <a:fillRef idx="0">
            <a:scrgbClr r="0" g="0" b="0"/>
          </a:fillRef>
          <a:effectRef idx="0">
            <a:scrgbClr r="0" g="0" b="0"/>
          </a:effectRef>
          <a:fontRef idx="minor"/>
        </p:style>
      </p:sp>
      <p:sp>
        <p:nvSpPr>
          <p:cNvPr id="6" name="Straight Connector 9"/>
          <p:cNvSpPr/>
          <p:nvPr/>
        </p:nvSpPr>
        <p:spPr>
          <a:xfrm>
            <a:off x="152280" y="1276560"/>
            <a:ext cx="8832960" cy="360"/>
          </a:xfrm>
          <a:prstGeom prst="line">
            <a:avLst/>
          </a:prstGeom>
          <a:ln w="9360">
            <a:solidFill>
              <a:srgbClr val="7B9899"/>
            </a:solidFill>
            <a:prstDash val="sysDash"/>
            <a:round/>
          </a:ln>
        </p:spPr>
        <p:style>
          <a:lnRef idx="0">
            <a:scrgbClr r="0" g="0" b="0"/>
          </a:lnRef>
          <a:fillRef idx="0">
            <a:scrgbClr r="0" g="0" b="0"/>
          </a:fillRef>
          <a:effectRef idx="0">
            <a:scrgbClr r="0" g="0" b="0"/>
          </a:effectRef>
          <a:fontRef idx="minor"/>
        </p:style>
      </p:sp>
      <p:sp>
        <p:nvSpPr>
          <p:cNvPr id="7" name="Oval 11" hidden="1"/>
          <p:cNvSpPr/>
          <p:nvPr/>
        </p:nvSpPr>
        <p:spPr>
          <a:xfrm>
            <a:off x="4267080" y="956160"/>
            <a:ext cx="608400" cy="608400"/>
          </a:xfrm>
          <a:prstGeom prst="ellipse">
            <a:avLst/>
          </a:prstGeom>
          <a:solidFill>
            <a:srgbClr val="FFFFFF"/>
          </a:solidFill>
          <a:ln w="15840">
            <a:noFill/>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8" name="Oval 14" hidden="1"/>
          <p:cNvSpPr/>
          <p:nvPr/>
        </p:nvSpPr>
        <p:spPr>
          <a:xfrm>
            <a:off x="4361760" y="1050480"/>
            <a:ext cx="419400" cy="419400"/>
          </a:xfrm>
          <a:prstGeom prst="ellipse">
            <a:avLst/>
          </a:prstGeom>
          <a:solidFill>
            <a:srgbClr val="FFFFFF"/>
          </a:solidFill>
          <a:ln w="50760" cap="rnd">
            <a:solidFill>
              <a:srgbClr val="7B9899"/>
            </a:solidFill>
            <a:round/>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9" name="Rectangle 14"/>
          <p:cNvSpPr/>
          <p:nvPr/>
        </p:nvSpPr>
        <p:spPr>
          <a:xfrm>
            <a:off x="0" y="6705720"/>
            <a:ext cx="9142920" cy="15120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0" name="Rectangle 18"/>
          <p:cNvSpPr/>
          <p:nvPr/>
        </p:nvSpPr>
        <p:spPr>
          <a:xfrm>
            <a:off x="8991720" y="288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1" name="Rectangle 17"/>
          <p:cNvSpPr/>
          <p:nvPr/>
        </p:nvSpPr>
        <p:spPr>
          <a:xfrm>
            <a:off x="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2" name="Rectangle 15"/>
          <p:cNvSpPr/>
          <p:nvPr/>
        </p:nvSpPr>
        <p:spPr>
          <a:xfrm>
            <a:off x="0" y="0"/>
            <a:ext cx="9142920" cy="25135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3" name="Rectangle 11"/>
          <p:cNvSpPr/>
          <p:nvPr/>
        </p:nvSpPr>
        <p:spPr>
          <a:xfrm>
            <a:off x="146160" y="6391800"/>
            <a:ext cx="8831880" cy="308520"/>
          </a:xfrm>
          <a:prstGeom prst="rect">
            <a:avLst/>
          </a:prstGeom>
          <a:solidFill>
            <a:srgbClr val="8CADAE"/>
          </a:solidFill>
          <a:ln w="9360">
            <a:noFill/>
          </a:ln>
        </p:spPr>
        <p:style>
          <a:lnRef idx="0">
            <a:scrgbClr r="0" g="0" b="0"/>
          </a:lnRef>
          <a:fillRef idx="0">
            <a:scrgbClr r="0" g="0" b="0"/>
          </a:fillRef>
          <a:effectRef idx="0">
            <a:scrgbClr r="0" g="0" b="0"/>
          </a:effectRef>
          <a:fontRef idx="minor"/>
        </p:style>
      </p:sp>
      <p:sp>
        <p:nvSpPr>
          <p:cNvPr id="14" name="Straight Connector 6"/>
          <p:cNvSpPr/>
          <p:nvPr/>
        </p:nvSpPr>
        <p:spPr>
          <a:xfrm>
            <a:off x="155160" y="2419920"/>
            <a:ext cx="8833320" cy="360"/>
          </a:xfrm>
          <a:prstGeom prst="line">
            <a:avLst/>
          </a:prstGeom>
          <a:ln w="11520">
            <a:solidFill>
              <a:srgbClr val="7B9899"/>
            </a:solidFill>
            <a:prstDash val="sysDash"/>
            <a:round/>
          </a:ln>
        </p:spPr>
        <p:style>
          <a:lnRef idx="0">
            <a:scrgbClr r="0" g="0" b="0"/>
          </a:lnRef>
          <a:fillRef idx="0">
            <a:scrgbClr r="0" g="0" b="0"/>
          </a:fillRef>
          <a:effectRef idx="0">
            <a:scrgbClr r="0" g="0" b="0"/>
          </a:effectRef>
          <a:fontRef idx="minor"/>
        </p:style>
      </p:sp>
      <p:sp>
        <p:nvSpPr>
          <p:cNvPr id="15" name="Rectangle 9"/>
          <p:cNvSpPr/>
          <p:nvPr/>
        </p:nvSpPr>
        <p:spPr>
          <a:xfrm>
            <a:off x="152280" y="152280"/>
            <a:ext cx="8831880" cy="6545880"/>
          </a:xfrm>
          <a:prstGeom prst="rect">
            <a:avLst/>
          </a:prstGeom>
          <a:noFill/>
          <a:ln w="9360">
            <a:solidFill>
              <a:srgbClr val="7B9899"/>
            </a:solidFill>
            <a:miter/>
          </a:ln>
        </p:spPr>
        <p:style>
          <a:lnRef idx="0">
            <a:scrgbClr r="0" g="0" b="0"/>
          </a:lnRef>
          <a:fillRef idx="0">
            <a:scrgbClr r="0" g="0" b="0"/>
          </a:fillRef>
          <a:effectRef idx="0">
            <a:scrgbClr r="0" g="0" b="0"/>
          </a:effectRef>
          <a:fontRef idx="minor"/>
        </p:style>
      </p:sp>
      <p:sp>
        <p:nvSpPr>
          <p:cNvPr id="16" name="Oval 12"/>
          <p:cNvSpPr/>
          <p:nvPr/>
        </p:nvSpPr>
        <p:spPr>
          <a:xfrm>
            <a:off x="4267080" y="2115360"/>
            <a:ext cx="608400" cy="608400"/>
          </a:xfrm>
          <a:prstGeom prst="ellipse">
            <a:avLst/>
          </a:prstGeom>
          <a:solidFill>
            <a:srgbClr val="FFFFFF"/>
          </a:solidFill>
          <a:ln w="15840">
            <a:noFill/>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17" name="Oval 13"/>
          <p:cNvSpPr/>
          <p:nvPr/>
        </p:nvSpPr>
        <p:spPr>
          <a:xfrm>
            <a:off x="4361760" y="2209680"/>
            <a:ext cx="419400" cy="419400"/>
          </a:xfrm>
          <a:prstGeom prst="ellipse">
            <a:avLst/>
          </a:prstGeom>
          <a:solidFill>
            <a:srgbClr val="FFFFFF"/>
          </a:solidFill>
          <a:ln w="50760" cap="rnd">
            <a:solidFill>
              <a:srgbClr val="7B9899"/>
            </a:solidFill>
            <a:round/>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18"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19" name="PlaceHolder 2"/>
          <p:cNvSpPr>
            <a:spLocks noGrp="1"/>
          </p:cNvSpPr>
          <p:nvPr>
            <p:ph type="body"/>
          </p:nvPr>
        </p:nvSpPr>
        <p:spPr>
          <a:xfrm>
            <a:off x="457200" y="1604520"/>
            <a:ext cx="82288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20" name="PlaceHolder 3"/>
          <p:cNvSpPr>
            <a:spLocks noGrp="1"/>
          </p:cNvSpPr>
          <p:nvPr>
            <p:ph type="ftr" idx="1"/>
          </p:nvPr>
        </p:nvSpPr>
        <p:spPr>
          <a:xfrm>
            <a:off x="304920" y="6410880"/>
            <a:ext cx="3580200" cy="364680"/>
          </a:xfrm>
          <a:prstGeom prst="rect">
            <a:avLst/>
          </a:prstGeom>
          <a:noFill/>
          <a:ln w="0">
            <a:noFill/>
          </a:ln>
        </p:spPr>
        <p:txBody>
          <a:bodyPr lIns="90000" tIns="45000" rIns="90000" bIns="45000" anchor="t">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21" name="PlaceHolder 4"/>
          <p:cNvSpPr>
            <a:spLocks noGrp="1"/>
          </p:cNvSpPr>
          <p:nvPr>
            <p:ph type="sldNum" idx="2"/>
          </p:nvPr>
        </p:nvSpPr>
        <p:spPr>
          <a:xfrm>
            <a:off x="4343400" y="2199600"/>
            <a:ext cx="456120" cy="440280"/>
          </a:xfrm>
          <a:prstGeom prst="rect">
            <a:avLst/>
          </a:prstGeom>
          <a:noFill/>
          <a:ln w="0">
            <a:noFill/>
          </a:ln>
        </p:spPr>
        <p:txBody>
          <a:bodyPr lIns="45720" tIns="45000" rIns="45720" bIns="45000" anchor="ctr">
            <a:noAutofit/>
          </a:bodyPr>
          <a:lstStyle>
            <a:lvl1pPr algn="ctr">
              <a:lnSpc>
                <a:spcPct val="100000"/>
              </a:lnSpc>
              <a:buNone/>
              <a:defRPr lang="en-US" sz="1600" b="0" strike="noStrike" spc="-1">
                <a:solidFill>
                  <a:srgbClr val="6D8687"/>
                </a:solidFill>
                <a:latin typeface="Georgia"/>
              </a:defRPr>
            </a:lvl1pPr>
          </a:lstStyle>
          <a:p>
            <a:pPr algn="ctr">
              <a:lnSpc>
                <a:spcPct val="100000"/>
              </a:lnSpc>
              <a:buNone/>
            </a:pPr>
            <a:fld id="{5DB6DFEF-2F6F-4E98-B19B-61C758FDA626}" type="slidenum">
              <a:rPr lang="en-US" sz="1600" b="0" strike="noStrike" spc="-1">
                <a:solidFill>
                  <a:srgbClr val="6D8687"/>
                </a:solidFill>
                <a:latin typeface="Georgia"/>
              </a:rPr>
              <a:t>‹#›</a:t>
            </a:fld>
            <a:endParaRPr lang="en-US" sz="1600" b="0" strike="noStrike" spc="-1">
              <a:latin typeface="Times New Roman"/>
            </a:endParaRPr>
          </a:p>
        </p:txBody>
      </p:sp>
      <p:sp>
        <p:nvSpPr>
          <p:cNvPr id="22" name="PlaceHolder 5"/>
          <p:cNvSpPr>
            <a:spLocks noGrp="1"/>
          </p:cNvSpPr>
          <p:nvPr>
            <p:ph type="dt" idx="3"/>
          </p:nvPr>
        </p:nvSpPr>
        <p:spPr>
          <a:xfrm>
            <a:off x="5791320" y="6405120"/>
            <a:ext cx="3043800" cy="364680"/>
          </a:xfrm>
          <a:prstGeom prst="rect">
            <a:avLst/>
          </a:prstGeom>
          <a:noFill/>
          <a:ln w="0">
            <a:noFill/>
          </a:ln>
        </p:spPr>
        <p:txBody>
          <a:bodyPr lIns="90000" tIns="45000" rIns="90000" bIns="45000" anchor="t">
            <a:noAutofit/>
          </a:bodyPr>
          <a:lstStyle>
            <a:lvl1pPr>
              <a:defRPr lang="en-US" sz="1400" b="0" strike="noStrike" spc="-1">
                <a:latin typeface="Times New Roman"/>
              </a:defRPr>
            </a:lvl1pPr>
          </a:lstStyle>
          <a:p>
            <a:r>
              <a:rPr lang="en-US"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59" name="Rectangle 16"/>
          <p:cNvSpPr/>
          <p:nvPr/>
        </p:nvSpPr>
        <p:spPr>
          <a:xfrm>
            <a:off x="0" y="6705720"/>
            <a:ext cx="9142920" cy="15120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60" name="Rectangle 15"/>
          <p:cNvSpPr/>
          <p:nvPr/>
        </p:nvSpPr>
        <p:spPr>
          <a:xfrm>
            <a:off x="0" y="0"/>
            <a:ext cx="9142920" cy="13921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61" name="Rectangle 17"/>
          <p:cNvSpPr/>
          <p:nvPr/>
        </p:nvSpPr>
        <p:spPr>
          <a:xfrm>
            <a:off x="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62" name="Rectangle 18"/>
          <p:cNvSpPr/>
          <p:nvPr/>
        </p:nvSpPr>
        <p:spPr>
          <a:xfrm>
            <a:off x="899172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63" name="Rectangle 8"/>
          <p:cNvSpPr/>
          <p:nvPr/>
        </p:nvSpPr>
        <p:spPr>
          <a:xfrm>
            <a:off x="149400" y="6388560"/>
            <a:ext cx="8831880" cy="308520"/>
          </a:xfrm>
          <a:prstGeom prst="rect">
            <a:avLst/>
          </a:prstGeom>
          <a:solidFill>
            <a:srgbClr val="8CADAE"/>
          </a:solidFill>
          <a:ln w="9360">
            <a:noFill/>
          </a:ln>
        </p:spPr>
        <p:style>
          <a:lnRef idx="0">
            <a:scrgbClr r="0" g="0" b="0"/>
          </a:lnRef>
          <a:fillRef idx="0">
            <a:scrgbClr r="0" g="0" b="0"/>
          </a:fillRef>
          <a:effectRef idx="0">
            <a:scrgbClr r="0" g="0" b="0"/>
          </a:effectRef>
          <a:fontRef idx="minor"/>
        </p:style>
      </p:sp>
      <p:sp>
        <p:nvSpPr>
          <p:cNvPr id="64" name="Rectangle 7"/>
          <p:cNvSpPr/>
          <p:nvPr/>
        </p:nvSpPr>
        <p:spPr>
          <a:xfrm>
            <a:off x="152280" y="155520"/>
            <a:ext cx="8831880" cy="6545880"/>
          </a:xfrm>
          <a:prstGeom prst="rect">
            <a:avLst/>
          </a:prstGeom>
          <a:noFill/>
          <a:ln w="9360">
            <a:solidFill>
              <a:srgbClr val="7B9899"/>
            </a:solidFill>
            <a:miter/>
          </a:ln>
        </p:spPr>
        <p:style>
          <a:lnRef idx="0">
            <a:scrgbClr r="0" g="0" b="0"/>
          </a:lnRef>
          <a:fillRef idx="0">
            <a:scrgbClr r="0" g="0" b="0"/>
          </a:fillRef>
          <a:effectRef idx="0">
            <a:scrgbClr r="0" g="0" b="0"/>
          </a:effectRef>
          <a:fontRef idx="minor"/>
        </p:style>
      </p:sp>
      <p:sp>
        <p:nvSpPr>
          <p:cNvPr id="65" name="Straight Connector 9"/>
          <p:cNvSpPr/>
          <p:nvPr/>
        </p:nvSpPr>
        <p:spPr>
          <a:xfrm>
            <a:off x="152280" y="1276560"/>
            <a:ext cx="8832960" cy="360"/>
          </a:xfrm>
          <a:prstGeom prst="line">
            <a:avLst/>
          </a:prstGeom>
          <a:ln w="9360">
            <a:solidFill>
              <a:srgbClr val="7B9899"/>
            </a:solidFill>
            <a:prstDash val="sysDash"/>
            <a:round/>
          </a:ln>
        </p:spPr>
        <p:style>
          <a:lnRef idx="0">
            <a:scrgbClr r="0" g="0" b="0"/>
          </a:lnRef>
          <a:fillRef idx="0">
            <a:scrgbClr r="0" g="0" b="0"/>
          </a:fillRef>
          <a:effectRef idx="0">
            <a:scrgbClr r="0" g="0" b="0"/>
          </a:effectRef>
          <a:fontRef idx="minor"/>
        </p:style>
      </p:sp>
      <p:sp>
        <p:nvSpPr>
          <p:cNvPr id="66" name="Oval 11"/>
          <p:cNvSpPr/>
          <p:nvPr/>
        </p:nvSpPr>
        <p:spPr>
          <a:xfrm>
            <a:off x="4267080" y="956160"/>
            <a:ext cx="608400" cy="608400"/>
          </a:xfrm>
          <a:prstGeom prst="ellipse">
            <a:avLst/>
          </a:prstGeom>
          <a:solidFill>
            <a:srgbClr val="FFFFFF"/>
          </a:solidFill>
          <a:ln w="15840">
            <a:noFill/>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67" name="Oval 14"/>
          <p:cNvSpPr/>
          <p:nvPr/>
        </p:nvSpPr>
        <p:spPr>
          <a:xfrm>
            <a:off x="4361760" y="1050480"/>
            <a:ext cx="419400" cy="419400"/>
          </a:xfrm>
          <a:prstGeom prst="ellipse">
            <a:avLst/>
          </a:prstGeom>
          <a:solidFill>
            <a:srgbClr val="FFFFFF"/>
          </a:solidFill>
          <a:ln w="50760" cap="rnd">
            <a:solidFill>
              <a:srgbClr val="7B9899"/>
            </a:solidFill>
            <a:round/>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68" name="Straight Connector 7"/>
          <p:cNvSpPr/>
          <p:nvPr/>
        </p:nvSpPr>
        <p:spPr>
          <a:xfrm flipV="1">
            <a:off x="4563000" y="1575360"/>
            <a:ext cx="9000" cy="4819680"/>
          </a:xfrm>
          <a:prstGeom prst="line">
            <a:avLst/>
          </a:prstGeom>
          <a:ln w="9360">
            <a:solidFill>
              <a:srgbClr val="646B86"/>
            </a:solidFill>
            <a:prstDash val="sysDash"/>
            <a:round/>
          </a:ln>
        </p:spPr>
        <p:style>
          <a:lnRef idx="0">
            <a:scrgbClr r="0" g="0" b="0"/>
          </a:lnRef>
          <a:fillRef idx="0">
            <a:scrgbClr r="0" g="0" b="0"/>
          </a:fillRef>
          <a:effectRef idx="0">
            <a:scrgbClr r="0" g="0" b="0"/>
          </a:effectRef>
          <a:fontRef idx="minor"/>
        </p:style>
      </p:sp>
      <p:sp>
        <p:nvSpPr>
          <p:cNvPr id="69"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70" name="PlaceHolder 2"/>
          <p:cNvSpPr>
            <a:spLocks noGrp="1"/>
          </p:cNvSpPr>
          <p:nvPr>
            <p:ph type="body"/>
          </p:nvPr>
        </p:nvSpPr>
        <p:spPr>
          <a:xfrm>
            <a:off x="457200" y="1604520"/>
            <a:ext cx="401544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71" name="PlaceHolder 3"/>
          <p:cNvSpPr>
            <a:spLocks noGrp="1"/>
          </p:cNvSpPr>
          <p:nvPr>
            <p:ph type="body"/>
          </p:nvPr>
        </p:nvSpPr>
        <p:spPr>
          <a:xfrm>
            <a:off x="4674240" y="1604520"/>
            <a:ext cx="401544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72" name="PlaceHolder 4"/>
          <p:cNvSpPr>
            <a:spLocks noGrp="1"/>
          </p:cNvSpPr>
          <p:nvPr>
            <p:ph type="ftr" idx="4"/>
          </p:nvPr>
        </p:nvSpPr>
        <p:spPr>
          <a:xfrm>
            <a:off x="304920" y="6410880"/>
            <a:ext cx="3580200" cy="364680"/>
          </a:xfrm>
          <a:prstGeom prst="rect">
            <a:avLst/>
          </a:prstGeom>
          <a:noFill/>
          <a:ln w="0">
            <a:noFill/>
          </a:ln>
        </p:spPr>
        <p:txBody>
          <a:bodyPr lIns="90000" tIns="45000" rIns="90000" bIns="45000" anchor="t">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73" name="PlaceHolder 5"/>
          <p:cNvSpPr>
            <a:spLocks noGrp="1"/>
          </p:cNvSpPr>
          <p:nvPr>
            <p:ph type="sldNum" idx="5"/>
          </p:nvPr>
        </p:nvSpPr>
        <p:spPr>
          <a:xfrm>
            <a:off x="4343400" y="1040040"/>
            <a:ext cx="456120" cy="440280"/>
          </a:xfrm>
          <a:prstGeom prst="rect">
            <a:avLst/>
          </a:prstGeom>
          <a:noFill/>
          <a:ln w="0">
            <a:noFill/>
          </a:ln>
        </p:spPr>
        <p:txBody>
          <a:bodyPr lIns="45720" tIns="45000" rIns="45720" bIns="45000" anchor="ctr">
            <a:noAutofit/>
          </a:bodyPr>
          <a:lstStyle>
            <a:lvl1pPr algn="ctr">
              <a:lnSpc>
                <a:spcPct val="100000"/>
              </a:lnSpc>
              <a:buNone/>
              <a:defRPr lang="en-US" sz="1600" b="0" strike="noStrike" spc="-1">
                <a:solidFill>
                  <a:srgbClr val="7B9899"/>
                </a:solidFill>
                <a:latin typeface="Georgia"/>
              </a:defRPr>
            </a:lvl1pPr>
          </a:lstStyle>
          <a:p>
            <a:pPr algn="ctr">
              <a:lnSpc>
                <a:spcPct val="100000"/>
              </a:lnSpc>
              <a:buNone/>
            </a:pPr>
            <a:fld id="{66467985-283B-499B-BA1A-00FFA98FE26C}" type="slidenum">
              <a:rPr lang="en-US" sz="1600" b="0" strike="noStrike" spc="-1">
                <a:solidFill>
                  <a:srgbClr val="7B9899"/>
                </a:solidFill>
                <a:latin typeface="Georgia"/>
              </a:rPr>
              <a:t>‹#›</a:t>
            </a:fld>
            <a:endParaRPr lang="en-US" sz="1600" b="0" strike="noStrike" spc="-1">
              <a:latin typeface="Times New Roman"/>
            </a:endParaRPr>
          </a:p>
        </p:txBody>
      </p:sp>
      <p:sp>
        <p:nvSpPr>
          <p:cNvPr id="74" name="PlaceHolder 6"/>
          <p:cNvSpPr>
            <a:spLocks noGrp="1"/>
          </p:cNvSpPr>
          <p:nvPr>
            <p:ph type="dt" idx="6"/>
          </p:nvPr>
        </p:nvSpPr>
        <p:spPr>
          <a:xfrm>
            <a:off x="5791320" y="6409800"/>
            <a:ext cx="3043800" cy="364680"/>
          </a:xfrm>
          <a:prstGeom prst="rect">
            <a:avLst/>
          </a:prstGeom>
          <a:noFill/>
          <a:ln w="0">
            <a:noFill/>
          </a:ln>
        </p:spPr>
        <p:txBody>
          <a:bodyPr lIns="90000" tIns="45000" rIns="90000" bIns="45000" anchor="t">
            <a:noAutofit/>
          </a:bodyPr>
          <a:lstStyle>
            <a:lvl1pPr>
              <a:defRPr lang="en-US" sz="1400" b="0" strike="noStrike" spc="-1">
                <a:latin typeface="Times New Roman"/>
              </a:defRPr>
            </a:lvl1pPr>
          </a:lstStyle>
          <a:p>
            <a:r>
              <a:rPr lang="en-US"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111" name="Rectangle 16"/>
          <p:cNvSpPr/>
          <p:nvPr/>
        </p:nvSpPr>
        <p:spPr>
          <a:xfrm>
            <a:off x="0" y="6705720"/>
            <a:ext cx="9142920" cy="15120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12" name="Rectangle 15"/>
          <p:cNvSpPr/>
          <p:nvPr/>
        </p:nvSpPr>
        <p:spPr>
          <a:xfrm>
            <a:off x="0" y="0"/>
            <a:ext cx="9142920" cy="13921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13" name="Rectangle 17"/>
          <p:cNvSpPr/>
          <p:nvPr/>
        </p:nvSpPr>
        <p:spPr>
          <a:xfrm>
            <a:off x="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14" name="Rectangle 18"/>
          <p:cNvSpPr/>
          <p:nvPr/>
        </p:nvSpPr>
        <p:spPr>
          <a:xfrm>
            <a:off x="899172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15" name="Rectangle 8"/>
          <p:cNvSpPr/>
          <p:nvPr/>
        </p:nvSpPr>
        <p:spPr>
          <a:xfrm>
            <a:off x="149400" y="6388560"/>
            <a:ext cx="8831880" cy="308520"/>
          </a:xfrm>
          <a:prstGeom prst="rect">
            <a:avLst/>
          </a:prstGeom>
          <a:solidFill>
            <a:srgbClr val="8CADAE"/>
          </a:solidFill>
          <a:ln w="9360">
            <a:noFill/>
          </a:ln>
        </p:spPr>
        <p:style>
          <a:lnRef idx="0">
            <a:scrgbClr r="0" g="0" b="0"/>
          </a:lnRef>
          <a:fillRef idx="0">
            <a:scrgbClr r="0" g="0" b="0"/>
          </a:fillRef>
          <a:effectRef idx="0">
            <a:scrgbClr r="0" g="0" b="0"/>
          </a:effectRef>
          <a:fontRef idx="minor"/>
        </p:style>
      </p:sp>
      <p:sp>
        <p:nvSpPr>
          <p:cNvPr id="116" name="Rectangle 7"/>
          <p:cNvSpPr/>
          <p:nvPr/>
        </p:nvSpPr>
        <p:spPr>
          <a:xfrm>
            <a:off x="152280" y="155520"/>
            <a:ext cx="8831880" cy="6545880"/>
          </a:xfrm>
          <a:prstGeom prst="rect">
            <a:avLst/>
          </a:prstGeom>
          <a:noFill/>
          <a:ln w="9360">
            <a:solidFill>
              <a:srgbClr val="7B9899"/>
            </a:solidFill>
            <a:miter/>
          </a:ln>
        </p:spPr>
        <p:style>
          <a:lnRef idx="0">
            <a:scrgbClr r="0" g="0" b="0"/>
          </a:lnRef>
          <a:fillRef idx="0">
            <a:scrgbClr r="0" g="0" b="0"/>
          </a:fillRef>
          <a:effectRef idx="0">
            <a:scrgbClr r="0" g="0" b="0"/>
          </a:effectRef>
          <a:fontRef idx="minor"/>
        </p:style>
      </p:sp>
      <p:sp>
        <p:nvSpPr>
          <p:cNvPr id="117" name="Straight Connector 9"/>
          <p:cNvSpPr/>
          <p:nvPr/>
        </p:nvSpPr>
        <p:spPr>
          <a:xfrm>
            <a:off x="152280" y="1276560"/>
            <a:ext cx="8832960" cy="360"/>
          </a:xfrm>
          <a:prstGeom prst="line">
            <a:avLst/>
          </a:prstGeom>
          <a:ln w="9360">
            <a:solidFill>
              <a:srgbClr val="7B9899"/>
            </a:solidFill>
            <a:prstDash val="sysDash"/>
            <a:round/>
          </a:ln>
        </p:spPr>
        <p:style>
          <a:lnRef idx="0">
            <a:scrgbClr r="0" g="0" b="0"/>
          </a:lnRef>
          <a:fillRef idx="0">
            <a:scrgbClr r="0" g="0" b="0"/>
          </a:fillRef>
          <a:effectRef idx="0">
            <a:scrgbClr r="0" g="0" b="0"/>
          </a:effectRef>
          <a:fontRef idx="minor"/>
        </p:style>
      </p:sp>
      <p:sp>
        <p:nvSpPr>
          <p:cNvPr id="118" name="Oval 11"/>
          <p:cNvSpPr/>
          <p:nvPr/>
        </p:nvSpPr>
        <p:spPr>
          <a:xfrm>
            <a:off x="4267080" y="956160"/>
            <a:ext cx="608400" cy="608400"/>
          </a:xfrm>
          <a:prstGeom prst="ellipse">
            <a:avLst/>
          </a:prstGeom>
          <a:solidFill>
            <a:srgbClr val="FFFFFF"/>
          </a:solidFill>
          <a:ln w="15840">
            <a:noFill/>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119" name="Oval 14"/>
          <p:cNvSpPr/>
          <p:nvPr/>
        </p:nvSpPr>
        <p:spPr>
          <a:xfrm>
            <a:off x="4361760" y="1050480"/>
            <a:ext cx="419400" cy="419400"/>
          </a:xfrm>
          <a:prstGeom prst="ellipse">
            <a:avLst/>
          </a:prstGeom>
          <a:solidFill>
            <a:srgbClr val="FFFFFF"/>
          </a:solidFill>
          <a:ln w="50760" cap="rnd">
            <a:solidFill>
              <a:srgbClr val="7B9899"/>
            </a:solidFill>
            <a:round/>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120" name="Straight Connector 7"/>
          <p:cNvSpPr/>
          <p:nvPr/>
        </p:nvSpPr>
        <p:spPr>
          <a:xfrm flipV="1">
            <a:off x="4563000" y="1575360"/>
            <a:ext cx="9000" cy="4819680"/>
          </a:xfrm>
          <a:prstGeom prst="line">
            <a:avLst/>
          </a:prstGeom>
          <a:ln w="9360">
            <a:solidFill>
              <a:srgbClr val="646B86"/>
            </a:solidFill>
            <a:prstDash val="sysDash"/>
            <a:round/>
          </a:ln>
        </p:spPr>
        <p:style>
          <a:lnRef idx="0">
            <a:scrgbClr r="0" g="0" b="0"/>
          </a:lnRef>
          <a:fillRef idx="0">
            <a:scrgbClr r="0" g="0" b="0"/>
          </a:fillRef>
          <a:effectRef idx="0">
            <a:scrgbClr r="0" g="0" b="0"/>
          </a:effectRef>
          <a:fontRef idx="minor"/>
        </p:style>
      </p:sp>
      <p:sp>
        <p:nvSpPr>
          <p:cNvPr id="121"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122" name="PlaceHolder 2"/>
          <p:cNvSpPr>
            <a:spLocks noGrp="1"/>
          </p:cNvSpPr>
          <p:nvPr>
            <p:ph type="body"/>
          </p:nvPr>
        </p:nvSpPr>
        <p:spPr>
          <a:xfrm>
            <a:off x="457200" y="1604520"/>
            <a:ext cx="401544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123" name="PlaceHolder 3"/>
          <p:cNvSpPr>
            <a:spLocks noGrp="1"/>
          </p:cNvSpPr>
          <p:nvPr>
            <p:ph type="body"/>
          </p:nvPr>
        </p:nvSpPr>
        <p:spPr>
          <a:xfrm>
            <a:off x="4674240" y="1604520"/>
            <a:ext cx="401544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124" name="PlaceHolder 4"/>
          <p:cNvSpPr>
            <a:spLocks noGrp="1"/>
          </p:cNvSpPr>
          <p:nvPr>
            <p:ph type="ftr" idx="7"/>
          </p:nvPr>
        </p:nvSpPr>
        <p:spPr>
          <a:xfrm>
            <a:off x="304920" y="6410880"/>
            <a:ext cx="3580200" cy="364680"/>
          </a:xfrm>
          <a:prstGeom prst="rect">
            <a:avLst/>
          </a:prstGeom>
          <a:noFill/>
          <a:ln w="0">
            <a:noFill/>
          </a:ln>
        </p:spPr>
        <p:txBody>
          <a:bodyPr lIns="90000" tIns="45000" rIns="90000" bIns="45000" anchor="t">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125" name="PlaceHolder 5"/>
          <p:cNvSpPr>
            <a:spLocks noGrp="1"/>
          </p:cNvSpPr>
          <p:nvPr>
            <p:ph type="sldNum" idx="8"/>
          </p:nvPr>
        </p:nvSpPr>
        <p:spPr>
          <a:xfrm>
            <a:off x="4343400" y="1040040"/>
            <a:ext cx="456120" cy="440280"/>
          </a:xfrm>
          <a:prstGeom prst="rect">
            <a:avLst/>
          </a:prstGeom>
          <a:noFill/>
          <a:ln w="0">
            <a:noFill/>
          </a:ln>
        </p:spPr>
        <p:txBody>
          <a:bodyPr lIns="45720" tIns="45000" rIns="45720" bIns="45000" anchor="ctr">
            <a:noAutofit/>
          </a:bodyPr>
          <a:lstStyle>
            <a:lvl1pPr algn="ctr">
              <a:lnSpc>
                <a:spcPct val="100000"/>
              </a:lnSpc>
              <a:buNone/>
              <a:defRPr lang="en-US" sz="1600" b="0" strike="noStrike" spc="-1">
                <a:solidFill>
                  <a:srgbClr val="7B9899"/>
                </a:solidFill>
                <a:latin typeface="Georgia"/>
              </a:defRPr>
            </a:lvl1pPr>
          </a:lstStyle>
          <a:p>
            <a:pPr algn="ctr">
              <a:lnSpc>
                <a:spcPct val="100000"/>
              </a:lnSpc>
              <a:buNone/>
            </a:pPr>
            <a:fld id="{95A3FBA7-A9FE-48AE-884C-9E960954CB0A}" type="slidenum">
              <a:rPr lang="en-US" sz="1600" b="0" strike="noStrike" spc="-1">
                <a:solidFill>
                  <a:srgbClr val="7B9899"/>
                </a:solidFill>
                <a:latin typeface="Georgia"/>
              </a:rPr>
              <a:t>‹#›</a:t>
            </a:fld>
            <a:endParaRPr lang="en-US" sz="1600" b="0" strike="noStrike" spc="-1">
              <a:latin typeface="Times New Roman"/>
            </a:endParaRPr>
          </a:p>
        </p:txBody>
      </p:sp>
      <p:sp>
        <p:nvSpPr>
          <p:cNvPr id="126" name="PlaceHolder 6"/>
          <p:cNvSpPr>
            <a:spLocks noGrp="1"/>
          </p:cNvSpPr>
          <p:nvPr>
            <p:ph type="dt" idx="9"/>
          </p:nvPr>
        </p:nvSpPr>
        <p:spPr>
          <a:xfrm>
            <a:off x="5791320" y="6409800"/>
            <a:ext cx="3043800" cy="364680"/>
          </a:xfrm>
          <a:prstGeom prst="rect">
            <a:avLst/>
          </a:prstGeom>
          <a:noFill/>
          <a:ln w="0">
            <a:noFill/>
          </a:ln>
        </p:spPr>
        <p:txBody>
          <a:bodyPr lIns="90000" tIns="45000" rIns="90000" bIns="45000" anchor="t">
            <a:noAutofit/>
          </a:bodyPr>
          <a:lstStyle>
            <a:lvl1pPr>
              <a:defRPr lang="en-US" sz="1400" b="0" strike="noStrike" spc="-1">
                <a:latin typeface="Times New Roman"/>
              </a:defRPr>
            </a:lvl1pPr>
          </a:lstStyle>
          <a:p>
            <a:r>
              <a:rPr lang="en-US"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 name="Rectangle 16" hidden="1"/>
          <p:cNvSpPr/>
          <p:nvPr/>
        </p:nvSpPr>
        <p:spPr>
          <a:xfrm>
            <a:off x="0" y="6705720"/>
            <a:ext cx="9142920" cy="15120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64" name="Rectangle 15" hidden="1"/>
          <p:cNvSpPr/>
          <p:nvPr/>
        </p:nvSpPr>
        <p:spPr>
          <a:xfrm>
            <a:off x="0" y="0"/>
            <a:ext cx="9142920" cy="13921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65" name="Rectangle 17" hidden="1"/>
          <p:cNvSpPr/>
          <p:nvPr/>
        </p:nvSpPr>
        <p:spPr>
          <a:xfrm>
            <a:off x="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66" name="Rectangle 18" hidden="1"/>
          <p:cNvSpPr/>
          <p:nvPr/>
        </p:nvSpPr>
        <p:spPr>
          <a:xfrm>
            <a:off x="899172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67" name="Rectangle 8" hidden="1"/>
          <p:cNvSpPr/>
          <p:nvPr/>
        </p:nvSpPr>
        <p:spPr>
          <a:xfrm>
            <a:off x="149400" y="6388560"/>
            <a:ext cx="8831880" cy="308520"/>
          </a:xfrm>
          <a:prstGeom prst="rect">
            <a:avLst/>
          </a:prstGeom>
          <a:solidFill>
            <a:srgbClr val="8CADAE"/>
          </a:solidFill>
          <a:ln w="9360">
            <a:noFill/>
          </a:ln>
        </p:spPr>
        <p:style>
          <a:lnRef idx="0">
            <a:scrgbClr r="0" g="0" b="0"/>
          </a:lnRef>
          <a:fillRef idx="0">
            <a:scrgbClr r="0" g="0" b="0"/>
          </a:fillRef>
          <a:effectRef idx="0">
            <a:scrgbClr r="0" g="0" b="0"/>
          </a:effectRef>
          <a:fontRef idx="minor"/>
        </p:style>
      </p:sp>
      <p:sp>
        <p:nvSpPr>
          <p:cNvPr id="168" name="Rectangle 7" hidden="1"/>
          <p:cNvSpPr/>
          <p:nvPr/>
        </p:nvSpPr>
        <p:spPr>
          <a:xfrm>
            <a:off x="152280" y="155520"/>
            <a:ext cx="8831880" cy="6545880"/>
          </a:xfrm>
          <a:prstGeom prst="rect">
            <a:avLst/>
          </a:prstGeom>
          <a:noFill/>
          <a:ln w="9360">
            <a:solidFill>
              <a:srgbClr val="7B9899"/>
            </a:solidFill>
            <a:miter/>
          </a:ln>
        </p:spPr>
        <p:style>
          <a:lnRef idx="0">
            <a:scrgbClr r="0" g="0" b="0"/>
          </a:lnRef>
          <a:fillRef idx="0">
            <a:scrgbClr r="0" g="0" b="0"/>
          </a:fillRef>
          <a:effectRef idx="0">
            <a:scrgbClr r="0" g="0" b="0"/>
          </a:effectRef>
          <a:fontRef idx="minor"/>
        </p:style>
      </p:sp>
      <p:sp>
        <p:nvSpPr>
          <p:cNvPr id="169" name="Straight Connector 9"/>
          <p:cNvSpPr/>
          <p:nvPr/>
        </p:nvSpPr>
        <p:spPr>
          <a:xfrm>
            <a:off x="152280" y="1276560"/>
            <a:ext cx="8832960" cy="360"/>
          </a:xfrm>
          <a:prstGeom prst="line">
            <a:avLst/>
          </a:prstGeom>
          <a:ln w="9360">
            <a:solidFill>
              <a:srgbClr val="7B9899"/>
            </a:solidFill>
            <a:prstDash val="sysDash"/>
            <a:round/>
          </a:ln>
        </p:spPr>
        <p:style>
          <a:lnRef idx="0">
            <a:scrgbClr r="0" g="0" b="0"/>
          </a:lnRef>
          <a:fillRef idx="0">
            <a:scrgbClr r="0" g="0" b="0"/>
          </a:fillRef>
          <a:effectRef idx="0">
            <a:scrgbClr r="0" g="0" b="0"/>
          </a:effectRef>
          <a:fontRef idx="minor"/>
        </p:style>
      </p:sp>
      <p:sp>
        <p:nvSpPr>
          <p:cNvPr id="170" name="Oval 11" hidden="1"/>
          <p:cNvSpPr/>
          <p:nvPr/>
        </p:nvSpPr>
        <p:spPr>
          <a:xfrm>
            <a:off x="4267080" y="956160"/>
            <a:ext cx="608400" cy="608400"/>
          </a:xfrm>
          <a:prstGeom prst="ellipse">
            <a:avLst/>
          </a:prstGeom>
          <a:solidFill>
            <a:srgbClr val="FFFFFF"/>
          </a:solidFill>
          <a:ln w="15840">
            <a:noFill/>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171" name="Oval 14" hidden="1"/>
          <p:cNvSpPr/>
          <p:nvPr/>
        </p:nvSpPr>
        <p:spPr>
          <a:xfrm>
            <a:off x="4361760" y="1050480"/>
            <a:ext cx="419400" cy="419400"/>
          </a:xfrm>
          <a:prstGeom prst="ellipse">
            <a:avLst/>
          </a:prstGeom>
          <a:solidFill>
            <a:srgbClr val="FFFFFF"/>
          </a:solidFill>
          <a:ln w="50760" cap="rnd">
            <a:solidFill>
              <a:srgbClr val="7B9899"/>
            </a:solidFill>
            <a:round/>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172" name="Rectangle 6"/>
          <p:cNvSpPr/>
          <p:nvPr/>
        </p:nvSpPr>
        <p:spPr>
          <a:xfrm>
            <a:off x="0" y="6705720"/>
            <a:ext cx="9142920" cy="15120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73" name="Rectangle 7"/>
          <p:cNvSpPr/>
          <p:nvPr/>
        </p:nvSpPr>
        <p:spPr>
          <a:xfrm>
            <a:off x="0" y="0"/>
            <a:ext cx="9142920" cy="15444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74" name="Rectangle 9"/>
          <p:cNvSpPr/>
          <p:nvPr/>
        </p:nvSpPr>
        <p:spPr>
          <a:xfrm>
            <a:off x="899172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75" name="Rectangle 8"/>
          <p:cNvSpPr/>
          <p:nvPr/>
        </p:nvSpPr>
        <p:spPr>
          <a:xfrm>
            <a:off x="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76" name="Rectangle 4"/>
          <p:cNvSpPr/>
          <p:nvPr/>
        </p:nvSpPr>
        <p:spPr>
          <a:xfrm>
            <a:off x="146160" y="6391800"/>
            <a:ext cx="8831880" cy="308520"/>
          </a:xfrm>
          <a:prstGeom prst="rect">
            <a:avLst/>
          </a:prstGeom>
          <a:solidFill>
            <a:srgbClr val="8CADAE"/>
          </a:solidFill>
          <a:ln w="9360">
            <a:noFill/>
          </a:ln>
        </p:spPr>
        <p:style>
          <a:lnRef idx="0">
            <a:scrgbClr r="0" g="0" b="0"/>
          </a:lnRef>
          <a:fillRef idx="0">
            <a:scrgbClr r="0" g="0" b="0"/>
          </a:fillRef>
          <a:effectRef idx="0">
            <a:scrgbClr r="0" g="0" b="0"/>
          </a:effectRef>
          <a:fontRef idx="minor"/>
        </p:style>
      </p:sp>
      <p:sp>
        <p:nvSpPr>
          <p:cNvPr id="177" name="Rectangle 5"/>
          <p:cNvSpPr/>
          <p:nvPr/>
        </p:nvSpPr>
        <p:spPr>
          <a:xfrm>
            <a:off x="152280" y="158400"/>
            <a:ext cx="8831880" cy="6545880"/>
          </a:xfrm>
          <a:prstGeom prst="rect">
            <a:avLst/>
          </a:prstGeom>
          <a:noFill/>
          <a:ln w="9360">
            <a:solidFill>
              <a:srgbClr val="7B9899"/>
            </a:solidFill>
            <a:miter/>
          </a:ln>
        </p:spPr>
        <p:style>
          <a:lnRef idx="0">
            <a:scrgbClr r="0" g="0" b="0"/>
          </a:lnRef>
          <a:fillRef idx="0">
            <a:scrgbClr r="0" g="0" b="0"/>
          </a:fillRef>
          <a:effectRef idx="0">
            <a:scrgbClr r="0" g="0" b="0"/>
          </a:effectRef>
          <a:fontRef idx="minor"/>
        </p:style>
      </p:sp>
      <p:sp>
        <p:nvSpPr>
          <p:cNvPr id="178" name="PlaceHolder 1"/>
          <p:cNvSpPr>
            <a:spLocks noGrp="1"/>
          </p:cNvSpPr>
          <p:nvPr>
            <p:ph type="ftr" idx="10"/>
          </p:nvPr>
        </p:nvSpPr>
        <p:spPr>
          <a:xfrm>
            <a:off x="304920" y="6410880"/>
            <a:ext cx="3580200" cy="364680"/>
          </a:xfrm>
          <a:prstGeom prst="rect">
            <a:avLst/>
          </a:prstGeom>
          <a:noFill/>
          <a:ln w="0">
            <a:noFill/>
          </a:ln>
        </p:spPr>
        <p:txBody>
          <a:bodyPr lIns="90000" tIns="45000" rIns="90000" bIns="45000" anchor="t">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179" name="PlaceHolder 2"/>
          <p:cNvSpPr>
            <a:spLocks noGrp="1"/>
          </p:cNvSpPr>
          <p:nvPr>
            <p:ph type="sldNum" idx="11"/>
          </p:nvPr>
        </p:nvSpPr>
        <p:spPr>
          <a:xfrm>
            <a:off x="4267080" y="6324480"/>
            <a:ext cx="608400" cy="440280"/>
          </a:xfrm>
          <a:prstGeom prst="rect">
            <a:avLst/>
          </a:prstGeom>
          <a:noFill/>
          <a:ln w="0">
            <a:noFill/>
          </a:ln>
        </p:spPr>
        <p:txBody>
          <a:bodyPr lIns="45720" tIns="45000" rIns="45720" bIns="45000" anchor="ctr">
            <a:noAutofit/>
          </a:bodyPr>
          <a:lstStyle>
            <a:lvl1pPr algn="ctr">
              <a:lnSpc>
                <a:spcPct val="100000"/>
              </a:lnSpc>
              <a:buNone/>
              <a:defRPr lang="en-US" sz="1600" b="0" strike="noStrike" spc="-1">
                <a:solidFill>
                  <a:srgbClr val="E1E1E1"/>
                </a:solidFill>
                <a:latin typeface="Georgia"/>
              </a:defRPr>
            </a:lvl1pPr>
          </a:lstStyle>
          <a:p>
            <a:pPr algn="ctr">
              <a:lnSpc>
                <a:spcPct val="100000"/>
              </a:lnSpc>
              <a:buNone/>
            </a:pPr>
            <a:fld id="{3FD81C2C-1FFC-4A58-8D28-24F79FE87CE5}" type="slidenum">
              <a:rPr lang="en-US" sz="1600" b="0" strike="noStrike" spc="-1">
                <a:solidFill>
                  <a:srgbClr val="E1E1E1"/>
                </a:solidFill>
                <a:latin typeface="Georgia"/>
              </a:rPr>
              <a:t>‹#›</a:t>
            </a:fld>
            <a:endParaRPr lang="en-US" sz="1600" b="0" strike="noStrike" spc="-1">
              <a:latin typeface="Times New Roman"/>
            </a:endParaRPr>
          </a:p>
        </p:txBody>
      </p:sp>
      <p:sp>
        <p:nvSpPr>
          <p:cNvPr id="180" name="PlaceHolder 3"/>
          <p:cNvSpPr>
            <a:spLocks noGrp="1"/>
          </p:cNvSpPr>
          <p:nvPr>
            <p:ph type="dt" idx="12"/>
          </p:nvPr>
        </p:nvSpPr>
        <p:spPr>
          <a:xfrm>
            <a:off x="5791320" y="6405120"/>
            <a:ext cx="3043800" cy="364680"/>
          </a:xfrm>
          <a:prstGeom prst="rect">
            <a:avLst/>
          </a:prstGeom>
          <a:noFill/>
          <a:ln w="0">
            <a:noFill/>
          </a:ln>
        </p:spPr>
        <p:txBody>
          <a:bodyPr lIns="90000" tIns="45000" rIns="90000" bIns="4500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181"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182"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219" name="Rectangle 16"/>
          <p:cNvSpPr/>
          <p:nvPr/>
        </p:nvSpPr>
        <p:spPr>
          <a:xfrm>
            <a:off x="0" y="6705720"/>
            <a:ext cx="9142920" cy="15120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220" name="Rectangle 15"/>
          <p:cNvSpPr/>
          <p:nvPr/>
        </p:nvSpPr>
        <p:spPr>
          <a:xfrm>
            <a:off x="0" y="0"/>
            <a:ext cx="9142920" cy="13921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221" name="Rectangle 17"/>
          <p:cNvSpPr/>
          <p:nvPr/>
        </p:nvSpPr>
        <p:spPr>
          <a:xfrm>
            <a:off x="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222" name="Rectangle 18"/>
          <p:cNvSpPr/>
          <p:nvPr/>
        </p:nvSpPr>
        <p:spPr>
          <a:xfrm>
            <a:off x="899172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223" name="Rectangle 8"/>
          <p:cNvSpPr/>
          <p:nvPr/>
        </p:nvSpPr>
        <p:spPr>
          <a:xfrm>
            <a:off x="149400" y="6388560"/>
            <a:ext cx="8831880" cy="308520"/>
          </a:xfrm>
          <a:prstGeom prst="rect">
            <a:avLst/>
          </a:prstGeom>
          <a:solidFill>
            <a:srgbClr val="8CADAE"/>
          </a:solidFill>
          <a:ln w="9360">
            <a:noFill/>
          </a:ln>
        </p:spPr>
        <p:style>
          <a:lnRef idx="0">
            <a:scrgbClr r="0" g="0" b="0"/>
          </a:lnRef>
          <a:fillRef idx="0">
            <a:scrgbClr r="0" g="0" b="0"/>
          </a:fillRef>
          <a:effectRef idx="0">
            <a:scrgbClr r="0" g="0" b="0"/>
          </a:effectRef>
          <a:fontRef idx="minor"/>
        </p:style>
      </p:sp>
      <p:sp>
        <p:nvSpPr>
          <p:cNvPr id="224" name="Rectangle 7"/>
          <p:cNvSpPr/>
          <p:nvPr/>
        </p:nvSpPr>
        <p:spPr>
          <a:xfrm>
            <a:off x="152280" y="155520"/>
            <a:ext cx="8831880" cy="6545880"/>
          </a:xfrm>
          <a:prstGeom prst="rect">
            <a:avLst/>
          </a:prstGeom>
          <a:noFill/>
          <a:ln w="9360">
            <a:solidFill>
              <a:srgbClr val="7B9899"/>
            </a:solidFill>
            <a:miter/>
          </a:ln>
        </p:spPr>
        <p:style>
          <a:lnRef idx="0">
            <a:scrgbClr r="0" g="0" b="0"/>
          </a:lnRef>
          <a:fillRef idx="0">
            <a:scrgbClr r="0" g="0" b="0"/>
          </a:fillRef>
          <a:effectRef idx="0">
            <a:scrgbClr r="0" g="0" b="0"/>
          </a:effectRef>
          <a:fontRef idx="minor"/>
        </p:style>
      </p:sp>
      <p:sp>
        <p:nvSpPr>
          <p:cNvPr id="225" name="Straight Connector 9"/>
          <p:cNvSpPr/>
          <p:nvPr/>
        </p:nvSpPr>
        <p:spPr>
          <a:xfrm>
            <a:off x="152280" y="1276560"/>
            <a:ext cx="8832960" cy="360"/>
          </a:xfrm>
          <a:prstGeom prst="line">
            <a:avLst/>
          </a:prstGeom>
          <a:ln w="9360">
            <a:solidFill>
              <a:srgbClr val="7B9899"/>
            </a:solidFill>
            <a:prstDash val="sysDash"/>
            <a:round/>
          </a:ln>
        </p:spPr>
        <p:style>
          <a:lnRef idx="0">
            <a:scrgbClr r="0" g="0" b="0"/>
          </a:lnRef>
          <a:fillRef idx="0">
            <a:scrgbClr r="0" g="0" b="0"/>
          </a:fillRef>
          <a:effectRef idx="0">
            <a:scrgbClr r="0" g="0" b="0"/>
          </a:effectRef>
          <a:fontRef idx="minor"/>
        </p:style>
      </p:sp>
      <p:sp>
        <p:nvSpPr>
          <p:cNvPr id="226" name="Oval 11"/>
          <p:cNvSpPr/>
          <p:nvPr/>
        </p:nvSpPr>
        <p:spPr>
          <a:xfrm>
            <a:off x="4267080" y="956160"/>
            <a:ext cx="608400" cy="608400"/>
          </a:xfrm>
          <a:prstGeom prst="ellipse">
            <a:avLst/>
          </a:prstGeom>
          <a:solidFill>
            <a:srgbClr val="FFFFFF"/>
          </a:solidFill>
          <a:ln w="15840">
            <a:noFill/>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227" name="Oval 14"/>
          <p:cNvSpPr/>
          <p:nvPr/>
        </p:nvSpPr>
        <p:spPr>
          <a:xfrm>
            <a:off x="4361760" y="1050480"/>
            <a:ext cx="419400" cy="419400"/>
          </a:xfrm>
          <a:prstGeom prst="ellipse">
            <a:avLst/>
          </a:prstGeom>
          <a:solidFill>
            <a:srgbClr val="FFFFFF"/>
          </a:solidFill>
          <a:ln w="50760" cap="rnd">
            <a:solidFill>
              <a:srgbClr val="7B9899"/>
            </a:solidFill>
            <a:round/>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228" name="Straight Connector 7"/>
          <p:cNvSpPr/>
          <p:nvPr/>
        </p:nvSpPr>
        <p:spPr>
          <a:xfrm flipV="1">
            <a:off x="4563000" y="1575360"/>
            <a:ext cx="9000" cy="4819680"/>
          </a:xfrm>
          <a:prstGeom prst="line">
            <a:avLst/>
          </a:prstGeom>
          <a:ln w="9360">
            <a:solidFill>
              <a:srgbClr val="646B86"/>
            </a:solidFill>
            <a:prstDash val="sysDash"/>
            <a:round/>
          </a:ln>
        </p:spPr>
        <p:style>
          <a:lnRef idx="0">
            <a:scrgbClr r="0" g="0" b="0"/>
          </a:lnRef>
          <a:fillRef idx="0">
            <a:scrgbClr r="0" g="0" b="0"/>
          </a:fillRef>
          <a:effectRef idx="0">
            <a:scrgbClr r="0" g="0" b="0"/>
          </a:effectRef>
          <a:fontRef idx="minor"/>
        </p:style>
      </p:sp>
      <p:sp>
        <p:nvSpPr>
          <p:cNvPr id="229"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230" name="PlaceHolder 2"/>
          <p:cNvSpPr>
            <a:spLocks noGrp="1"/>
          </p:cNvSpPr>
          <p:nvPr>
            <p:ph type="body"/>
          </p:nvPr>
        </p:nvSpPr>
        <p:spPr>
          <a:xfrm>
            <a:off x="457200" y="1604520"/>
            <a:ext cx="401544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231" name="PlaceHolder 3"/>
          <p:cNvSpPr>
            <a:spLocks noGrp="1"/>
          </p:cNvSpPr>
          <p:nvPr>
            <p:ph type="body"/>
          </p:nvPr>
        </p:nvSpPr>
        <p:spPr>
          <a:xfrm>
            <a:off x="4674240" y="1604520"/>
            <a:ext cx="401544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232" name="PlaceHolder 4"/>
          <p:cNvSpPr>
            <a:spLocks noGrp="1"/>
          </p:cNvSpPr>
          <p:nvPr>
            <p:ph type="ftr" idx="13"/>
          </p:nvPr>
        </p:nvSpPr>
        <p:spPr>
          <a:xfrm>
            <a:off x="304920" y="6410880"/>
            <a:ext cx="3580200" cy="364680"/>
          </a:xfrm>
          <a:prstGeom prst="rect">
            <a:avLst/>
          </a:prstGeom>
          <a:noFill/>
          <a:ln w="0">
            <a:noFill/>
          </a:ln>
        </p:spPr>
        <p:txBody>
          <a:bodyPr lIns="90000" tIns="45000" rIns="90000" bIns="45000" anchor="t">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233" name="PlaceHolder 5"/>
          <p:cNvSpPr>
            <a:spLocks noGrp="1"/>
          </p:cNvSpPr>
          <p:nvPr>
            <p:ph type="sldNum" idx="14"/>
          </p:nvPr>
        </p:nvSpPr>
        <p:spPr>
          <a:xfrm>
            <a:off x="4343400" y="1040040"/>
            <a:ext cx="456120" cy="440280"/>
          </a:xfrm>
          <a:prstGeom prst="rect">
            <a:avLst/>
          </a:prstGeom>
          <a:noFill/>
          <a:ln w="0">
            <a:noFill/>
          </a:ln>
        </p:spPr>
        <p:txBody>
          <a:bodyPr lIns="45720" tIns="45000" rIns="45720" bIns="45000" anchor="ctr">
            <a:noAutofit/>
          </a:bodyPr>
          <a:lstStyle>
            <a:lvl1pPr algn="ctr">
              <a:lnSpc>
                <a:spcPct val="100000"/>
              </a:lnSpc>
              <a:buNone/>
              <a:defRPr lang="en-US" sz="1600" b="0" strike="noStrike" spc="-1">
                <a:solidFill>
                  <a:srgbClr val="7B9899"/>
                </a:solidFill>
                <a:latin typeface="Georgia"/>
              </a:defRPr>
            </a:lvl1pPr>
          </a:lstStyle>
          <a:p>
            <a:pPr algn="ctr">
              <a:lnSpc>
                <a:spcPct val="100000"/>
              </a:lnSpc>
              <a:buNone/>
            </a:pPr>
            <a:fld id="{20909844-24C7-47D9-8883-EF641B78F6B2}" type="slidenum">
              <a:rPr lang="en-US" sz="1600" b="0" strike="noStrike" spc="-1">
                <a:solidFill>
                  <a:srgbClr val="7B9899"/>
                </a:solidFill>
                <a:latin typeface="Georgia"/>
              </a:rPr>
              <a:t>‹#›</a:t>
            </a:fld>
            <a:endParaRPr lang="en-US" sz="1600" b="0" strike="noStrike" spc="-1">
              <a:latin typeface="Times New Roman"/>
            </a:endParaRPr>
          </a:p>
        </p:txBody>
      </p:sp>
      <p:sp>
        <p:nvSpPr>
          <p:cNvPr id="234" name="PlaceHolder 6"/>
          <p:cNvSpPr>
            <a:spLocks noGrp="1"/>
          </p:cNvSpPr>
          <p:nvPr>
            <p:ph type="dt" idx="15"/>
          </p:nvPr>
        </p:nvSpPr>
        <p:spPr>
          <a:xfrm>
            <a:off x="5791320" y="6409800"/>
            <a:ext cx="3043800" cy="364680"/>
          </a:xfrm>
          <a:prstGeom prst="rect">
            <a:avLst/>
          </a:prstGeom>
          <a:noFill/>
          <a:ln w="0">
            <a:noFill/>
          </a:ln>
        </p:spPr>
        <p:txBody>
          <a:bodyPr lIns="90000" tIns="45000" rIns="90000" bIns="45000" anchor="t">
            <a:noAutofit/>
          </a:bodyPr>
          <a:lstStyle>
            <a:lvl1pPr>
              <a:defRPr lang="en-US" sz="1400" b="0" strike="noStrike" spc="-1">
                <a:latin typeface="Times New Roman"/>
              </a:defRPr>
            </a:lvl1pPr>
          </a:lstStyle>
          <a:p>
            <a:r>
              <a:rPr lang="en-US"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subTitle"/>
          </p:nvPr>
        </p:nvSpPr>
        <p:spPr>
          <a:xfrm>
            <a:off x="1372320" y="2820240"/>
            <a:ext cx="6399720" cy="1751400"/>
          </a:xfrm>
          <a:prstGeom prst="rect">
            <a:avLst/>
          </a:prstGeom>
          <a:noFill/>
          <a:ln w="0">
            <a:noFill/>
          </a:ln>
        </p:spPr>
        <p:txBody>
          <a:bodyPr lIns="90000" tIns="45000" rIns="90000" bIns="45000" anchor="t">
            <a:noAutofit/>
          </a:bodyPr>
          <a:lstStyle/>
          <a:p>
            <a:pPr algn="ctr">
              <a:lnSpc>
                <a:spcPct val="100000"/>
              </a:lnSpc>
              <a:spcBef>
                <a:spcPts val="320"/>
              </a:spcBef>
              <a:buNone/>
              <a:tabLst>
                <a:tab pos="0" algn="l"/>
              </a:tabLst>
            </a:pPr>
            <a:r>
              <a:rPr lang="en-US" sz="1600" b="1" strike="noStrike" cap="all" spc="242">
                <a:solidFill>
                  <a:srgbClr val="646B86"/>
                </a:solidFill>
                <a:latin typeface="Georgia"/>
              </a:rPr>
              <a:t>CACHE HARDWARe implementation +</a:t>
            </a:r>
            <a:endParaRPr lang="en-US" sz="1600" b="0" strike="noStrike" spc="-1">
              <a:latin typeface="Arial"/>
            </a:endParaRPr>
          </a:p>
          <a:p>
            <a:pPr algn="ctr">
              <a:lnSpc>
                <a:spcPct val="100000"/>
              </a:lnSpc>
              <a:spcBef>
                <a:spcPts val="320"/>
              </a:spcBef>
              <a:buNone/>
              <a:tabLst>
                <a:tab pos="0" algn="l"/>
              </a:tabLst>
            </a:pPr>
            <a:r>
              <a:rPr lang="en-US" sz="1600" b="1" strike="noStrike" cap="all" spc="242">
                <a:solidFill>
                  <a:srgbClr val="646B86"/>
                </a:solidFill>
                <a:latin typeface="Georgia"/>
              </a:rPr>
              <a:t>Cache CONTROLLER</a:t>
            </a:r>
            <a:endParaRPr lang="en-US" sz="1600" b="0" strike="noStrike" spc="-1">
              <a:latin typeface="Arial"/>
            </a:endParaRPr>
          </a:p>
        </p:txBody>
      </p:sp>
      <p:sp>
        <p:nvSpPr>
          <p:cNvPr id="272" name="PlaceHolder 2"/>
          <p:cNvSpPr>
            <a:spLocks noGrp="1"/>
          </p:cNvSpPr>
          <p:nvPr>
            <p:ph type="title"/>
          </p:nvPr>
        </p:nvSpPr>
        <p:spPr>
          <a:xfrm>
            <a:off x="685800" y="380880"/>
            <a:ext cx="7771320" cy="1751400"/>
          </a:xfrm>
          <a:prstGeom prst="rect">
            <a:avLst/>
          </a:prstGeom>
          <a:noFill/>
          <a:ln w="0">
            <a:noFill/>
          </a:ln>
        </p:spPr>
        <p:txBody>
          <a:bodyPr lIns="90000" tIns="45000" rIns="90000" bIns="45000" anchor="b">
            <a:noAutofit/>
          </a:bodyPr>
          <a:lstStyle/>
          <a:p>
            <a:pPr algn="ctr">
              <a:lnSpc>
                <a:spcPct val="100000"/>
              </a:lnSpc>
              <a:buNone/>
            </a:pPr>
            <a:r>
              <a:rPr lang="en-US" sz="4200" b="0" strike="noStrike" spc="-1">
                <a:solidFill>
                  <a:srgbClr val="D16349"/>
                </a:solidFill>
                <a:latin typeface="Georgia"/>
              </a:rPr>
              <a:t>Unitate de Cache</a:t>
            </a:r>
            <a:endParaRPr lang="en-US" sz="4200" b="0" strike="noStrike" spc="-1">
              <a:latin typeface="Arial"/>
            </a:endParaRPr>
          </a:p>
        </p:txBody>
      </p:sp>
      <p:sp>
        <p:nvSpPr>
          <p:cNvPr id="273" name="PlaceHolder 4"/>
          <p:cNvSpPr/>
          <p:nvPr/>
        </p:nvSpPr>
        <p:spPr>
          <a:xfrm>
            <a:off x="4115520" y="6020640"/>
            <a:ext cx="6399720" cy="175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spcBef>
                <a:spcPts val="320"/>
              </a:spcBef>
              <a:buNone/>
              <a:tabLst>
                <a:tab pos="0" algn="l"/>
              </a:tabLst>
            </a:pPr>
            <a:r>
              <a:rPr lang="en-US" sz="1600" b="1" strike="noStrike" cap="all" spc="242">
                <a:solidFill>
                  <a:srgbClr val="646B86"/>
                </a:solidFill>
                <a:latin typeface="Georgia"/>
              </a:rPr>
              <a:t>32k4a8w8lru-wA/wB</a:t>
            </a:r>
            <a:endParaRPr lang="en-US"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2361600" y="61344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2.Unitatea Hardware</a:t>
            </a:r>
            <a:endParaRPr lang="en-US" sz="2400" b="0" strike="noStrike" spc="-1">
              <a:latin typeface="Arial"/>
            </a:endParaRPr>
          </a:p>
        </p:txBody>
      </p:sp>
      <p:sp>
        <p:nvSpPr>
          <p:cNvPr id="293" name="PlaceHolder 2"/>
          <p:cNvSpPr>
            <a:spLocks noGrp="1"/>
          </p:cNvSpPr>
          <p:nvPr>
            <p:ph/>
          </p:nvPr>
        </p:nvSpPr>
        <p:spPr>
          <a:xfrm>
            <a:off x="301680" y="1407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050" b="0" strike="noStrike" spc="-1">
                <a:latin typeface="Arial"/>
              </a:rPr>
              <a:t>Este compusa din 6 functii:</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Allocate(semnal c5),functie care ia ca intrare bank-urile de cache,si ca iesiri bank-urile de cache modificate</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Modificarea consta in punerea in bank-ul SET(fetching) la nr de set=index  a blockului din MM(neexistand un MM adica mem. RAM ,block-ul va contine date generate aleatoriu de catre functia $random) si aici se va actualiza si misscasereg pe 1 astfel incat ,cand se va gasi in ciclul urm data, sa se stie ca initial data nu s-a gasit in cache ,iar ea a fost adusa in ea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2361600" y="61344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2.Unitatea Hardware</a:t>
            </a:r>
            <a:endParaRPr lang="en-US" sz="2400" b="0" strike="noStrike" spc="-1">
              <a:latin typeface="Arial"/>
            </a:endParaRPr>
          </a:p>
        </p:txBody>
      </p:sp>
      <p:sp>
        <p:nvSpPr>
          <p:cNvPr id="295" name="PlaceHolder 2"/>
          <p:cNvSpPr>
            <a:spLocks noGrp="1"/>
          </p:cNvSpPr>
          <p:nvPr>
            <p:ph/>
          </p:nvPr>
        </p:nvSpPr>
        <p:spPr>
          <a:xfrm>
            <a:off x="301680" y="1407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050" b="0" strike="noStrike" spc="-1">
                <a:latin typeface="Arial"/>
              </a:rPr>
              <a:t>Este compusa din 6 functii:</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WriteHit(semnal c6),care va lua ca intrari data de intrare, CacheFULL,CacheHIT si bank-urile de cache,si ea va actualiza varstele bankurilor in fct de CacheFULL,si bineinteles de CacheHIT,iar dupa se va suprascrie data de intrare peste data existenta de la adresa selectata in request</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Daca CacheFULL e dezactivat se va duce si se va contoriza varstele bank-urilor care au bitul de valid setat si varsta lor e mai mica decat varsta bank-ului in care s a gasit adresa</a:t>
            </a:r>
          </a:p>
          <a:p>
            <a:pPr marL="432000" indent="-324000">
              <a:lnSpc>
                <a:spcPct val="100000"/>
              </a:lnSpc>
              <a:spcBef>
                <a:spcPts val="1417"/>
              </a:spcBef>
              <a:buClr>
                <a:srgbClr val="000000"/>
              </a:buClr>
              <a:buSzPct val="45000"/>
              <a:buFont typeface="Wingdings" charset="2"/>
              <a:buChar char=""/>
            </a:pPr>
            <a:r>
              <a:rPr lang="en-US" sz="1050" b="0" strike="noStrike" spc="-1">
                <a:latin typeface="Arial"/>
                <a:ea typeface="Noto Sans CJK SC"/>
              </a:rPr>
              <a:t>Daca CacheFULL e activat se va duce si se va contoriza varsatele bank-urilor unde varsta</a:t>
            </a:r>
            <a:r>
              <a:rPr lang="en-US" sz="1050" b="0" strike="noStrike" spc="-1">
                <a:latin typeface="Arial"/>
              </a:rPr>
              <a:t> lor e mai mica decat varsta bank-ului in care s a gasit adresa,nu mai verifica daca bitul de valid e activat,fiidnca acum s-au pus date in toate bank-urile,iar toti bitii de valid sunt setati</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Bank-ul SET,unde s -a gasit adresa se va seta varsta lui la 0</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Dupa care se va afisa data,dar atentie daca data e adusa prima oara din MM(CacheMiss) si dupa se gaseste,se afiseaza ”word not found FETCHED...” dar daca din start data s-a gasit in cache se afiseaza ”word found” si in oricare din cele 2 cazuri se va afisa data de intrare,dar acest caz e controlat la fel ca la ReadHit ,de var misscasereg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1904040" y="61380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III.Principiul de functionare</a:t>
            </a:r>
            <a:endParaRPr lang="en-US" sz="2400" b="0" strike="noStrike" spc="-1">
              <a:latin typeface="Arial"/>
            </a:endParaRPr>
          </a:p>
        </p:txBody>
      </p:sp>
      <p:sp>
        <p:nvSpPr>
          <p:cNvPr id="297" name="PlaceHolder 2"/>
          <p:cNvSpPr>
            <a:spLocks noGrp="1"/>
          </p:cNvSpPr>
          <p:nvPr>
            <p:ph/>
          </p:nvPr>
        </p:nvSpPr>
        <p:spPr>
          <a:xfrm>
            <a:off x="301680" y="1407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050" b="0" strike="noStrike" spc="-1">
                <a:latin typeface="Arial"/>
              </a:rPr>
              <a:t>Testarea se face in unitatea de testbench centralUnit_tb</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Fisierul in care va fii continut tot codul pentru functionarea cache-ului,controller+implementareHW se gaseste in fisierul </a:t>
            </a:r>
            <a:r>
              <a:rPr lang="en-US" sz="1050" b="0" i="1" strike="noStrike" spc="-1">
                <a:latin typeface="Arial"/>
              </a:rPr>
              <a:t>mainframe_CACHE_UNIT</a:t>
            </a:r>
            <a:r>
              <a:rPr lang="en-US" sz="1050" b="0" strike="noStrike" spc="-1">
                <a:latin typeface="Arial"/>
              </a:rPr>
              <a:t>centralUnit.v</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Se recomanda folosirea unui environment de simulare care sa recunoasca sintaxe Verilog+SystemVerilog</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ATENTIE!! codul contine matrici pentru declararea bank-urilor de cache,ceea ce in verilog sunt tratate ca unpacked arrays,de aceea se foloseste si SystemVerilog pentru a fii recunoscute matricile de bank-uri</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Se copiaza formatul de 1request,fiind deja cateva reuqsturi existente de la testarea cache-ului care pot fii copiate</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Intr-un request se va pune adressa(adressWord) care se cere pentru cache,se va activa EN si se va specifica tipul requestului in W_R(0-citire,1-scriere),dupa 3 cicluri de tact se va lasa dezactivarea EN pentru ca dupa ce fsm-ul a indeplinit request-ul acesta sa fie in stare neutra pana la un nou request iar dupa se asteapta 12 cicluri pentru a completa toatoe operatiile de care sunt nevoie  (desii pentru HIT sunt necesare 4cc ,pentru MISS sunt necesare 12cc si atunci asteptam 12cc,cazul mai prost)</a:t>
            </a:r>
          </a:p>
        </p:txBody>
      </p:sp>
      <p:sp>
        <p:nvSpPr>
          <p:cNvPr id="298" name="PlaceHolder 15"/>
          <p:cNvSpPr txBox="1"/>
          <p:nvPr/>
        </p:nvSpPr>
        <p:spPr>
          <a:xfrm>
            <a:off x="4572000" y="149148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050" b="0" strike="noStrike" spc="-1" dirty="0" err="1">
                <a:latin typeface="Arial"/>
              </a:rPr>
              <a:t>Programul</a:t>
            </a:r>
            <a:r>
              <a:rPr lang="en-US" sz="1050" b="0" strike="noStrike" spc="-1" dirty="0">
                <a:latin typeface="Arial"/>
              </a:rPr>
              <a:t> </a:t>
            </a:r>
            <a:r>
              <a:rPr lang="en-US" sz="1050" b="0" strike="noStrike" spc="-1" dirty="0" err="1">
                <a:latin typeface="Arial"/>
              </a:rPr>
              <a:t>poate</a:t>
            </a:r>
            <a:r>
              <a:rPr lang="en-US" sz="1050" b="0" strike="noStrike" spc="-1" dirty="0">
                <a:latin typeface="Arial"/>
              </a:rPr>
              <a:t> </a:t>
            </a:r>
            <a:r>
              <a:rPr lang="en-US" sz="1050" b="0" strike="noStrike" spc="-1" dirty="0" err="1">
                <a:latin typeface="Arial"/>
              </a:rPr>
              <a:t>afisa</a:t>
            </a:r>
            <a:r>
              <a:rPr lang="en-US" sz="1050" b="0" strike="noStrike" spc="-1" dirty="0">
                <a:latin typeface="Arial"/>
              </a:rPr>
              <a:t>:</a:t>
            </a:r>
          </a:p>
          <a:p>
            <a:pPr marL="432000" indent="-324000">
              <a:lnSpc>
                <a:spcPct val="100000"/>
              </a:lnSpc>
              <a:spcBef>
                <a:spcPts val="1417"/>
              </a:spcBef>
              <a:buClr>
                <a:srgbClr val="000000"/>
              </a:buClr>
              <a:buSzPct val="45000"/>
              <a:buFont typeface="Wingdings" charset="2"/>
              <a:buChar char=""/>
            </a:pPr>
            <a:r>
              <a:rPr lang="en-US" sz="1050" b="0" strike="noStrike" spc="-1" dirty="0" err="1">
                <a:latin typeface="Arial"/>
              </a:rPr>
              <a:t>Doar</a:t>
            </a:r>
            <a:r>
              <a:rPr lang="en-US" sz="1050" b="0" strike="noStrike" spc="-1" dirty="0">
                <a:latin typeface="Arial"/>
              </a:rPr>
              <a:t> </a:t>
            </a:r>
            <a:r>
              <a:rPr lang="en-US" sz="1050" b="0" strike="noStrike" spc="-1" dirty="0" err="1">
                <a:latin typeface="Arial"/>
              </a:rPr>
              <a:t>cazurie</a:t>
            </a:r>
            <a:r>
              <a:rPr lang="en-US" sz="1050" b="0" strike="noStrike" spc="-1" dirty="0">
                <a:latin typeface="Arial"/>
              </a:rPr>
              <a:t> cand e Hit/Miss </a:t>
            </a:r>
            <a:r>
              <a:rPr lang="en-US" sz="1050" b="0" strike="noStrike" spc="-1" dirty="0" err="1">
                <a:latin typeface="Arial"/>
              </a:rPr>
              <a:t>pentru</a:t>
            </a:r>
            <a:r>
              <a:rPr lang="en-US" sz="1050" b="0" strike="noStrike" spc="-1" dirty="0">
                <a:latin typeface="Arial"/>
              </a:rPr>
              <a:t> Read </a:t>
            </a:r>
            <a:r>
              <a:rPr lang="en-US" sz="1050" b="0" strike="noStrike" spc="-1" dirty="0" err="1">
                <a:latin typeface="Arial"/>
              </a:rPr>
              <a:t>sau</a:t>
            </a:r>
            <a:r>
              <a:rPr lang="en-US" sz="1050" b="0" strike="noStrike" spc="-1" dirty="0">
                <a:latin typeface="Arial"/>
              </a:rPr>
              <a:t> Hit/Miss </a:t>
            </a:r>
            <a:r>
              <a:rPr lang="en-US" sz="1050" b="0" strike="noStrike" spc="-1" dirty="0" err="1">
                <a:latin typeface="Arial"/>
              </a:rPr>
              <a:t>pentru</a:t>
            </a:r>
            <a:r>
              <a:rPr lang="en-US" sz="1050" b="0" strike="noStrike" spc="-1" dirty="0">
                <a:latin typeface="Arial"/>
              </a:rPr>
              <a:t> Write</a:t>
            </a:r>
          </a:p>
          <a:p>
            <a:pPr marL="432000" indent="-324000">
              <a:lnSpc>
                <a:spcPct val="100000"/>
              </a:lnSpc>
              <a:spcBef>
                <a:spcPts val="1417"/>
              </a:spcBef>
              <a:buClr>
                <a:srgbClr val="000000"/>
              </a:buClr>
              <a:buSzPct val="45000"/>
              <a:buFont typeface="Wingdings" charset="2"/>
              <a:buChar char=""/>
            </a:pPr>
            <a:r>
              <a:rPr lang="en-US" sz="1050" b="0" strike="noStrike" spc="-1" dirty="0">
                <a:latin typeface="Arial"/>
              </a:rPr>
              <a:t>Optional se </a:t>
            </a:r>
            <a:r>
              <a:rPr lang="en-US" sz="1050" b="0" strike="noStrike" spc="-1" dirty="0" err="1">
                <a:latin typeface="Arial"/>
              </a:rPr>
              <a:t>poate</a:t>
            </a:r>
            <a:r>
              <a:rPr lang="en-US" sz="1050" b="0" strike="noStrike" spc="-1" dirty="0">
                <a:latin typeface="Arial"/>
              </a:rPr>
              <a:t> </a:t>
            </a:r>
            <a:r>
              <a:rPr lang="en-US" sz="1050" b="0" strike="noStrike" spc="-1" dirty="0" err="1">
                <a:latin typeface="Arial"/>
              </a:rPr>
              <a:t>decomenta</a:t>
            </a:r>
            <a:r>
              <a:rPr lang="en-US" sz="1050" b="0" strike="noStrike" spc="-1" dirty="0">
                <a:latin typeface="Arial"/>
              </a:rPr>
              <a:t> </a:t>
            </a:r>
            <a:r>
              <a:rPr lang="en-US" sz="1050" b="0" strike="noStrike" spc="-1" dirty="0" err="1">
                <a:latin typeface="Arial"/>
              </a:rPr>
              <a:t>linia</a:t>
            </a:r>
            <a:r>
              <a:rPr lang="en-US" sz="1050" b="0" strike="noStrike" spc="-1" dirty="0">
                <a:latin typeface="Arial"/>
              </a:rPr>
              <a:t> de $monitor(line854) </a:t>
            </a:r>
            <a:r>
              <a:rPr lang="en-US" sz="1050" b="0" strike="noStrike" spc="-1" dirty="0" err="1">
                <a:latin typeface="Arial"/>
              </a:rPr>
              <a:t>pentru</a:t>
            </a:r>
            <a:r>
              <a:rPr lang="en-US" sz="1050" b="0" strike="noStrike" spc="-1" dirty="0">
                <a:latin typeface="Arial"/>
              </a:rPr>
              <a:t> a se </a:t>
            </a:r>
            <a:r>
              <a:rPr lang="en-US" sz="1050" b="0" strike="noStrike" spc="-1" dirty="0" err="1">
                <a:latin typeface="Arial"/>
              </a:rPr>
              <a:t>vizualiza</a:t>
            </a:r>
            <a:r>
              <a:rPr lang="en-US" sz="1050" b="0" strike="noStrike" spc="-1" dirty="0">
                <a:latin typeface="Arial"/>
              </a:rPr>
              <a:t> pe </a:t>
            </a:r>
            <a:r>
              <a:rPr lang="en-US" sz="1050" b="0" strike="noStrike" spc="-1" dirty="0" err="1">
                <a:latin typeface="Arial"/>
              </a:rPr>
              <a:t>fiecare</a:t>
            </a:r>
            <a:r>
              <a:rPr lang="en-US" sz="1050" b="0" strike="noStrike" spc="-1" dirty="0">
                <a:latin typeface="Arial"/>
              </a:rPr>
              <a:t> request </a:t>
            </a:r>
            <a:r>
              <a:rPr lang="en-US" sz="1050" b="0" strike="noStrike" spc="-1" dirty="0" err="1">
                <a:latin typeface="Arial"/>
              </a:rPr>
              <a:t>variabila</a:t>
            </a:r>
            <a:r>
              <a:rPr lang="en-US" sz="1050" b="0" strike="noStrike" spc="-1" dirty="0">
                <a:latin typeface="Arial"/>
              </a:rPr>
              <a:t> de </a:t>
            </a:r>
            <a:r>
              <a:rPr lang="en-US" sz="1050" b="0" strike="noStrike" spc="-1" dirty="0" err="1">
                <a:latin typeface="Arial"/>
              </a:rPr>
              <a:t>rst,care</a:t>
            </a:r>
            <a:r>
              <a:rPr lang="en-US" sz="1050" b="0" strike="noStrike" spc="-1" dirty="0">
                <a:latin typeface="Arial"/>
              </a:rPr>
              <a:t> </a:t>
            </a:r>
            <a:r>
              <a:rPr lang="en-US" sz="1050" b="0" strike="noStrike" spc="-1" dirty="0" err="1">
                <a:latin typeface="Arial"/>
              </a:rPr>
              <a:t>va</a:t>
            </a:r>
            <a:r>
              <a:rPr lang="en-US" sz="1050" b="0" strike="noStrike" spc="-1" dirty="0">
                <a:latin typeface="Arial"/>
              </a:rPr>
              <a:t> </a:t>
            </a:r>
            <a:r>
              <a:rPr lang="en-US" sz="1050" b="0" strike="noStrike" spc="-1" dirty="0" err="1">
                <a:latin typeface="Arial"/>
              </a:rPr>
              <a:t>reseta</a:t>
            </a:r>
            <a:r>
              <a:rPr lang="en-US" sz="1050" b="0" strike="noStrike" spc="-1" dirty="0">
                <a:latin typeface="Arial"/>
              </a:rPr>
              <a:t> initial </a:t>
            </a:r>
            <a:r>
              <a:rPr lang="en-US" sz="1050" b="0" strike="noStrike" spc="-1" dirty="0" err="1">
                <a:latin typeface="Arial"/>
              </a:rPr>
              <a:t>fsm-ul,semnalele</a:t>
            </a:r>
            <a:r>
              <a:rPr lang="en-US" sz="1050" b="0" strike="noStrike" spc="-1" dirty="0">
                <a:latin typeface="Arial"/>
              </a:rPr>
              <a:t> interne activate de </a:t>
            </a:r>
            <a:r>
              <a:rPr lang="en-US" sz="1050" b="0" strike="noStrike" spc="-1" dirty="0" err="1">
                <a:latin typeface="Arial"/>
              </a:rPr>
              <a:t>fsm,var</a:t>
            </a:r>
            <a:r>
              <a:rPr lang="en-US" sz="1050" b="0" strike="noStrike" spc="-1" dirty="0">
                <a:latin typeface="Arial"/>
              </a:rPr>
              <a:t> de </a:t>
            </a:r>
            <a:r>
              <a:rPr lang="en-US" sz="1050" b="0" strike="noStrike" spc="-1" dirty="0" err="1">
                <a:latin typeface="Arial"/>
              </a:rPr>
              <a:t>CacheHIT,var</a:t>
            </a:r>
            <a:r>
              <a:rPr lang="en-US" sz="1050" b="0" strike="noStrike" spc="-1" dirty="0">
                <a:latin typeface="Arial"/>
              </a:rPr>
              <a:t> de </a:t>
            </a:r>
            <a:r>
              <a:rPr lang="en-US" sz="1050" b="0" strike="noStrike" spc="-1" dirty="0" err="1">
                <a:latin typeface="Arial"/>
              </a:rPr>
              <a:t>CacheFULL,var</a:t>
            </a:r>
            <a:r>
              <a:rPr lang="en-US" sz="1050" b="0" strike="noStrike" spc="-1" dirty="0">
                <a:latin typeface="Arial"/>
              </a:rPr>
              <a:t> care ne </a:t>
            </a:r>
            <a:r>
              <a:rPr lang="en-US" sz="1050" b="0" strike="noStrike" spc="-1" dirty="0" err="1">
                <a:latin typeface="Arial"/>
              </a:rPr>
              <a:t>spune</a:t>
            </a:r>
            <a:r>
              <a:rPr lang="en-US" sz="1050" b="0" strike="noStrike" spc="-1" dirty="0">
                <a:latin typeface="Arial"/>
              </a:rPr>
              <a:t> in </a:t>
            </a:r>
            <a:r>
              <a:rPr lang="en-US" sz="1050" b="0" strike="noStrike" spc="-1" dirty="0" err="1">
                <a:latin typeface="Arial"/>
              </a:rPr>
              <a:t>ce</a:t>
            </a:r>
            <a:r>
              <a:rPr lang="en-US" sz="1050" b="0" strike="noStrike" spc="-1" dirty="0">
                <a:latin typeface="Arial"/>
              </a:rPr>
              <a:t> bank </a:t>
            </a:r>
            <a:r>
              <a:rPr lang="en-US" sz="1050" b="0" strike="noStrike" spc="-1" dirty="0" err="1">
                <a:latin typeface="Arial"/>
              </a:rPr>
              <a:t>trebuie</a:t>
            </a:r>
            <a:r>
              <a:rPr lang="en-US" sz="1050" b="0" strike="noStrike" spc="-1" dirty="0">
                <a:latin typeface="Arial"/>
              </a:rPr>
              <a:t> </a:t>
            </a:r>
            <a:r>
              <a:rPr lang="en-US" sz="1050" b="0" strike="noStrike" spc="-1" dirty="0" err="1">
                <a:latin typeface="Arial"/>
              </a:rPr>
              <a:t>sa</a:t>
            </a:r>
            <a:r>
              <a:rPr lang="en-US" sz="1050" b="0" strike="noStrike" spc="-1" dirty="0">
                <a:latin typeface="Arial"/>
              </a:rPr>
              <a:t> </a:t>
            </a:r>
            <a:r>
              <a:rPr lang="en-US" sz="1050" b="0" strike="noStrike" spc="-1" dirty="0" err="1">
                <a:latin typeface="Arial"/>
              </a:rPr>
              <a:t>punem</a:t>
            </a:r>
            <a:r>
              <a:rPr lang="en-US" sz="1050" b="0" strike="noStrike" spc="-1" dirty="0">
                <a:latin typeface="Arial"/>
              </a:rPr>
              <a:t> data in </a:t>
            </a:r>
            <a:r>
              <a:rPr lang="en-US" sz="1050" b="0" strike="noStrike" spc="-1" dirty="0" err="1">
                <a:latin typeface="Arial"/>
              </a:rPr>
              <a:t>caz</a:t>
            </a:r>
            <a:r>
              <a:rPr lang="en-US" sz="1050" b="0" strike="noStrike" spc="-1" dirty="0">
                <a:latin typeface="Arial"/>
              </a:rPr>
              <a:t> de miss, </a:t>
            </a:r>
            <a:r>
              <a:rPr lang="en-US" sz="1050" b="0" strike="noStrike" spc="-1" dirty="0" err="1">
                <a:latin typeface="Arial"/>
              </a:rPr>
              <a:t>sau</a:t>
            </a:r>
            <a:r>
              <a:rPr lang="en-US" sz="1050" b="0" strike="noStrike" spc="-1" dirty="0">
                <a:latin typeface="Arial"/>
              </a:rPr>
              <a:t> in </a:t>
            </a:r>
            <a:r>
              <a:rPr lang="en-US" sz="1050" b="0" strike="noStrike" spc="-1" dirty="0" err="1">
                <a:latin typeface="Arial"/>
              </a:rPr>
              <a:t>ce</a:t>
            </a:r>
            <a:r>
              <a:rPr lang="en-US" sz="1050" b="0" strike="noStrike" spc="-1" dirty="0">
                <a:latin typeface="Arial"/>
              </a:rPr>
              <a:t> bank s a </a:t>
            </a:r>
            <a:r>
              <a:rPr lang="en-US" sz="1050" b="0" strike="noStrike" spc="-1" dirty="0" err="1">
                <a:latin typeface="Arial"/>
              </a:rPr>
              <a:t>gasit</a:t>
            </a:r>
            <a:r>
              <a:rPr lang="en-US" sz="1050" b="0" strike="noStrike" spc="-1" dirty="0">
                <a:latin typeface="Arial"/>
              </a:rPr>
              <a:t> data in </a:t>
            </a:r>
            <a:r>
              <a:rPr lang="en-US" sz="1050" b="0" strike="noStrike" spc="-1" dirty="0" err="1">
                <a:latin typeface="Arial"/>
              </a:rPr>
              <a:t>caz</a:t>
            </a:r>
            <a:r>
              <a:rPr lang="en-US" sz="1050" b="0" strike="noStrike" spc="-1" dirty="0">
                <a:latin typeface="Arial"/>
              </a:rPr>
              <a:t> de hit </a:t>
            </a:r>
            <a:r>
              <a:rPr lang="en-US" sz="1050" b="0" strike="noStrike" spc="-1" dirty="0" err="1">
                <a:latin typeface="Arial"/>
              </a:rPr>
              <a:t>si</a:t>
            </a:r>
            <a:r>
              <a:rPr lang="en-US" sz="1050" b="0" strike="noStrike" spc="-1" dirty="0">
                <a:latin typeface="Arial"/>
              </a:rPr>
              <a:t> </a:t>
            </a:r>
            <a:r>
              <a:rPr lang="en-US" sz="1050" b="0" strike="noStrike" spc="-1" dirty="0" err="1">
                <a:latin typeface="Arial"/>
              </a:rPr>
              <a:t>wordSEL,cuvantul</a:t>
            </a:r>
            <a:r>
              <a:rPr lang="en-US" sz="1050" b="0" strike="noStrike" spc="-1" dirty="0">
                <a:latin typeface="Arial"/>
              </a:rPr>
              <a:t> </a:t>
            </a:r>
            <a:r>
              <a:rPr lang="en-US" sz="1050" b="0" strike="noStrike" spc="-1" dirty="0" err="1">
                <a:latin typeface="Arial"/>
              </a:rPr>
              <a:t>selectat</a:t>
            </a:r>
            <a:r>
              <a:rPr lang="en-US" sz="1050" b="0" strike="noStrike" spc="-1" dirty="0">
                <a:latin typeface="Arial"/>
              </a:rPr>
              <a:t> din cache </a:t>
            </a:r>
          </a:p>
          <a:p>
            <a:pPr marL="432000" indent="-324000">
              <a:lnSpc>
                <a:spcPct val="100000"/>
              </a:lnSpc>
              <a:spcBef>
                <a:spcPts val="1417"/>
              </a:spcBef>
              <a:buClr>
                <a:srgbClr val="000000"/>
              </a:buClr>
              <a:buSzPct val="45000"/>
              <a:buFont typeface="Wingdings" charset="2"/>
              <a:buChar char=""/>
            </a:pPr>
            <a:endParaRPr lang="en-US" sz="1050" b="0" strike="noStrike" spc="-1" dirty="0">
              <a:latin typeface="Arial"/>
            </a:endParaRPr>
          </a:p>
          <a:p>
            <a:pPr marL="432000" indent="-324000">
              <a:lnSpc>
                <a:spcPct val="100000"/>
              </a:lnSpc>
              <a:spcBef>
                <a:spcPts val="1417"/>
              </a:spcBef>
              <a:buClr>
                <a:srgbClr val="000000"/>
              </a:buClr>
              <a:buSzPct val="45000"/>
              <a:buFont typeface="Wingdings" charset="2"/>
              <a:buChar char=""/>
            </a:pPr>
            <a:r>
              <a:rPr lang="en-US" sz="1050" b="0" strike="noStrike" spc="-1" dirty="0" err="1">
                <a:latin typeface="Arial"/>
              </a:rPr>
              <a:t>Fisierul</a:t>
            </a:r>
            <a:r>
              <a:rPr lang="en-US" sz="1050" b="0" strike="noStrike" spc="-1" dirty="0">
                <a:latin typeface="Arial"/>
              </a:rPr>
              <a:t> </a:t>
            </a:r>
            <a:r>
              <a:rPr lang="en-US" sz="1050" b="0" strike="noStrike" spc="-1" dirty="0" err="1">
                <a:latin typeface="Arial"/>
              </a:rPr>
              <a:t>centralUnit.v</a:t>
            </a:r>
            <a:r>
              <a:rPr lang="en-US" sz="1050" b="0" strike="noStrike" spc="-1" dirty="0">
                <a:latin typeface="Arial"/>
              </a:rPr>
              <a:t> </a:t>
            </a:r>
            <a:r>
              <a:rPr lang="en-US" sz="1050" b="0" strike="noStrike" spc="-1" dirty="0" err="1">
                <a:latin typeface="Arial"/>
              </a:rPr>
              <a:t>poate</a:t>
            </a:r>
            <a:r>
              <a:rPr lang="en-US" sz="1050" b="0" strike="noStrike" spc="-1" dirty="0">
                <a:latin typeface="Arial"/>
              </a:rPr>
              <a:t> </a:t>
            </a:r>
            <a:r>
              <a:rPr lang="en-US" sz="1050" b="0" strike="noStrike" spc="-1" dirty="0" err="1">
                <a:latin typeface="Arial"/>
              </a:rPr>
              <a:t>fii</a:t>
            </a:r>
            <a:r>
              <a:rPr lang="en-US" sz="1050" b="0" strike="noStrike" spc="-1" dirty="0">
                <a:latin typeface="Arial"/>
              </a:rPr>
              <a:t> </a:t>
            </a:r>
            <a:r>
              <a:rPr lang="en-US" sz="1050" b="0" strike="noStrike" spc="-1" dirty="0" err="1">
                <a:latin typeface="Arial"/>
              </a:rPr>
              <a:t>testat</a:t>
            </a:r>
            <a:r>
              <a:rPr lang="en-US" sz="1050" b="0" strike="noStrike" spc="-1" dirty="0">
                <a:latin typeface="Arial"/>
              </a:rPr>
              <a:t> in </a:t>
            </a:r>
            <a:r>
              <a:rPr lang="en-US" sz="1050" b="0" strike="noStrike" spc="-1" dirty="0" err="1">
                <a:latin typeface="Arial"/>
              </a:rPr>
              <a:t>environmentul:EDAPLAYGROUND,direct</a:t>
            </a:r>
            <a:r>
              <a:rPr lang="en-US" sz="1050" b="0" strike="noStrike" spc="-1" dirty="0">
                <a:latin typeface="Arial"/>
              </a:rPr>
              <a:t> cu </a:t>
            </a:r>
            <a:r>
              <a:rPr lang="en-US" sz="1050" b="0" strike="noStrike" spc="-1" dirty="0" err="1">
                <a:latin typeface="Arial"/>
              </a:rPr>
              <a:t>requesturile</a:t>
            </a:r>
            <a:r>
              <a:rPr lang="en-US" sz="1050" b="0" strike="noStrike" spc="-1" dirty="0">
                <a:latin typeface="Arial"/>
              </a:rPr>
              <a:t> </a:t>
            </a:r>
            <a:r>
              <a:rPr lang="en-US" sz="1050" b="0" strike="noStrike" spc="-1" dirty="0" err="1">
                <a:latin typeface="Arial"/>
              </a:rPr>
              <a:t>existente</a:t>
            </a:r>
            <a:r>
              <a:rPr lang="en-US" sz="1050" b="0" strike="noStrike" spc="-1" dirty="0">
                <a:latin typeface="Arial"/>
              </a:rPr>
              <a:t> ,care sunt:</a:t>
            </a:r>
          </a:p>
          <a:p>
            <a:pPr marL="432000" indent="-324000">
              <a:lnSpc>
                <a:spcPct val="100000"/>
              </a:lnSpc>
              <a:spcBef>
                <a:spcPts val="1417"/>
              </a:spcBef>
              <a:buClr>
                <a:srgbClr val="000000"/>
              </a:buClr>
              <a:buSzPct val="45000"/>
              <a:buFont typeface="Wingdings" charset="2"/>
              <a:buChar char=""/>
            </a:pPr>
            <a:r>
              <a:rPr lang="en-US" sz="1050" b="0" strike="noStrike" spc="-1" dirty="0">
                <a:latin typeface="Arial"/>
              </a:rPr>
              <a:t>Miss la </a:t>
            </a:r>
            <a:r>
              <a:rPr lang="en-US" sz="1050" b="0" strike="noStrike" spc="-1" dirty="0" err="1">
                <a:latin typeface="Arial"/>
              </a:rPr>
              <a:t>citire,Miss</a:t>
            </a:r>
            <a:r>
              <a:rPr lang="en-US" sz="1050" b="0" strike="noStrike" spc="-1" dirty="0">
                <a:latin typeface="Arial"/>
              </a:rPr>
              <a:t> la </a:t>
            </a:r>
            <a:r>
              <a:rPr lang="en-US" sz="1050" b="0" strike="noStrike" spc="-1" dirty="0" err="1">
                <a:latin typeface="Arial"/>
              </a:rPr>
              <a:t>citire,Miss</a:t>
            </a:r>
            <a:r>
              <a:rPr lang="en-US" sz="1050" b="0" strike="noStrike" spc="-1" dirty="0">
                <a:latin typeface="Arial"/>
              </a:rPr>
              <a:t> la </a:t>
            </a:r>
            <a:r>
              <a:rPr lang="en-US" sz="1050" b="0" strike="noStrike" spc="-1" dirty="0" err="1">
                <a:latin typeface="Arial"/>
              </a:rPr>
              <a:t>citire,Miss</a:t>
            </a:r>
            <a:r>
              <a:rPr lang="en-US" sz="1050" b="0" strike="noStrike" spc="-1" dirty="0">
                <a:latin typeface="Arial"/>
              </a:rPr>
              <a:t> la </a:t>
            </a:r>
            <a:r>
              <a:rPr lang="en-US" sz="1050" b="0" strike="noStrike" spc="-1" dirty="0" err="1">
                <a:latin typeface="Arial"/>
              </a:rPr>
              <a:t>citire,Hit</a:t>
            </a:r>
            <a:r>
              <a:rPr lang="en-US" sz="1050" b="0" strike="noStrike" spc="-1" dirty="0">
                <a:latin typeface="Arial"/>
              </a:rPr>
              <a:t> la </a:t>
            </a:r>
            <a:r>
              <a:rPr lang="en-US" sz="1050" b="0" strike="noStrike" spc="-1" dirty="0" err="1">
                <a:latin typeface="Arial"/>
              </a:rPr>
              <a:t>bankul</a:t>
            </a:r>
            <a:r>
              <a:rPr lang="en-US" sz="1050" b="0" strike="noStrike" spc="-1" dirty="0">
                <a:latin typeface="Arial"/>
              </a:rPr>
              <a:t> 2 la </a:t>
            </a:r>
            <a:r>
              <a:rPr lang="en-US" sz="1050" b="0" strike="noStrike" spc="-1" dirty="0" err="1">
                <a:latin typeface="Arial"/>
              </a:rPr>
              <a:t>citire,Miss</a:t>
            </a:r>
            <a:r>
              <a:rPr lang="en-US" sz="1050" b="0" strike="noStrike" spc="-1" dirty="0">
                <a:latin typeface="Arial"/>
              </a:rPr>
              <a:t> la </a:t>
            </a:r>
            <a:r>
              <a:rPr lang="en-US" sz="1050" b="0" strike="noStrike" spc="-1" dirty="0" err="1">
                <a:latin typeface="Arial"/>
              </a:rPr>
              <a:t>citire,Miss</a:t>
            </a:r>
            <a:r>
              <a:rPr lang="en-US" sz="1050" b="0" strike="noStrike" spc="-1" dirty="0">
                <a:latin typeface="Arial"/>
              </a:rPr>
              <a:t> la </a:t>
            </a:r>
            <a:r>
              <a:rPr lang="en-US" sz="1050" b="0" strike="noStrike" spc="-1" dirty="0" err="1">
                <a:latin typeface="Arial"/>
              </a:rPr>
              <a:t>citire,Hit</a:t>
            </a:r>
            <a:r>
              <a:rPr lang="en-US" sz="1050" b="0" strike="noStrike" spc="-1" dirty="0">
                <a:latin typeface="Arial"/>
              </a:rPr>
              <a:t> la </a:t>
            </a:r>
            <a:r>
              <a:rPr lang="en-US" sz="1050" b="0" strike="noStrike" spc="-1" dirty="0" err="1">
                <a:latin typeface="Arial"/>
              </a:rPr>
              <a:t>bankul</a:t>
            </a:r>
            <a:r>
              <a:rPr lang="en-US" sz="1050" b="0" strike="noStrike" spc="-1" dirty="0">
                <a:latin typeface="Arial"/>
              </a:rPr>
              <a:t> 4 </a:t>
            </a:r>
            <a:r>
              <a:rPr lang="en-US" sz="1050" b="0" strike="noStrike" spc="-1" dirty="0" err="1">
                <a:latin typeface="Arial"/>
              </a:rPr>
              <a:t>pentru</a:t>
            </a:r>
            <a:r>
              <a:rPr lang="en-US" sz="1050" b="0" strike="noStrike" spc="-1" dirty="0">
                <a:latin typeface="Arial"/>
              </a:rPr>
              <a:t> </a:t>
            </a:r>
            <a:r>
              <a:rPr lang="en-US" sz="1050" b="0" strike="noStrike" spc="-1" dirty="0" err="1">
                <a:latin typeface="Arial"/>
              </a:rPr>
              <a:t>scriere,Hit</a:t>
            </a:r>
            <a:r>
              <a:rPr lang="en-US" sz="1050" b="0" strike="noStrike" spc="-1" dirty="0">
                <a:latin typeface="Arial"/>
              </a:rPr>
              <a:t> la </a:t>
            </a:r>
            <a:r>
              <a:rPr lang="en-US" sz="1050" b="0" strike="noStrike" spc="-1" dirty="0" err="1">
                <a:latin typeface="Arial"/>
              </a:rPr>
              <a:t>bankul</a:t>
            </a:r>
            <a:r>
              <a:rPr lang="en-US" sz="1050" b="0" strike="noStrike" spc="-1" dirty="0">
                <a:latin typeface="Arial"/>
              </a:rPr>
              <a:t> 4 </a:t>
            </a:r>
            <a:r>
              <a:rPr lang="en-US" sz="1050" b="0" strike="noStrike" spc="-1" dirty="0" err="1">
                <a:latin typeface="Arial"/>
              </a:rPr>
              <a:t>pentru</a:t>
            </a:r>
            <a:r>
              <a:rPr lang="en-US" sz="1050" b="0" strike="noStrike" spc="-1" dirty="0">
                <a:latin typeface="Arial"/>
              </a:rPr>
              <a:t> </a:t>
            </a:r>
            <a:r>
              <a:rPr lang="en-US" sz="1050" b="0" strike="noStrike" spc="-1" dirty="0" err="1">
                <a:latin typeface="Arial"/>
              </a:rPr>
              <a:t>citire,Miss</a:t>
            </a:r>
            <a:r>
              <a:rPr lang="en-US" sz="1050" b="0" strike="noStrike" spc="-1" dirty="0">
                <a:latin typeface="Arial"/>
              </a:rPr>
              <a:t> la </a:t>
            </a:r>
            <a:r>
              <a:rPr lang="en-US" sz="1050" b="0" strike="noStrike" spc="-1" dirty="0" err="1">
                <a:latin typeface="Arial"/>
              </a:rPr>
              <a:t>citire</a:t>
            </a:r>
            <a:endParaRPr lang="en-US" sz="1050" b="0" strike="noStrike" spc="-1" dirty="0">
              <a:latin typeface="Arial"/>
            </a:endParaRPr>
          </a:p>
          <a:p>
            <a:pPr marL="432000" indent="-324000">
              <a:lnSpc>
                <a:spcPct val="100000"/>
              </a:lnSpc>
              <a:spcBef>
                <a:spcPts val="1417"/>
              </a:spcBef>
              <a:buClr>
                <a:srgbClr val="000000"/>
              </a:buClr>
              <a:buSzPct val="45000"/>
              <a:buFont typeface="Wingdings" charset="2"/>
              <a:buChar char=""/>
            </a:pPr>
            <a:r>
              <a:rPr lang="en-US" sz="1050" b="0" strike="noStrike" spc="-1" dirty="0">
                <a:latin typeface="Arial"/>
              </a:rPr>
              <a:t>AGE REG </a:t>
            </a:r>
            <a:r>
              <a:rPr lang="en-US" sz="1050" b="0" strike="noStrike" spc="-1" dirty="0" err="1">
                <a:latin typeface="Arial"/>
              </a:rPr>
              <a:t>vor</a:t>
            </a:r>
            <a:r>
              <a:rPr lang="en-US" sz="1050" b="0" strike="noStrike" spc="-1" dirty="0">
                <a:latin typeface="Arial"/>
              </a:rPr>
              <a:t> </a:t>
            </a:r>
            <a:r>
              <a:rPr lang="en-US" sz="1050" b="0" strike="noStrike" spc="-1" dirty="0" err="1">
                <a:latin typeface="Arial"/>
              </a:rPr>
              <a:t>arata</a:t>
            </a:r>
            <a:r>
              <a:rPr lang="en-US" sz="1050" b="0" strike="noStrike" spc="-1" dirty="0">
                <a:latin typeface="Arial"/>
              </a:rPr>
              <a:t> </a:t>
            </a:r>
            <a:r>
              <a:rPr lang="en-US" sz="1050" b="0" strike="noStrike" spc="-1" dirty="0" err="1">
                <a:latin typeface="Arial"/>
              </a:rPr>
              <a:t>asa</a:t>
            </a:r>
            <a:endParaRPr lang="en-US" sz="1050" b="0" strike="noStrike" spc="-1" dirty="0">
              <a:latin typeface="Arial"/>
            </a:endParaRPr>
          </a:p>
          <a:p>
            <a:pPr marL="432000" indent="-324000">
              <a:lnSpc>
                <a:spcPct val="100000"/>
              </a:lnSpc>
              <a:spcBef>
                <a:spcPts val="1417"/>
              </a:spcBef>
              <a:buClr>
                <a:srgbClr val="000000"/>
              </a:buClr>
              <a:buSzPct val="45000"/>
              <a:buFont typeface="Wingdings" charset="2"/>
              <a:buChar char=""/>
            </a:pPr>
            <a:r>
              <a:rPr lang="en-US" sz="1050" b="0" strike="noStrike" spc="-1" dirty="0">
                <a:latin typeface="Arial"/>
              </a:rPr>
              <a:t>0000(start),0000(Miss),1000,2100,3210,3012,0123,1203,2310,2310,3021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extBox 1"/>
          <p:cNvSpPr/>
          <p:nvPr/>
        </p:nvSpPr>
        <p:spPr>
          <a:xfrm>
            <a:off x="204120" y="2151360"/>
            <a:ext cx="8609400" cy="1551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3200" b="0" strike="noStrike" spc="-1">
                <a:solidFill>
                  <a:srgbClr val="000000"/>
                </a:solidFill>
                <a:latin typeface="Georgia"/>
                <a:ea typeface="DejaVu Sans"/>
              </a:rPr>
              <a:t>Mucioniu Andrei Constantin</a:t>
            </a:r>
            <a:endParaRPr lang="en-US" sz="3200" b="0" strike="noStrike" spc="-1">
              <a:latin typeface="Arial"/>
            </a:endParaRPr>
          </a:p>
          <a:p>
            <a:pPr algn="ctr">
              <a:lnSpc>
                <a:spcPct val="100000"/>
              </a:lnSpc>
              <a:buNone/>
            </a:pPr>
            <a:r>
              <a:rPr lang="en-US" sz="3200" b="0" strike="noStrike" spc="-1">
                <a:solidFill>
                  <a:srgbClr val="000000"/>
                </a:solidFill>
                <a:latin typeface="Georgia"/>
                <a:ea typeface="DejaVu Sans"/>
              </a:rPr>
              <a:t>Sperneac Catalin</a:t>
            </a:r>
            <a:endParaRPr lang="en-US" sz="3200" b="0" strike="noStrike" spc="-1">
              <a:latin typeface="Arial"/>
            </a:endParaRPr>
          </a:p>
          <a:p>
            <a:pPr algn="ctr">
              <a:lnSpc>
                <a:spcPct val="100000"/>
              </a:lnSpc>
              <a:buNone/>
            </a:pPr>
            <a:r>
              <a:rPr lang="en-US" sz="3200" b="0" strike="noStrike" spc="-1">
                <a:solidFill>
                  <a:srgbClr val="000000"/>
                </a:solidFill>
                <a:latin typeface="Georgia"/>
                <a:ea typeface="DejaVu Sans"/>
              </a:rPr>
              <a:t>Vesea Eduard</a:t>
            </a:r>
            <a:endParaRPr lang="en-US" sz="3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2743200" y="60948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I.SPECIFICATII:</a:t>
            </a:r>
            <a:endParaRPr lang="en-US" sz="2400" b="0" strike="noStrike" spc="-1">
              <a:latin typeface="Arial"/>
            </a:endParaRPr>
          </a:p>
        </p:txBody>
      </p:sp>
      <p:sp>
        <p:nvSpPr>
          <p:cNvPr id="275" name="PlaceHolder 2"/>
          <p:cNvSpPr>
            <a:spLocks noGrp="1"/>
          </p:cNvSpPr>
          <p:nvPr>
            <p:ph/>
          </p:nvPr>
        </p:nvSpPr>
        <p:spPr>
          <a:xfrm>
            <a:off x="301680" y="1407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300" b="0" strike="noStrike" spc="-1" dirty="0">
                <a:latin typeface="Arial"/>
              </a:rPr>
              <a:t>Cache-</a:t>
            </a:r>
            <a:r>
              <a:rPr lang="en-US" sz="1300" b="0" strike="noStrike" spc="-1" dirty="0" err="1">
                <a:latin typeface="Arial"/>
              </a:rPr>
              <a:t>ul</a:t>
            </a:r>
            <a:r>
              <a:rPr lang="en-US" sz="1300" b="0" strike="noStrike" spc="-1" dirty="0">
                <a:latin typeface="Arial"/>
              </a:rPr>
              <a:t> </a:t>
            </a:r>
            <a:r>
              <a:rPr lang="en-US" sz="1300" b="0" strike="noStrike" spc="-1" dirty="0" err="1">
                <a:latin typeface="Arial"/>
              </a:rPr>
              <a:t>este</a:t>
            </a:r>
            <a:r>
              <a:rPr lang="en-US" sz="1300" b="0" strike="noStrike" spc="-1" dirty="0">
                <a:latin typeface="Arial"/>
              </a:rPr>
              <a:t> </a:t>
            </a:r>
            <a:r>
              <a:rPr lang="en-US" sz="1300" b="0" strike="noStrike" spc="-1" dirty="0" err="1">
                <a:latin typeface="Arial"/>
              </a:rPr>
              <a:t>alcatuit</a:t>
            </a:r>
            <a:r>
              <a:rPr lang="en-US" sz="1300" b="0" strike="noStrike" spc="-1" dirty="0">
                <a:latin typeface="Arial"/>
              </a:rPr>
              <a:t> din : 1.unitatea de control(CACHE CONTROLLER),</a:t>
            </a:r>
            <a:r>
              <a:rPr lang="en-US" sz="1300" b="0" strike="noStrike" spc="-1" dirty="0" err="1">
                <a:latin typeface="Arial"/>
              </a:rPr>
              <a:t>implementata</a:t>
            </a:r>
            <a:r>
              <a:rPr lang="en-US" sz="1300" b="0" strike="noStrike" spc="-1" dirty="0">
                <a:latin typeface="Arial"/>
              </a:rPr>
              <a:t> la </a:t>
            </a:r>
            <a:r>
              <a:rPr lang="en-US" sz="1300" b="0" strike="noStrike" spc="-1" dirty="0" err="1">
                <a:latin typeface="Arial"/>
              </a:rPr>
              <a:t>nivel</a:t>
            </a:r>
            <a:r>
              <a:rPr lang="en-US" sz="1300" b="0" strike="noStrike" spc="-1" dirty="0">
                <a:latin typeface="Arial"/>
              </a:rPr>
              <a:t> de </a:t>
            </a:r>
            <a:r>
              <a:rPr lang="en-US" sz="1300" b="0" strike="noStrike" spc="-1" dirty="0" err="1">
                <a:latin typeface="Arial"/>
              </a:rPr>
              <a:t>cod,printr</a:t>
            </a:r>
            <a:r>
              <a:rPr lang="en-US" sz="1300" b="0" strike="noStrike" spc="-1" dirty="0">
                <a:latin typeface="Arial"/>
              </a:rPr>
              <a:t> un </a:t>
            </a:r>
            <a:r>
              <a:rPr lang="en-US" sz="1300" b="0" strike="noStrike" spc="-1" dirty="0" err="1">
                <a:latin typeface="Arial"/>
              </a:rPr>
              <a:t>FSM,tip</a:t>
            </a:r>
            <a:r>
              <a:rPr lang="en-US" sz="1300" b="0" strike="noStrike" spc="-1" dirty="0">
                <a:latin typeface="Arial"/>
              </a:rPr>
              <a:t> Moore , 2.unitatea hardware a </a:t>
            </a:r>
            <a:r>
              <a:rPr lang="en-US" sz="1300" b="0" strike="noStrike" spc="-1" dirty="0" err="1">
                <a:latin typeface="Arial"/>
              </a:rPr>
              <a:t>cach-ului,ce</a:t>
            </a:r>
            <a:r>
              <a:rPr lang="en-US" sz="1300" b="0" strike="noStrike" spc="-1" dirty="0">
                <a:latin typeface="Arial"/>
              </a:rPr>
              <a:t> </a:t>
            </a:r>
            <a:r>
              <a:rPr lang="en-US" sz="1300" b="0" strike="noStrike" spc="-1" dirty="0" err="1">
                <a:latin typeface="Arial"/>
              </a:rPr>
              <a:t>contine</a:t>
            </a:r>
            <a:r>
              <a:rPr lang="en-US" sz="1300" b="0" strike="noStrike" spc="-1" dirty="0">
                <a:latin typeface="Arial"/>
              </a:rPr>
              <a:t> </a:t>
            </a:r>
            <a:r>
              <a:rPr lang="en-US" sz="1300" b="0" strike="noStrike" spc="-1" dirty="0" err="1">
                <a:latin typeface="Arial"/>
              </a:rPr>
              <a:t>toate</a:t>
            </a:r>
            <a:r>
              <a:rPr lang="en-US" sz="1300" b="0" strike="noStrike" spc="-1" dirty="0">
                <a:latin typeface="Arial"/>
              </a:rPr>
              <a:t> </a:t>
            </a:r>
            <a:r>
              <a:rPr lang="en-US" sz="1300" b="0" strike="noStrike" spc="-1" dirty="0" err="1">
                <a:latin typeface="Arial"/>
              </a:rPr>
              <a:t>functiile</a:t>
            </a:r>
            <a:r>
              <a:rPr lang="en-US" sz="1300" b="0" strike="noStrike" spc="-1" dirty="0">
                <a:latin typeface="Arial"/>
              </a:rPr>
              <a:t> </a:t>
            </a:r>
            <a:r>
              <a:rPr lang="en-US" sz="1300" b="0" strike="noStrike" spc="-1" dirty="0" err="1">
                <a:latin typeface="Arial"/>
              </a:rPr>
              <a:t>necesare</a:t>
            </a:r>
            <a:r>
              <a:rPr lang="en-US" sz="1300" b="0" strike="noStrike" spc="-1" dirty="0">
                <a:latin typeface="Arial"/>
              </a:rPr>
              <a:t> </a:t>
            </a:r>
            <a:r>
              <a:rPr lang="en-US" sz="1300" b="0" strike="noStrike" spc="-1" dirty="0" err="1">
                <a:latin typeface="Arial"/>
              </a:rPr>
              <a:t>pentru</a:t>
            </a:r>
            <a:r>
              <a:rPr lang="en-US" sz="1300" b="0" strike="noStrike" spc="-1" dirty="0">
                <a:latin typeface="Arial"/>
              </a:rPr>
              <a:t> </a:t>
            </a:r>
            <a:r>
              <a:rPr lang="en-US" sz="1300" b="0" strike="noStrike" spc="-1" dirty="0" err="1">
                <a:latin typeface="Arial"/>
              </a:rPr>
              <a:t>functionarea</a:t>
            </a:r>
            <a:r>
              <a:rPr lang="en-US" sz="1300" b="0" strike="noStrike" spc="-1" dirty="0">
                <a:latin typeface="Arial"/>
              </a:rPr>
              <a:t> </a:t>
            </a:r>
            <a:r>
              <a:rPr lang="en-US" sz="1300" b="0" strike="noStrike" spc="-1" dirty="0" err="1">
                <a:latin typeface="Arial"/>
              </a:rPr>
              <a:t>unitati</a:t>
            </a:r>
            <a:r>
              <a:rPr lang="en-US" sz="1300" b="0" strike="noStrike" spc="-1" dirty="0">
                <a:latin typeface="Arial"/>
              </a:rPr>
              <a:t> de </a:t>
            </a:r>
            <a:r>
              <a:rPr lang="en-US" sz="1300" b="0" strike="noStrike" spc="-1" dirty="0" err="1">
                <a:latin typeface="Arial"/>
              </a:rPr>
              <a:t>cache,functii</a:t>
            </a:r>
            <a:r>
              <a:rPr lang="en-US" sz="1300" b="0" strike="noStrike" spc="-1" dirty="0">
                <a:latin typeface="Arial"/>
              </a:rPr>
              <a:t> care sunt activate de </a:t>
            </a:r>
            <a:r>
              <a:rPr lang="en-US" sz="1300" b="0" strike="noStrike" spc="-1" dirty="0" err="1">
                <a:latin typeface="Arial"/>
              </a:rPr>
              <a:t>catre</a:t>
            </a:r>
            <a:r>
              <a:rPr lang="en-US" sz="1300" b="0" strike="noStrike" spc="-1" dirty="0">
                <a:latin typeface="Arial"/>
              </a:rPr>
              <a:t> </a:t>
            </a:r>
            <a:r>
              <a:rPr lang="en-US" sz="1300" b="0" strike="noStrike" spc="-1" dirty="0" err="1">
                <a:latin typeface="Arial"/>
              </a:rPr>
              <a:t>semnale</a:t>
            </a:r>
            <a:r>
              <a:rPr lang="en-US" sz="1300" b="0" strike="noStrike" spc="-1" dirty="0">
                <a:latin typeface="Arial"/>
              </a:rPr>
              <a:t> de control interne(</a:t>
            </a:r>
            <a:r>
              <a:rPr lang="en-US" sz="1300" b="0" strike="noStrike" spc="-1" dirty="0" err="1">
                <a:latin typeface="Arial"/>
              </a:rPr>
              <a:t>semnale</a:t>
            </a:r>
            <a:r>
              <a:rPr lang="en-US" sz="1300" b="0" strike="noStrike" spc="-1" dirty="0">
                <a:latin typeface="Arial"/>
              </a:rPr>
              <a:t> de </a:t>
            </a:r>
            <a:r>
              <a:rPr lang="en-US" sz="1300" b="0" strike="noStrike" spc="-1" dirty="0" err="1">
                <a:latin typeface="Arial"/>
              </a:rPr>
              <a:t>iesire</a:t>
            </a:r>
            <a:r>
              <a:rPr lang="en-US" sz="1300" b="0" strike="noStrike" spc="-1" dirty="0">
                <a:latin typeface="Arial"/>
              </a:rPr>
              <a:t> </a:t>
            </a:r>
            <a:r>
              <a:rPr lang="en-US" sz="1300" b="0" strike="noStrike" spc="-1" dirty="0" err="1">
                <a:latin typeface="Arial"/>
              </a:rPr>
              <a:t>emise</a:t>
            </a:r>
            <a:r>
              <a:rPr lang="en-US" sz="1300" b="0" strike="noStrike" spc="-1" dirty="0">
                <a:latin typeface="Arial"/>
              </a:rPr>
              <a:t> de </a:t>
            </a:r>
            <a:r>
              <a:rPr lang="en-US" sz="1300" b="0" strike="noStrike" spc="-1" dirty="0" err="1">
                <a:latin typeface="Arial"/>
              </a:rPr>
              <a:t>catre</a:t>
            </a:r>
            <a:r>
              <a:rPr lang="en-US" sz="1300" b="0" strike="noStrike" spc="-1" dirty="0">
                <a:latin typeface="Arial"/>
              </a:rPr>
              <a:t> </a:t>
            </a:r>
            <a:r>
              <a:rPr lang="en-US" sz="1300" b="0" strike="noStrike" spc="-1" dirty="0" err="1">
                <a:latin typeface="Arial"/>
              </a:rPr>
              <a:t>cachecontroller,cand</a:t>
            </a:r>
            <a:r>
              <a:rPr lang="en-US" sz="1300" b="0" strike="noStrike" spc="-1" dirty="0">
                <a:latin typeface="Arial"/>
              </a:rPr>
              <a:t> </a:t>
            </a:r>
            <a:r>
              <a:rPr lang="en-US" sz="1300" b="0" strike="noStrike" spc="-1" dirty="0" err="1">
                <a:latin typeface="Arial"/>
              </a:rPr>
              <a:t>automatul</a:t>
            </a:r>
            <a:r>
              <a:rPr lang="en-US" sz="1300" b="0" strike="noStrike" spc="-1" dirty="0">
                <a:latin typeface="Arial"/>
              </a:rPr>
              <a:t> </a:t>
            </a:r>
            <a:r>
              <a:rPr lang="en-US" sz="1300" b="0" strike="noStrike" spc="-1" dirty="0" err="1">
                <a:latin typeface="Arial"/>
              </a:rPr>
              <a:t>ajunge</a:t>
            </a:r>
            <a:r>
              <a:rPr lang="en-US" sz="1300" b="0" strike="noStrike" spc="-1" dirty="0">
                <a:latin typeface="Arial"/>
              </a:rPr>
              <a:t> </a:t>
            </a:r>
            <a:r>
              <a:rPr lang="en-US" sz="1300" b="0" strike="noStrike" spc="-1" dirty="0" err="1">
                <a:latin typeface="Arial"/>
              </a:rPr>
              <a:t>intr</a:t>
            </a:r>
            <a:r>
              <a:rPr lang="en-US" sz="1300" b="0" strike="noStrike" spc="-1" dirty="0">
                <a:latin typeface="Arial"/>
              </a:rPr>
              <a:t> o </a:t>
            </a:r>
            <a:r>
              <a:rPr lang="en-US" sz="1300" b="0" strike="noStrike" spc="-1" dirty="0" err="1">
                <a:latin typeface="Arial"/>
              </a:rPr>
              <a:t>anumita</a:t>
            </a:r>
            <a:r>
              <a:rPr lang="en-US" sz="1300" b="0" strike="noStrike" spc="-1" dirty="0">
                <a:latin typeface="Arial"/>
              </a:rPr>
              <a:t> stare)</a:t>
            </a:r>
          </a:p>
          <a:p>
            <a:pPr marL="432000" indent="-324000">
              <a:lnSpc>
                <a:spcPct val="100000"/>
              </a:lnSpc>
              <a:spcBef>
                <a:spcPts val="1417"/>
              </a:spcBef>
              <a:buClr>
                <a:srgbClr val="000000"/>
              </a:buClr>
              <a:buSzPct val="45000"/>
              <a:buFont typeface="Wingdings" charset="2"/>
              <a:buChar char=""/>
            </a:pPr>
            <a:r>
              <a:rPr lang="en-US" sz="1300" b="0" strike="noStrike" spc="-1" dirty="0" err="1">
                <a:latin typeface="Arial"/>
              </a:rPr>
              <a:t>Cach-ul</a:t>
            </a:r>
            <a:r>
              <a:rPr lang="en-US" sz="1300" b="0" strike="noStrike" spc="-1" dirty="0">
                <a:latin typeface="Arial"/>
              </a:rPr>
              <a:t> la </a:t>
            </a:r>
            <a:r>
              <a:rPr lang="en-US" sz="1300" b="0" strike="noStrike" spc="-1" dirty="0" err="1">
                <a:latin typeface="Arial"/>
              </a:rPr>
              <a:t>nivel</a:t>
            </a:r>
            <a:r>
              <a:rPr lang="en-US" sz="1300" b="0" strike="noStrike" spc="-1" dirty="0">
                <a:latin typeface="Arial"/>
              </a:rPr>
              <a:t> de cod e </a:t>
            </a:r>
            <a:r>
              <a:rPr lang="en-US" sz="1300" b="0" strike="noStrike" spc="-1" dirty="0" err="1">
                <a:latin typeface="Arial"/>
              </a:rPr>
              <a:t>alcatuit</a:t>
            </a:r>
            <a:r>
              <a:rPr lang="en-US" sz="1300" b="0" strike="noStrike" spc="-1" dirty="0">
                <a:latin typeface="Arial"/>
              </a:rPr>
              <a:t> din 4 </a:t>
            </a:r>
            <a:r>
              <a:rPr lang="en-US" sz="1300" b="0" strike="noStrike" spc="-1" dirty="0" err="1">
                <a:latin typeface="Arial"/>
              </a:rPr>
              <a:t>matrici</a:t>
            </a:r>
            <a:r>
              <a:rPr lang="en-US" sz="1300" b="0" strike="noStrike" spc="-1" dirty="0">
                <a:latin typeface="Arial"/>
              </a:rPr>
              <a:t> </a:t>
            </a:r>
            <a:r>
              <a:rPr lang="en-US" sz="1300" b="0" strike="noStrike" spc="-1" dirty="0" err="1">
                <a:latin typeface="Arial"/>
              </a:rPr>
              <a:t>ficare</a:t>
            </a:r>
            <a:r>
              <a:rPr lang="en-US" sz="1300" b="0" strike="noStrike" spc="-1" dirty="0">
                <a:latin typeface="Arial"/>
              </a:rPr>
              <a:t> </a:t>
            </a:r>
            <a:r>
              <a:rPr lang="en-US" sz="1300" b="0" strike="noStrike" spc="-1" dirty="0" err="1">
                <a:latin typeface="Arial"/>
              </a:rPr>
              <a:t>avdn</a:t>
            </a:r>
            <a:r>
              <a:rPr lang="en-US" sz="1300" b="0" strike="noStrike" spc="-1" dirty="0">
                <a:latin typeface="Arial"/>
              </a:rPr>
              <a:t> 128linii,523 </a:t>
            </a:r>
            <a:r>
              <a:rPr lang="en-US" sz="1300" b="0" strike="noStrike" spc="-1" dirty="0" err="1">
                <a:latin typeface="Arial"/>
              </a:rPr>
              <a:t>coloane</a:t>
            </a:r>
            <a:r>
              <a:rPr lang="en-US" sz="1300" b="0" strike="noStrike" spc="-1" dirty="0">
                <a:latin typeface="Arial"/>
              </a:rPr>
              <a:t>(</a:t>
            </a:r>
            <a:r>
              <a:rPr lang="en-US" sz="1300" b="0" strike="noStrike" spc="-1" dirty="0" err="1">
                <a:latin typeface="Arial"/>
              </a:rPr>
              <a:t>fiecare</a:t>
            </a:r>
            <a:r>
              <a:rPr lang="en-US" sz="1300" b="0" strike="noStrike" spc="-1" dirty="0">
                <a:latin typeface="Arial"/>
              </a:rPr>
              <a:t> bank)</a:t>
            </a:r>
          </a:p>
        </p:txBody>
      </p:sp>
      <p:sp>
        <p:nvSpPr>
          <p:cNvPr id="276" name="PlaceHolder 3"/>
          <p:cNvSpPr>
            <a:spLocks noGrp="1"/>
          </p:cNvSpPr>
          <p:nvPr>
            <p:ph/>
          </p:nvPr>
        </p:nvSpPr>
        <p:spPr>
          <a:xfrm>
            <a:off x="4800600" y="1371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100" b="0" strike="noStrike" spc="-1">
                <a:latin typeface="Arial"/>
              </a:rPr>
              <a:t>Specificatii tehnice:</a:t>
            </a:r>
          </a:p>
          <a:p>
            <a:pPr marL="432000" indent="-324000">
              <a:lnSpc>
                <a:spcPct val="100000"/>
              </a:lnSpc>
              <a:spcBef>
                <a:spcPts val="1417"/>
              </a:spcBef>
              <a:buClr>
                <a:srgbClr val="000000"/>
              </a:buClr>
              <a:buSzPct val="45000"/>
              <a:buFont typeface="Wingdings" charset="2"/>
              <a:buChar char=""/>
            </a:pPr>
            <a:r>
              <a:rPr lang="en-US" sz="1100" b="0" strike="noStrike" spc="-1">
                <a:latin typeface="Arial"/>
              </a:rPr>
              <a:t>Assoc-Level=4 (2^2banks) CacheDataSize=32KiB(32KB)  CacheTotalSize=33KiB(32KB)          NoOfSets/bank=128(2^7)                       size/block=64B(512b)                       NoOfWords/block=8(2^3)   size/word=8B(64b)        byte-addressable cache                                                 ReplacementPolicy=LeastRecentlyUsed(LRU)               WriteMissAlloc/Not=Allocate     SyncronizingMechanismWithMM=WriteBack(WB)       MMSize=1MiB(1MB,assumption,not implemented in the project)                                                                   Assumed that MMsize is 1Mib=2^20B,there will be a total of 2^20 total addresses(every byte has its adress,byte-addressable cache)                               ==&gt;request adress(20b) structured in:                            WO=wordoffset(3b)     BO=blockoffset(3b)                     Index=SetNumber(7b)  Tag=takenFromMM(7b)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2743200" y="60948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I.SPECIFICATII:</a:t>
            </a:r>
            <a:endParaRPr lang="en-US" sz="2400" b="0" strike="noStrike" spc="-1">
              <a:latin typeface="Arial"/>
            </a:endParaRPr>
          </a:p>
        </p:txBody>
      </p:sp>
      <p:pic>
        <p:nvPicPr>
          <p:cNvPr id="278" name="Picture 277"/>
          <p:cNvPicPr/>
          <p:nvPr/>
        </p:nvPicPr>
        <p:blipFill>
          <a:blip r:embed="rId2"/>
          <a:stretch/>
        </p:blipFill>
        <p:spPr>
          <a:xfrm rot="16200000">
            <a:off x="1853086" y="-432914"/>
            <a:ext cx="5437828" cy="914400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1675440" y="61380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II.Implementarea Cache-ului</a:t>
            </a:r>
            <a:br>
              <a:rPr sz="2400"/>
            </a:br>
            <a:r>
              <a:rPr lang="en-US" sz="2400" b="0" strike="noStrike" spc="-1">
                <a:latin typeface="Georgia"/>
              </a:rPr>
              <a:t>1.Unitatea de control</a:t>
            </a:r>
            <a:endParaRPr lang="en-US" sz="2400" b="0" strike="noStrike" spc="-1">
              <a:latin typeface="Arial"/>
            </a:endParaRPr>
          </a:p>
        </p:txBody>
      </p:sp>
      <p:sp>
        <p:nvSpPr>
          <p:cNvPr id="280" name="PlaceHolder 2"/>
          <p:cNvSpPr>
            <a:spLocks noGrp="1"/>
          </p:cNvSpPr>
          <p:nvPr>
            <p:ph/>
          </p:nvPr>
        </p:nvSpPr>
        <p:spPr>
          <a:xfrm>
            <a:off x="301680" y="1407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200" b="0" strike="noStrike" spc="-1">
                <a:latin typeface="Arial"/>
              </a:rPr>
              <a:t>Unitatea de control,contine 10 stari,4 intrari si 7 semnale de iesire care vor fii descrise ulterior</a:t>
            </a:r>
          </a:p>
          <a:p>
            <a:pPr marL="432000" indent="-324000">
              <a:lnSpc>
                <a:spcPct val="100000"/>
              </a:lnSpc>
              <a:spcBef>
                <a:spcPts val="1417"/>
              </a:spcBef>
              <a:buClr>
                <a:srgbClr val="000000"/>
              </a:buClr>
              <a:buSzPct val="45000"/>
              <a:buFont typeface="Wingdings" charset="2"/>
              <a:buChar char=""/>
            </a:pPr>
            <a:r>
              <a:rPr lang="en-US" sz="1200" b="0" strike="noStrike" spc="-1">
                <a:latin typeface="Arial"/>
                <a:ea typeface="Noto Sans CJK SC"/>
              </a:rPr>
              <a:t>10stari:  </a:t>
            </a:r>
            <a:br>
              <a:rPr sz="1200"/>
            </a:br>
            <a:r>
              <a:rPr lang="en-US" sz="1200" b="0" strike="noStrike" spc="-1">
                <a:latin typeface="Arial"/>
                <a:ea typeface="Noto Sans CJK SC"/>
              </a:rPr>
              <a:t>s0/Idle=starea cand cache-ul nu primeste un request(nu toate instructiunile unui program sunt de tipul load/store)    ,semnal activat c0                   s1/Read=stare in care se detecteza existena adresei in cache,  semnal activat c1                      s2/ReadHIT=stare cand adresa s-a gasit in cache, semnal activat c2                                                   s3/ReadMiss=stare cand adresa nu s-a gasit in cache                                                                     s4/UpdateAgeReg=stare cand adresa nu s-a gasit in cache,iar cache-ul nu este plin ,semnal activat c3                                                                            s5/EVICT=stare cand adresa nu s-a gasit in cache,iar cache-ul este plin ,semnal activat c4     s6/Allocate=stare cand adresa nu s-a gasit in cache,iar blockul e adus din MM ,semnal activat c5                                                                         s7/Write=stare in care se detecteza existena adresei in cache,  semnal activat c1                      s9/WriteHIT=stare cand adresa s-a gasit in cache, semnal activat c2                                                   s8/WriteMiss=stare cand adresa nu s-a gasit in cache     </a:t>
            </a:r>
            <a:endParaRPr lang="en-US" sz="1200" b="0" strike="noStrike" spc="-1">
              <a:latin typeface="Arial"/>
            </a:endParaRPr>
          </a:p>
          <a:p>
            <a:pPr>
              <a:lnSpc>
                <a:spcPct val="100000"/>
              </a:lnSpc>
              <a:spcBef>
                <a:spcPts val="1417"/>
              </a:spcBef>
              <a:buNone/>
            </a:pPr>
            <a:endParaRPr lang="en-US" sz="1200" b="0" strike="noStrike" spc="-1">
              <a:latin typeface="Arial"/>
            </a:endParaRPr>
          </a:p>
        </p:txBody>
      </p:sp>
      <p:sp>
        <p:nvSpPr>
          <p:cNvPr id="281" name="PlaceHolder 3"/>
          <p:cNvSpPr>
            <a:spLocks noGrp="1"/>
          </p:cNvSpPr>
          <p:nvPr>
            <p:ph/>
          </p:nvPr>
        </p:nvSpPr>
        <p:spPr>
          <a:xfrm>
            <a:off x="4800600" y="1371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200" b="0" strike="noStrike" spc="-1">
                <a:latin typeface="Arial"/>
              </a:rPr>
              <a:t>4intrari:                                                                 de activare a cache-ului, in cazul unui request nou(EN)                                                             tipul request-ului(W_R)                                        cazul cand cache-ul e plin(CacheFULL)           cazul de detectia a adresei cerute in cache(CacheHIT))</a:t>
            </a:r>
          </a:p>
          <a:p>
            <a:pPr marL="432000" indent="-324000">
              <a:lnSpc>
                <a:spcPct val="100000"/>
              </a:lnSpc>
              <a:spcBef>
                <a:spcPts val="1417"/>
              </a:spcBef>
              <a:buClr>
                <a:srgbClr val="000000"/>
              </a:buClr>
              <a:buSzPct val="45000"/>
              <a:buFont typeface="Wingdings" charset="2"/>
              <a:buChar char=""/>
            </a:pPr>
            <a:r>
              <a:rPr lang="en-US" sz="1200" b="0" strike="noStrike" spc="-1">
                <a:latin typeface="Arial"/>
              </a:rPr>
              <a:t>7semnale de iesire:c0...c6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2361600" y="61344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1.Unitatea de control</a:t>
            </a:r>
            <a:endParaRPr lang="en-US" sz="2400" b="0" strike="noStrike" spc="-1">
              <a:latin typeface="Arial"/>
            </a:endParaRPr>
          </a:p>
        </p:txBody>
      </p:sp>
      <p:pic>
        <p:nvPicPr>
          <p:cNvPr id="283" name="Picture 282"/>
          <p:cNvPicPr/>
          <p:nvPr/>
        </p:nvPicPr>
        <p:blipFill>
          <a:blip r:embed="rId2"/>
          <a:stretch/>
        </p:blipFill>
        <p:spPr>
          <a:xfrm rot="16200000">
            <a:off x="1935922" y="-387402"/>
            <a:ext cx="5328141" cy="8845422"/>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2361600" y="61344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2.Unitatea Hardware</a:t>
            </a:r>
            <a:endParaRPr lang="en-US" sz="2400" b="0" strike="noStrike" spc="-1">
              <a:latin typeface="Arial"/>
            </a:endParaRPr>
          </a:p>
        </p:txBody>
      </p:sp>
      <p:sp>
        <p:nvSpPr>
          <p:cNvPr id="285" name="PlaceHolder 2"/>
          <p:cNvSpPr>
            <a:spLocks noGrp="1"/>
          </p:cNvSpPr>
          <p:nvPr>
            <p:ph/>
          </p:nvPr>
        </p:nvSpPr>
        <p:spPr>
          <a:xfrm>
            <a:off x="301680" y="1407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050" b="0" strike="noStrike" spc="-1">
                <a:latin typeface="Arial"/>
              </a:rPr>
              <a:t>Este compusa din 6 functii:</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functia detectBlockInCache(semnal c1):                               activat de semnalul c1, are ca si intrari cele 4 bankuri de cache si var de FULL,HIT,SET de intrare si iesirile FULL,HIT,SET de iesire,care vor fii calculate in felul urmator:                                 SET=nr bankul-ului in care trebuie sa se scrie data,daca e hit la un bank in SET se retine nr bank-ului cu tare,daca e miss in in SET se retine in functie daca cach-ul e plin sau nu set-ul in care trebuie sa se scrie date</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Avem 5muxuri principale,toate vor scoate var SET:</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in cel principal va intra in functie de CacheHit,set-ul sethit,ales dintr un mux cu intrari 0-3,si cu selectoare set[0]...set[3] ,care alege set-ul in caz de hit si setnhit ,ales dintr un mux cu 2 intrari setnfull setfull,cu selector CacheFULL,iar setfull e ales dintrun alt mux in fct de care bank are age-ul==3,iar setnfull e ales dintrun alt mus in fct de care bank nu e inca valid</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CacheFULL,se calculeaza luand si intre bitii de valid de la toate bank urile</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CacheHIT,se calculeaza luand sau intre bitii set[0]...set[3] </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Variabilele set[0]...set[3] sunt niste registrii pentru fiecare bank in care se retine daca in bank-ul repesctiv e hit,adica tag-urile sunt egale si bit-ul de valid e activat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2361600" y="61344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2.Unitatea Hardware</a:t>
            </a:r>
            <a:endParaRPr lang="en-US" sz="2400" b="0" strike="noStrike" spc="-1">
              <a:latin typeface="Arial"/>
            </a:endParaRPr>
          </a:p>
        </p:txBody>
      </p:sp>
      <p:pic>
        <p:nvPicPr>
          <p:cNvPr id="287" name="Picture 286"/>
          <p:cNvPicPr/>
          <p:nvPr/>
        </p:nvPicPr>
        <p:blipFill>
          <a:blip r:embed="rId2"/>
          <a:stretch/>
        </p:blipFill>
        <p:spPr>
          <a:xfrm rot="16200000">
            <a:off x="1908891" y="-360371"/>
            <a:ext cx="5372874" cy="8836092"/>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2361600" y="61344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2.Unitatea Hardware</a:t>
            </a:r>
            <a:endParaRPr lang="en-US" sz="2400" b="0" strike="noStrike" spc="-1">
              <a:latin typeface="Arial"/>
            </a:endParaRPr>
          </a:p>
        </p:txBody>
      </p:sp>
      <p:sp>
        <p:nvSpPr>
          <p:cNvPr id="289" name="PlaceHolder 2"/>
          <p:cNvSpPr>
            <a:spLocks noGrp="1"/>
          </p:cNvSpPr>
          <p:nvPr>
            <p:ph/>
          </p:nvPr>
        </p:nvSpPr>
        <p:spPr>
          <a:xfrm>
            <a:off x="301680" y="1407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050" b="0" strike="noStrike" spc="-1">
                <a:latin typeface="Arial"/>
              </a:rPr>
              <a:t>Este compusa din 6 functii:</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ReadHit(semnal c2),care va lua ca intrari CacheFULL,CacheHIT si bank-urile de cache,si ea va actualiza varstele bankurilor in fct de CacheFULL,si bineinteles de CacheHIT,iar dupa va afisa data preluata de la blockul de la care s-a cerut adresa</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Daca CacheFULL e dezactivat se va duce si se va contoriza varstele bank-urilor care au bitul de valid setat si varsta lor e mai mica decat varsta bank-ului in care s a gasit adresa</a:t>
            </a:r>
          </a:p>
          <a:p>
            <a:pPr marL="432000" indent="-324000">
              <a:lnSpc>
                <a:spcPct val="100000"/>
              </a:lnSpc>
              <a:spcBef>
                <a:spcPts val="1417"/>
              </a:spcBef>
              <a:buClr>
                <a:srgbClr val="000000"/>
              </a:buClr>
              <a:buSzPct val="45000"/>
              <a:buFont typeface="Wingdings" charset="2"/>
              <a:buChar char=""/>
            </a:pPr>
            <a:r>
              <a:rPr lang="en-US" sz="1050" b="0" strike="noStrike" spc="-1">
                <a:latin typeface="Arial"/>
                <a:ea typeface="Noto Sans CJK SC"/>
              </a:rPr>
              <a:t>Daca CacheFULL e activat se va duce si se va contoriza varsatele bank-urilor unde varsta</a:t>
            </a:r>
            <a:r>
              <a:rPr lang="en-US" sz="1050" b="0" strike="noStrike" spc="-1">
                <a:latin typeface="Arial"/>
              </a:rPr>
              <a:t> lor e mai mica decat varsta bank-ului in care s a gasit adresa,nu mai verifica daca bitul de valid e activat,fiidnca acum s-au pus date in toate bank-urile,iar toti bitii de valid sunt setati</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Bank-ul SET,unde s -a gasit adresa se va seta varsta lui la 0</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Dupa care se va afisa data,dar atentie daca data e adusa prima oara din MM(CacheMiss) si dupa se gaseste,se afiseaza ”word not found FETCHED...” dar daca din start data s-a gasit in cache se afiseaza ”word found” si in oricare din cele 2 cazuri se va afisa data selectata de adresa requestului,caz controlat de misscasereg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2361600" y="61344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2.Unitatea Hardware</a:t>
            </a:r>
            <a:endParaRPr lang="en-US" sz="2400" b="0" strike="noStrike" spc="-1">
              <a:latin typeface="Arial"/>
            </a:endParaRPr>
          </a:p>
        </p:txBody>
      </p:sp>
      <p:sp>
        <p:nvSpPr>
          <p:cNvPr id="291" name="PlaceHolder 2"/>
          <p:cNvSpPr>
            <a:spLocks noGrp="1"/>
          </p:cNvSpPr>
          <p:nvPr>
            <p:ph/>
          </p:nvPr>
        </p:nvSpPr>
        <p:spPr>
          <a:xfrm>
            <a:off x="301680" y="1407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050" b="0" strike="noStrike" spc="-1">
                <a:latin typeface="Arial"/>
              </a:rPr>
              <a:t>Este compusa din 6 functii:</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MissCaseNFULL(semnal c3),care ia ca intrare doar SET si bank-urile de cache</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El va actualiza varstele bank-urilor(bitii din campul age) pt cazul de Miss,si cand cache-ul nu este plin(~CacheFULL)  </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El va contoriza varstele bank-urilor care au bitul de valid setat,iar bank-ul cu SET ii va pune varsta pe 0</a:t>
            </a:r>
          </a:p>
          <a:p>
            <a:pPr marL="432000" indent="-324000">
              <a:lnSpc>
                <a:spcPct val="100000"/>
              </a:lnSpc>
              <a:spcBef>
                <a:spcPts val="1417"/>
              </a:spcBef>
              <a:buClr>
                <a:srgbClr val="000000"/>
              </a:buClr>
              <a:buSzPct val="45000"/>
              <a:buFont typeface="Wingdings" charset="2"/>
              <a:buChar char=""/>
            </a:pPr>
            <a:endParaRPr lang="en-US" sz="1050" b="0" strike="noStrike" spc="-1">
              <a:latin typeface="Arial"/>
            </a:endParaRPr>
          </a:p>
          <a:p>
            <a:pPr marL="432000" indent="-324000">
              <a:lnSpc>
                <a:spcPct val="100000"/>
              </a:lnSpc>
              <a:spcBef>
                <a:spcPts val="1417"/>
              </a:spcBef>
              <a:buClr>
                <a:srgbClr val="000000"/>
              </a:buClr>
              <a:buSzPct val="45000"/>
              <a:buFont typeface="Wingdings" charset="2"/>
              <a:buChar char=""/>
            </a:pPr>
            <a:endParaRPr lang="en-US" sz="105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MissCaseFULL(semnal c4),care ia ca intrare doar SET si bank-urile de cache pentru a le actualiza varsta</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El va actualiza varstele bank-urilor(bitii din campul age) pt cazul de Miss,si cand cache-ul este plin(CacheFULL)  </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El va contoriza varstele tuturor bank-urilor ,iar bank-ul SET ii va pune varsta pe 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107</TotalTime>
  <Words>1917</Words>
  <Application>Microsoft Office PowerPoint</Application>
  <PresentationFormat>On-screen Show (4:3)</PresentationFormat>
  <Paragraphs>71</Paragraphs>
  <Slides>13</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13</vt:i4>
      </vt:variant>
    </vt:vector>
  </HeadingPairs>
  <TitlesOfParts>
    <vt:vector size="23" baseType="lpstr">
      <vt:lpstr>Arial</vt:lpstr>
      <vt:lpstr>Georgia</vt:lpstr>
      <vt:lpstr>Symbol</vt:lpstr>
      <vt:lpstr>Times New Roman</vt:lpstr>
      <vt:lpstr>Wingdings</vt:lpstr>
      <vt:lpstr>Office Theme</vt:lpstr>
      <vt:lpstr>Office Theme</vt:lpstr>
      <vt:lpstr>Office Theme</vt:lpstr>
      <vt:lpstr>Office Theme</vt:lpstr>
      <vt:lpstr>Office Theme</vt:lpstr>
      <vt:lpstr>Unitate de Cache</vt:lpstr>
      <vt:lpstr>I.SPECIFICATII:</vt:lpstr>
      <vt:lpstr>I.SPECIFICATII:</vt:lpstr>
      <vt:lpstr>II.Implementarea Cache-ului 1.Unitatea de control</vt:lpstr>
      <vt:lpstr>1.Unitatea de control</vt:lpstr>
      <vt:lpstr>2.Unitatea Hardware</vt:lpstr>
      <vt:lpstr>2.Unitatea Hardware</vt:lpstr>
      <vt:lpstr>2.Unitatea Hardware</vt:lpstr>
      <vt:lpstr>2.Unitatea Hardware</vt:lpstr>
      <vt:lpstr>2.Unitatea Hardware</vt:lpstr>
      <vt:lpstr>2.Unitatea Hardware</vt:lpstr>
      <vt:lpstr>III.Principiul de functionare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Arithmetic Logic Unit</dc:title>
  <dc:subject/>
  <dc:creator>Catalin Sperneac</dc:creator>
  <dc:description/>
  <cp:lastModifiedBy>EdwGamer99</cp:lastModifiedBy>
  <cp:revision>19</cp:revision>
  <dcterms:created xsi:type="dcterms:W3CDTF">2024-04-17T20:16:29Z</dcterms:created>
  <dcterms:modified xsi:type="dcterms:W3CDTF">2024-05-22T13:42:51Z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r8>9</vt:r8>
  </property>
</Properties>
</file>