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9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0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93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5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8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0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8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0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0F00A2B-7605-4988-99B5-A44F615B0FF8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5F6AC0-CA34-4F09-9A06-19C41AD2E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72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166514"/>
            <a:ext cx="10572000" cy="2971051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Segmentarea</a:t>
            </a:r>
            <a:b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participanțiilor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la trafic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85960"/>
          </a:xfrm>
        </p:spPr>
        <p:txBody>
          <a:bodyPr>
            <a:noAutofit/>
          </a:bodyPr>
          <a:lstStyle/>
          <a:p>
            <a:pPr algn="l"/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Oprica Andrei</a:t>
            </a:r>
          </a:p>
          <a:p>
            <a:pPr algn="l"/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Informatică Aplicată</a:t>
            </a:r>
          </a:p>
          <a:p>
            <a:pPr algn="l"/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Anul 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Descrierea proiectului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Segmentarea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ticipanțiilor la trafic înseamnă recunoașterea participanțiilor și abilitatea programului de a denumii un obiect (participant) ceea ce este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Din ce am înțeles când am ales proiectul (ce mi-am imaginat) a fost detectarea mașiniilor în mișcare cu o cameră ce se află în mișcare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Rezultatul este detecția și încercarea de a urmării mașiniile ce se află în mișcare cu o cameră ce se află într-un punct fix.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Contribuții personale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noProof="1" smtClean="0">
                <a:latin typeface="Arial" panose="020B0604020202020204" pitchFamily="34" charset="0"/>
                <a:cs typeface="Arial" panose="020B0604020202020204" pitchFamily="34" charset="0"/>
              </a:rPr>
              <a:t>implementare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a programului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documenta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cum 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cite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 </a:t>
            </a:r>
            <a:r>
              <a:rPr lang="ro-R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afi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eaz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videocli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 ex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rag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fund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alul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obie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telor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sunt detectate,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eliminare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 reusit)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reflexilor;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 utilizat mai multe videoclipuri pentru a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mbun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ăț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detec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Programul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reuse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 detec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tuturor vehiculelor din zona de interes.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Teste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Programul a fost testat pe patru videoclipuri pe diferite zone 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interes;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Cele patru videoclipuri au fost filmate cu o camera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fix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montat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deasupra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drumului;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Acestea au diferite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lumonizit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ăț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14844" cy="363651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Programul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detecteaz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toate vehiculele din regiunea de interes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aleas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videoclip;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Detec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 este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ntotdeauna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cea mai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bun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deoarece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unele cazuri programul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detecteaz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parbrizul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separat 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exemplu;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56" y="3082345"/>
            <a:ext cx="4748442" cy="27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23157" cy="363651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aceast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cauz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urm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vehiculelor nu are o precizie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bun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nca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deficien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ță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dac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urm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vehiculului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acesta va fi numerotat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diferit.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9" y="3115597"/>
            <a:ext cx="4740129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Vă mulțumesc pentru atenție!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70</TotalTime>
  <Words>304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Segmentarea participanțiilor la trafic</vt:lpstr>
      <vt:lpstr>Descrierea proiectului</vt:lpstr>
      <vt:lpstr>Contribuții personale</vt:lpstr>
      <vt:lpstr>Teste</vt:lpstr>
      <vt:lpstr>Rezultate</vt:lpstr>
      <vt:lpstr>Rezultate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Oprica</dc:creator>
  <cp:lastModifiedBy>Andrei Oprica</cp:lastModifiedBy>
  <cp:revision>14</cp:revision>
  <dcterms:created xsi:type="dcterms:W3CDTF">2022-05-31T06:49:14Z</dcterms:created>
  <dcterms:modified xsi:type="dcterms:W3CDTF">2022-06-01T16:09:24Z</dcterms:modified>
</cp:coreProperties>
</file>