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60" r:id="rId3"/>
    <p:sldId id="263" r:id="rId4"/>
    <p:sldId id="262" r:id="rId5"/>
    <p:sldId id="261" r:id="rId6"/>
    <p:sldId id="265" r:id="rId7"/>
    <p:sldId id="264" r:id="rId8"/>
    <p:sldId id="266" r:id="rId9"/>
    <p:sldId id="268" r:id="rId10"/>
    <p:sldId id="269" r:id="rId11"/>
  </p:sldIdLst>
  <p:sldSz cx="9144000" cy="5143500" type="screen16x9"/>
  <p:notesSz cx="6858000" cy="9144000"/>
  <p:embeddedFontLst>
    <p:embeddedFont>
      <p:font typeface="Anek Malayalam" panose="020B0604020202020204" charset="0"/>
      <p:regular r:id="rId13"/>
      <p:bold r:id="rId14"/>
    </p:embeddedFont>
    <p:embeddedFont>
      <p:font typeface="Bahnschrift SemiBold" panose="020B0502040204020203" pitchFamily="34" charset="0"/>
      <p:bold r:id="rId15"/>
    </p:embeddedFont>
    <p:embeddedFont>
      <p:font typeface="Bahnschrift SemiLight" panose="020B0502040204020203" pitchFamily="34" charset="0"/>
      <p:regular r:id="rId16"/>
    </p:embeddedFont>
    <p:embeddedFont>
      <p:font typeface="Cambria Math" panose="02040503050406030204" pitchFamily="18" charset="0"/>
      <p:regular r:id="rId17"/>
    </p:embeddedFont>
    <p:embeddedFont>
      <p:font typeface="Dutch801 Rm BT" panose="02020603060505020304" pitchFamily="18" charset="0"/>
      <p:regular r:id="rId18"/>
      <p:bold r:id="rId19"/>
      <p:italic r:id="rId20"/>
      <p:boldItalic r:id="rId21"/>
    </p:embeddedFont>
    <p:embeddedFont>
      <p:font typeface="Epilogue" panose="020B0604020202020204" charset="0"/>
      <p:regular r:id="rId22"/>
      <p:bold r:id="rId23"/>
      <p:italic r:id="rId24"/>
      <p:boldItalic r:id="rId25"/>
    </p:embeddedFont>
    <p:embeddedFont>
      <p:font typeface="Epilogue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C237B0-CFD5-4DC4-ACCB-96C5525C4594}">
  <a:tblStyle styleId="{21C237B0-CFD5-4DC4-ACCB-96C5525C45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dcacca0357_2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dcacca0357_2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e91be2189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e91be2189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1e91be2189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1e91be2189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e91be21892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e91be2189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e91be21892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e91be21892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1e91be21892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1e91be2189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e91be2189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e91be2189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e91be2189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e91be2189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e91be21892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e91be21892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250" y="1516850"/>
            <a:ext cx="7183500" cy="2109900"/>
          </a:xfrm>
          <a:prstGeom prst="rect">
            <a:avLst/>
          </a:prstGeom>
          <a:ln>
            <a:noFill/>
          </a:ln>
        </p:spPr>
        <p:txBody>
          <a:bodyPr spcFirstLastPara="1" wrap="square" lIns="91425" tIns="91425" rIns="91425" bIns="91425" anchor="ctr" anchorCtr="0">
            <a:noAutofit/>
          </a:bodyPr>
          <a:lstStyle>
            <a:lvl1pPr lvl="0" algn="ctr" rtl="0">
              <a:lnSpc>
                <a:spcPct val="80000"/>
              </a:lnSpc>
              <a:spcBef>
                <a:spcPts val="0"/>
              </a:spcBef>
              <a:spcAft>
                <a:spcPts val="0"/>
              </a:spcAft>
              <a:buClr>
                <a:srgbClr val="191919"/>
              </a:buClr>
              <a:buSzPts val="5200"/>
              <a:buNone/>
              <a:defRPr sz="7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30250" y="491288"/>
            <a:ext cx="5819677" cy="4000080"/>
            <a:chOff x="2630250" y="491288"/>
            <a:chExt cx="5819677" cy="4000080"/>
          </a:xfrm>
        </p:grpSpPr>
        <p:grpSp>
          <p:nvGrpSpPr>
            <p:cNvPr id="12" name="Google Shape;12;p2"/>
            <p:cNvGrpSpPr/>
            <p:nvPr/>
          </p:nvGrpSpPr>
          <p:grpSpPr>
            <a:xfrm>
              <a:off x="8163750" y="4205225"/>
              <a:ext cx="286177" cy="286142"/>
              <a:chOff x="6154325" y="4381100"/>
              <a:chExt cx="286177" cy="286142"/>
            </a:xfrm>
          </p:grpSpPr>
          <p:sp>
            <p:nvSpPr>
              <p:cNvPr id="13" name="Google Shape;13;p2"/>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630250" y="491288"/>
              <a:ext cx="286183" cy="286183"/>
              <a:chOff x="1880338" y="332675"/>
              <a:chExt cx="286183" cy="286183"/>
            </a:xfrm>
          </p:grpSpPr>
          <p:sp>
            <p:nvSpPr>
              <p:cNvPr id="17" name="Google Shape;17;p2"/>
              <p:cNvSpPr/>
              <p:nvPr/>
            </p:nvSpPr>
            <p:spPr>
              <a:xfrm>
                <a:off x="1880338" y="332675"/>
                <a:ext cx="286183" cy="286183"/>
              </a:xfrm>
              <a:custGeom>
                <a:avLst/>
                <a:gdLst/>
                <a:ahLst/>
                <a:cxnLst/>
                <a:rect l="l" t="t" r="r" b="b"/>
                <a:pathLst>
                  <a:path w="8179" h="8179" extrusionOk="0">
                    <a:moveTo>
                      <a:pt x="4089" y="569"/>
                    </a:moveTo>
                    <a:cubicBezTo>
                      <a:pt x="6024" y="569"/>
                      <a:pt x="7601" y="2146"/>
                      <a:pt x="7601" y="4089"/>
                    </a:cubicBezTo>
                    <a:cubicBezTo>
                      <a:pt x="7601" y="6024"/>
                      <a:pt x="6024" y="7609"/>
                      <a:pt x="4089" y="7609"/>
                    </a:cubicBezTo>
                    <a:cubicBezTo>
                      <a:pt x="2146" y="7609"/>
                      <a:pt x="569" y="6024"/>
                      <a:pt x="569" y="4089"/>
                    </a:cubicBezTo>
                    <a:cubicBezTo>
                      <a:pt x="569" y="2146"/>
                      <a:pt x="2146" y="569"/>
                      <a:pt x="4089" y="569"/>
                    </a:cubicBezTo>
                    <a:close/>
                    <a:moveTo>
                      <a:pt x="4089" y="0"/>
                    </a:moveTo>
                    <a:cubicBezTo>
                      <a:pt x="1829" y="0"/>
                      <a:pt x="0" y="1829"/>
                      <a:pt x="0" y="4089"/>
                    </a:cubicBezTo>
                    <a:cubicBezTo>
                      <a:pt x="0" y="6341"/>
                      <a:pt x="1829" y="8178"/>
                      <a:pt x="4089" y="8178"/>
                    </a:cubicBezTo>
                    <a:cubicBezTo>
                      <a:pt x="6341" y="8178"/>
                      <a:pt x="8178" y="6341"/>
                      <a:pt x="8178" y="4089"/>
                    </a:cubicBezTo>
                    <a:cubicBezTo>
                      <a:pt x="8178" y="1837"/>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33241" y="405452"/>
                <a:ext cx="170681" cy="140590"/>
              </a:xfrm>
              <a:custGeom>
                <a:avLst/>
                <a:gdLst/>
                <a:ahLst/>
                <a:cxnLst/>
                <a:rect l="l" t="t" r="r" b="b"/>
                <a:pathLst>
                  <a:path w="4878" h="4018" extrusionOk="0">
                    <a:moveTo>
                      <a:pt x="4478" y="0"/>
                    </a:moveTo>
                    <a:cubicBezTo>
                      <a:pt x="4372" y="0"/>
                      <a:pt x="4267" y="49"/>
                      <a:pt x="4195" y="139"/>
                    </a:cubicBezTo>
                    <a:lnTo>
                      <a:pt x="1935" y="3082"/>
                    </a:lnTo>
                    <a:lnTo>
                      <a:pt x="683" y="1416"/>
                    </a:lnTo>
                    <a:cubicBezTo>
                      <a:pt x="616" y="1325"/>
                      <a:pt x="510" y="1276"/>
                      <a:pt x="403" y="1276"/>
                    </a:cubicBezTo>
                    <a:cubicBezTo>
                      <a:pt x="327" y="1276"/>
                      <a:pt x="251" y="1300"/>
                      <a:pt x="187" y="1351"/>
                    </a:cubicBezTo>
                    <a:cubicBezTo>
                      <a:pt x="33" y="1464"/>
                      <a:pt x="0" y="1684"/>
                      <a:pt x="122" y="1838"/>
                    </a:cubicBezTo>
                    <a:lnTo>
                      <a:pt x="1651" y="3879"/>
                    </a:lnTo>
                    <a:cubicBezTo>
                      <a:pt x="1716" y="3968"/>
                      <a:pt x="1821" y="4017"/>
                      <a:pt x="1927" y="4017"/>
                    </a:cubicBezTo>
                    <a:cubicBezTo>
                      <a:pt x="2041" y="4017"/>
                      <a:pt x="2146" y="3968"/>
                      <a:pt x="2211" y="3879"/>
                    </a:cubicBezTo>
                    <a:lnTo>
                      <a:pt x="4756" y="570"/>
                    </a:lnTo>
                    <a:cubicBezTo>
                      <a:pt x="4878" y="416"/>
                      <a:pt x="4845" y="188"/>
                      <a:pt x="4691" y="74"/>
                    </a:cubicBezTo>
                    <a:cubicBezTo>
                      <a:pt x="4627" y="24"/>
                      <a:pt x="4552"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263275" y="539761"/>
              <a:ext cx="286175" cy="280315"/>
              <a:chOff x="4428913" y="967436"/>
              <a:chExt cx="286175" cy="280315"/>
            </a:xfrm>
          </p:grpSpPr>
          <p:sp>
            <p:nvSpPr>
              <p:cNvPr id="20" name="Google Shape;20;p2"/>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24;p2"/>
          <p:cNvGrpSpPr/>
          <p:nvPr/>
        </p:nvGrpSpPr>
        <p:grpSpPr>
          <a:xfrm>
            <a:off x="2830438" y="290550"/>
            <a:ext cx="5186981" cy="3984875"/>
            <a:chOff x="2830438" y="290550"/>
            <a:chExt cx="5186981" cy="3984875"/>
          </a:xfrm>
        </p:grpSpPr>
        <p:grpSp>
          <p:nvGrpSpPr>
            <p:cNvPr id="25" name="Google Shape;25;p2"/>
            <p:cNvGrpSpPr/>
            <p:nvPr/>
          </p:nvGrpSpPr>
          <p:grpSpPr>
            <a:xfrm>
              <a:off x="2830438" y="4205225"/>
              <a:ext cx="262069" cy="70200"/>
              <a:chOff x="7931225" y="3954075"/>
              <a:chExt cx="262069" cy="70200"/>
            </a:xfrm>
          </p:grpSpPr>
          <p:sp>
            <p:nvSpPr>
              <p:cNvPr id="26" name="Google Shape;26;p2"/>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7755350" y="290550"/>
              <a:ext cx="262069" cy="70200"/>
              <a:chOff x="7931225" y="3954075"/>
              <a:chExt cx="262069" cy="70200"/>
            </a:xfrm>
          </p:grpSpPr>
          <p:sp>
            <p:nvSpPr>
              <p:cNvPr id="29" name="Google Shape;29;p2"/>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978000" y="144400"/>
            <a:ext cx="6161625" cy="4735750"/>
            <a:chOff x="1978000" y="144400"/>
            <a:chExt cx="6161625" cy="4735750"/>
          </a:xfrm>
        </p:grpSpPr>
        <p:sp>
          <p:nvSpPr>
            <p:cNvPr id="32" name="Google Shape;32;p2"/>
            <p:cNvSpPr/>
            <p:nvPr/>
          </p:nvSpPr>
          <p:spPr>
            <a:xfrm>
              <a:off x="7985950" y="47340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78000" y="144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2357225" y="774538"/>
            <a:ext cx="6168655" cy="3742760"/>
            <a:chOff x="2357225" y="774538"/>
            <a:chExt cx="6168655" cy="3742760"/>
          </a:xfrm>
        </p:grpSpPr>
        <p:sp>
          <p:nvSpPr>
            <p:cNvPr id="35" name="Google Shape;35;p2"/>
            <p:cNvSpPr/>
            <p:nvPr/>
          </p:nvSpPr>
          <p:spPr>
            <a:xfrm>
              <a:off x="2357225" y="4451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36" name="Google Shape;36;p2"/>
            <p:cNvSpPr/>
            <p:nvPr/>
          </p:nvSpPr>
          <p:spPr>
            <a:xfrm>
              <a:off x="8087775" y="7745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37" name="Google Shape;37;p2"/>
          <p:cNvGrpSpPr/>
          <p:nvPr/>
        </p:nvGrpSpPr>
        <p:grpSpPr>
          <a:xfrm>
            <a:off x="1674829" y="667650"/>
            <a:ext cx="682400" cy="279516"/>
            <a:chOff x="890354" y="684688"/>
            <a:chExt cx="682400" cy="279516"/>
          </a:xfrm>
        </p:grpSpPr>
        <p:sp>
          <p:nvSpPr>
            <p:cNvPr id="38" name="Google Shape;38;p2"/>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7221155" y="4323418"/>
            <a:ext cx="499071" cy="559027"/>
            <a:chOff x="5830603" y="540575"/>
            <a:chExt cx="562714" cy="630316"/>
          </a:xfrm>
        </p:grpSpPr>
        <p:sp>
          <p:nvSpPr>
            <p:cNvPr id="44" name="Google Shape;44;p2"/>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1_1_1_1">
    <p:spTree>
      <p:nvGrpSpPr>
        <p:cNvPr id="1" name="Shape 429"/>
        <p:cNvGrpSpPr/>
        <p:nvPr/>
      </p:nvGrpSpPr>
      <p:grpSpPr>
        <a:xfrm>
          <a:off x="0" y="0"/>
          <a:ext cx="0" cy="0"/>
          <a:chOff x="0" y="0"/>
          <a:chExt cx="0" cy="0"/>
        </a:xfrm>
      </p:grpSpPr>
      <p:sp>
        <p:nvSpPr>
          <p:cNvPr id="430" name="Google Shape;430;p16"/>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1" name="Google Shape;431;p16"/>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32" name="Google Shape;432;p16"/>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16"/>
          <p:cNvGrpSpPr/>
          <p:nvPr/>
        </p:nvGrpSpPr>
        <p:grpSpPr>
          <a:xfrm>
            <a:off x="7384657" y="4297708"/>
            <a:ext cx="1085961" cy="704918"/>
            <a:chOff x="2902900" y="4036900"/>
            <a:chExt cx="1275500" cy="827952"/>
          </a:xfrm>
        </p:grpSpPr>
        <p:sp>
          <p:nvSpPr>
            <p:cNvPr id="434" name="Google Shape;434;p16"/>
            <p:cNvSpPr/>
            <p:nvPr/>
          </p:nvSpPr>
          <p:spPr>
            <a:xfrm>
              <a:off x="3431391" y="4755844"/>
              <a:ext cx="175088" cy="49612"/>
            </a:xfrm>
            <a:custGeom>
              <a:avLst/>
              <a:gdLst/>
              <a:ahLst/>
              <a:cxnLst/>
              <a:rect l="l" t="t" r="r" b="b"/>
              <a:pathLst>
                <a:path w="5082" h="1440" extrusionOk="0">
                  <a:moveTo>
                    <a:pt x="0" y="1"/>
                  </a:moveTo>
                  <a:lnTo>
                    <a:pt x="0" y="1188"/>
                  </a:lnTo>
                  <a:cubicBezTo>
                    <a:pt x="0" y="1326"/>
                    <a:pt x="114" y="1440"/>
                    <a:pt x="260" y="1440"/>
                  </a:cubicBezTo>
                  <a:lnTo>
                    <a:pt x="4829" y="1440"/>
                  </a:lnTo>
                  <a:cubicBezTo>
                    <a:pt x="4967" y="1440"/>
                    <a:pt x="5081" y="1326"/>
                    <a:pt x="5081" y="1188"/>
                  </a:cubicBezTo>
                  <a:lnTo>
                    <a:pt x="50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974870" y="4036900"/>
              <a:ext cx="1131834" cy="728808"/>
            </a:xfrm>
            <a:custGeom>
              <a:avLst/>
              <a:gdLst/>
              <a:ahLst/>
              <a:cxnLst/>
              <a:rect l="l" t="t" r="r" b="b"/>
              <a:pathLst>
                <a:path w="32852" h="21154" extrusionOk="0">
                  <a:moveTo>
                    <a:pt x="30665" y="570"/>
                  </a:moveTo>
                  <a:cubicBezTo>
                    <a:pt x="31551" y="570"/>
                    <a:pt x="32274" y="1293"/>
                    <a:pt x="32274" y="2187"/>
                  </a:cubicBezTo>
                  <a:lnTo>
                    <a:pt x="32274" y="20584"/>
                  </a:lnTo>
                  <a:lnTo>
                    <a:pt x="569" y="20584"/>
                  </a:lnTo>
                  <a:lnTo>
                    <a:pt x="569" y="2187"/>
                  </a:lnTo>
                  <a:cubicBezTo>
                    <a:pt x="569" y="1293"/>
                    <a:pt x="1293" y="570"/>
                    <a:pt x="2187" y="570"/>
                  </a:cubicBezTo>
                  <a:close/>
                  <a:moveTo>
                    <a:pt x="2187" y="1"/>
                  </a:moveTo>
                  <a:cubicBezTo>
                    <a:pt x="984" y="1"/>
                    <a:pt x="0" y="976"/>
                    <a:pt x="0" y="2187"/>
                  </a:cubicBezTo>
                  <a:lnTo>
                    <a:pt x="0" y="20869"/>
                  </a:lnTo>
                  <a:cubicBezTo>
                    <a:pt x="0" y="21023"/>
                    <a:pt x="122" y="21153"/>
                    <a:pt x="285" y="21153"/>
                  </a:cubicBezTo>
                  <a:lnTo>
                    <a:pt x="32567" y="21153"/>
                  </a:lnTo>
                  <a:cubicBezTo>
                    <a:pt x="32721" y="21153"/>
                    <a:pt x="32851" y="21023"/>
                    <a:pt x="32851" y="20869"/>
                  </a:cubicBezTo>
                  <a:lnTo>
                    <a:pt x="32851" y="2187"/>
                  </a:lnTo>
                  <a:cubicBezTo>
                    <a:pt x="32851" y="976"/>
                    <a:pt x="31868" y="1"/>
                    <a:pt x="30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048252" y="4110007"/>
              <a:ext cx="985066" cy="582316"/>
            </a:xfrm>
            <a:custGeom>
              <a:avLst/>
              <a:gdLst/>
              <a:ahLst/>
              <a:cxnLst/>
              <a:rect l="l" t="t" r="r" b="b"/>
              <a:pathLst>
                <a:path w="28592" h="16902" extrusionOk="0">
                  <a:moveTo>
                    <a:pt x="675" y="0"/>
                  </a:moveTo>
                  <a:cubicBezTo>
                    <a:pt x="301" y="0"/>
                    <a:pt x="0" y="309"/>
                    <a:pt x="0" y="683"/>
                  </a:cubicBezTo>
                  <a:lnTo>
                    <a:pt x="0" y="16227"/>
                  </a:lnTo>
                  <a:cubicBezTo>
                    <a:pt x="0" y="16601"/>
                    <a:pt x="301" y="16901"/>
                    <a:pt x="675" y="16901"/>
                  </a:cubicBezTo>
                  <a:lnTo>
                    <a:pt x="27917" y="16901"/>
                  </a:lnTo>
                  <a:cubicBezTo>
                    <a:pt x="28291" y="16901"/>
                    <a:pt x="28591" y="16601"/>
                    <a:pt x="28591" y="16227"/>
                  </a:cubicBezTo>
                  <a:lnTo>
                    <a:pt x="28591" y="683"/>
                  </a:lnTo>
                  <a:cubicBezTo>
                    <a:pt x="28591" y="309"/>
                    <a:pt x="28291" y="0"/>
                    <a:pt x="27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902900" y="4746060"/>
              <a:ext cx="1275500" cy="118792"/>
            </a:xfrm>
            <a:custGeom>
              <a:avLst/>
              <a:gdLst/>
              <a:ahLst/>
              <a:cxnLst/>
              <a:rect l="l" t="t" r="r" b="b"/>
              <a:pathLst>
                <a:path w="37022" h="3448" extrusionOk="0">
                  <a:moveTo>
                    <a:pt x="36452" y="569"/>
                  </a:moveTo>
                  <a:lnTo>
                    <a:pt x="36452" y="1935"/>
                  </a:lnTo>
                  <a:cubicBezTo>
                    <a:pt x="36452" y="2455"/>
                    <a:pt x="36030" y="2878"/>
                    <a:pt x="35509" y="2878"/>
                  </a:cubicBezTo>
                  <a:lnTo>
                    <a:pt x="1512" y="2878"/>
                  </a:lnTo>
                  <a:cubicBezTo>
                    <a:pt x="992" y="2878"/>
                    <a:pt x="569" y="2455"/>
                    <a:pt x="569" y="1935"/>
                  </a:cubicBezTo>
                  <a:lnTo>
                    <a:pt x="569" y="569"/>
                  </a:lnTo>
                  <a:close/>
                  <a:moveTo>
                    <a:pt x="480" y="0"/>
                  </a:moveTo>
                  <a:cubicBezTo>
                    <a:pt x="211" y="0"/>
                    <a:pt x="0" y="212"/>
                    <a:pt x="0" y="480"/>
                  </a:cubicBezTo>
                  <a:lnTo>
                    <a:pt x="0" y="1935"/>
                  </a:lnTo>
                  <a:cubicBezTo>
                    <a:pt x="0" y="2772"/>
                    <a:pt x="675" y="3447"/>
                    <a:pt x="1512" y="3447"/>
                  </a:cubicBezTo>
                  <a:lnTo>
                    <a:pt x="35509" y="3447"/>
                  </a:lnTo>
                  <a:cubicBezTo>
                    <a:pt x="36347" y="3447"/>
                    <a:pt x="37022" y="2772"/>
                    <a:pt x="37022" y="1935"/>
                  </a:cubicBezTo>
                  <a:lnTo>
                    <a:pt x="37022" y="480"/>
                  </a:lnTo>
                  <a:cubicBezTo>
                    <a:pt x="37022" y="212"/>
                    <a:pt x="36810" y="0"/>
                    <a:pt x="36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1795502" y="482575"/>
            <a:ext cx="694784" cy="460954"/>
            <a:chOff x="8100002" y="1449000"/>
            <a:chExt cx="694784" cy="460954"/>
          </a:xfrm>
        </p:grpSpPr>
        <p:sp>
          <p:nvSpPr>
            <p:cNvPr id="439" name="Google Shape;439;p16"/>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16"/>
          <p:cNvGrpSpPr/>
          <p:nvPr/>
        </p:nvGrpSpPr>
        <p:grpSpPr>
          <a:xfrm flipH="1">
            <a:off x="2698181" y="263350"/>
            <a:ext cx="262069" cy="70200"/>
            <a:chOff x="7931225" y="3954075"/>
            <a:chExt cx="262069" cy="70200"/>
          </a:xfrm>
        </p:grpSpPr>
        <p:sp>
          <p:nvSpPr>
            <p:cNvPr id="446" name="Google Shape;446;p16"/>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6"/>
          <p:cNvGrpSpPr/>
          <p:nvPr/>
        </p:nvGrpSpPr>
        <p:grpSpPr>
          <a:xfrm>
            <a:off x="2698166" y="4228738"/>
            <a:ext cx="6109049" cy="267499"/>
            <a:chOff x="2698166" y="4228738"/>
            <a:chExt cx="6109049" cy="267499"/>
          </a:xfrm>
        </p:grpSpPr>
        <p:grpSp>
          <p:nvGrpSpPr>
            <p:cNvPr id="449" name="Google Shape;449;p16"/>
            <p:cNvGrpSpPr/>
            <p:nvPr/>
          </p:nvGrpSpPr>
          <p:grpSpPr>
            <a:xfrm>
              <a:off x="8661789" y="4303566"/>
              <a:ext cx="145426" cy="192671"/>
              <a:chOff x="3309425" y="803300"/>
              <a:chExt cx="97575" cy="129275"/>
            </a:xfrm>
          </p:grpSpPr>
          <p:sp>
            <p:nvSpPr>
              <p:cNvPr id="450" name="Google Shape;450;p16"/>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6"/>
            <p:cNvGrpSpPr/>
            <p:nvPr/>
          </p:nvGrpSpPr>
          <p:grpSpPr>
            <a:xfrm rot="-5400000">
              <a:off x="2721789" y="4205116"/>
              <a:ext cx="145426" cy="192671"/>
              <a:chOff x="3309425" y="803300"/>
              <a:chExt cx="97575" cy="129275"/>
            </a:xfrm>
          </p:grpSpPr>
          <p:sp>
            <p:nvSpPr>
              <p:cNvPr id="453" name="Google Shape;453;p16"/>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16"/>
          <p:cNvGrpSpPr/>
          <p:nvPr/>
        </p:nvGrpSpPr>
        <p:grpSpPr>
          <a:xfrm>
            <a:off x="1152950" y="959648"/>
            <a:ext cx="6231699" cy="3229696"/>
            <a:chOff x="1152950" y="959648"/>
            <a:chExt cx="6231699" cy="3229696"/>
          </a:xfrm>
        </p:grpSpPr>
        <p:grpSp>
          <p:nvGrpSpPr>
            <p:cNvPr id="456" name="Google Shape;456;p16"/>
            <p:cNvGrpSpPr/>
            <p:nvPr/>
          </p:nvGrpSpPr>
          <p:grpSpPr>
            <a:xfrm>
              <a:off x="7122575" y="3939925"/>
              <a:ext cx="262074" cy="249419"/>
              <a:chOff x="8082900" y="1984375"/>
              <a:chExt cx="262074" cy="249419"/>
            </a:xfrm>
          </p:grpSpPr>
          <p:sp>
            <p:nvSpPr>
              <p:cNvPr id="457" name="Google Shape;457;p16"/>
              <p:cNvSpPr/>
              <p:nvPr/>
            </p:nvSpPr>
            <p:spPr>
              <a:xfrm>
                <a:off x="8082900" y="1993188"/>
                <a:ext cx="262074" cy="232036"/>
              </a:xfrm>
              <a:custGeom>
                <a:avLst/>
                <a:gdLst/>
                <a:ahLst/>
                <a:cxnLst/>
                <a:rect l="l" t="t" r="r" b="b"/>
                <a:pathLst>
                  <a:path w="8594" h="7609" extrusionOk="0">
                    <a:moveTo>
                      <a:pt x="4300" y="0"/>
                    </a:moveTo>
                    <a:cubicBezTo>
                      <a:pt x="2756" y="0"/>
                      <a:pt x="1302" y="945"/>
                      <a:pt x="733" y="2475"/>
                    </a:cubicBezTo>
                    <a:cubicBezTo>
                      <a:pt x="1" y="4443"/>
                      <a:pt x="1001" y="6630"/>
                      <a:pt x="2968" y="7369"/>
                    </a:cubicBezTo>
                    <a:cubicBezTo>
                      <a:pt x="3405" y="7532"/>
                      <a:pt x="3853" y="7609"/>
                      <a:pt x="4294" y="7609"/>
                    </a:cubicBezTo>
                    <a:cubicBezTo>
                      <a:pt x="5836" y="7609"/>
                      <a:pt x="7287" y="6664"/>
                      <a:pt x="7862" y="5134"/>
                    </a:cubicBezTo>
                    <a:cubicBezTo>
                      <a:pt x="8594" y="3166"/>
                      <a:pt x="7594" y="971"/>
                      <a:pt x="5627" y="240"/>
                    </a:cubicBezTo>
                    <a:cubicBezTo>
                      <a:pt x="5189" y="77"/>
                      <a:pt x="4741" y="0"/>
                      <a:pt x="4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8089121" y="1984375"/>
                <a:ext cx="249419" cy="249419"/>
              </a:xfrm>
              <a:custGeom>
                <a:avLst/>
                <a:gdLst/>
                <a:ahLst/>
                <a:cxnLst/>
                <a:rect l="l" t="t" r="r" b="b"/>
                <a:pathLst>
                  <a:path w="8179" h="8179" extrusionOk="0">
                    <a:moveTo>
                      <a:pt x="4089" y="569"/>
                    </a:moveTo>
                    <a:cubicBezTo>
                      <a:pt x="6032" y="569"/>
                      <a:pt x="7609" y="2147"/>
                      <a:pt x="7609" y="4090"/>
                    </a:cubicBezTo>
                    <a:cubicBezTo>
                      <a:pt x="7609" y="6024"/>
                      <a:pt x="6032" y="7610"/>
                      <a:pt x="4089" y="7610"/>
                    </a:cubicBezTo>
                    <a:cubicBezTo>
                      <a:pt x="2146" y="7610"/>
                      <a:pt x="569" y="6024"/>
                      <a:pt x="569" y="4090"/>
                    </a:cubicBezTo>
                    <a:cubicBezTo>
                      <a:pt x="569" y="2147"/>
                      <a:pt x="2146" y="569"/>
                      <a:pt x="4089" y="569"/>
                    </a:cubicBezTo>
                    <a:close/>
                    <a:moveTo>
                      <a:pt x="4089" y="0"/>
                    </a:moveTo>
                    <a:cubicBezTo>
                      <a:pt x="1837" y="0"/>
                      <a:pt x="0" y="1838"/>
                      <a:pt x="0" y="4090"/>
                    </a:cubicBezTo>
                    <a:cubicBezTo>
                      <a:pt x="0" y="6341"/>
                      <a:pt x="1837" y="8179"/>
                      <a:pt x="4089" y="8179"/>
                    </a:cubicBezTo>
                    <a:cubicBezTo>
                      <a:pt x="6341" y="8179"/>
                      <a:pt x="8178" y="6341"/>
                      <a:pt x="8178" y="4090"/>
                    </a:cubicBezTo>
                    <a:cubicBezTo>
                      <a:pt x="8178" y="1838"/>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8169933" y="2028501"/>
                <a:ext cx="87795" cy="136374"/>
              </a:xfrm>
              <a:custGeom>
                <a:avLst/>
                <a:gdLst/>
                <a:ahLst/>
                <a:cxnLst/>
                <a:rect l="l" t="t" r="r" b="b"/>
                <a:pathLst>
                  <a:path w="2879" h="4472" extrusionOk="0">
                    <a:moveTo>
                      <a:pt x="1439" y="0"/>
                    </a:moveTo>
                    <a:cubicBezTo>
                      <a:pt x="643" y="0"/>
                      <a:pt x="0" y="643"/>
                      <a:pt x="0" y="1439"/>
                    </a:cubicBezTo>
                    <a:cubicBezTo>
                      <a:pt x="0" y="1602"/>
                      <a:pt x="130" y="1732"/>
                      <a:pt x="293" y="1732"/>
                    </a:cubicBezTo>
                    <a:cubicBezTo>
                      <a:pt x="456" y="1732"/>
                      <a:pt x="586" y="1602"/>
                      <a:pt x="586" y="1439"/>
                    </a:cubicBezTo>
                    <a:cubicBezTo>
                      <a:pt x="586" y="968"/>
                      <a:pt x="968" y="586"/>
                      <a:pt x="1439" y="586"/>
                    </a:cubicBezTo>
                    <a:cubicBezTo>
                      <a:pt x="1911" y="586"/>
                      <a:pt x="2293" y="968"/>
                      <a:pt x="2293" y="1439"/>
                    </a:cubicBezTo>
                    <a:cubicBezTo>
                      <a:pt x="2293" y="1911"/>
                      <a:pt x="1911" y="2293"/>
                      <a:pt x="1439" y="2293"/>
                    </a:cubicBezTo>
                    <a:cubicBezTo>
                      <a:pt x="1277" y="2293"/>
                      <a:pt x="1147" y="2431"/>
                      <a:pt x="1147" y="2586"/>
                    </a:cubicBezTo>
                    <a:lnTo>
                      <a:pt x="1147" y="4179"/>
                    </a:lnTo>
                    <a:cubicBezTo>
                      <a:pt x="1147" y="4342"/>
                      <a:pt x="1277" y="4472"/>
                      <a:pt x="1439" y="4472"/>
                    </a:cubicBezTo>
                    <a:cubicBezTo>
                      <a:pt x="1602" y="4472"/>
                      <a:pt x="1732" y="4342"/>
                      <a:pt x="1732" y="4179"/>
                    </a:cubicBezTo>
                    <a:lnTo>
                      <a:pt x="1732" y="2854"/>
                    </a:lnTo>
                    <a:cubicBezTo>
                      <a:pt x="2390" y="2716"/>
                      <a:pt x="2878" y="2130"/>
                      <a:pt x="2878" y="1439"/>
                    </a:cubicBezTo>
                    <a:cubicBezTo>
                      <a:pt x="2878" y="643"/>
                      <a:pt x="2236" y="0"/>
                      <a:pt x="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8203386" y="2177257"/>
                <a:ext cx="20859" cy="20828"/>
              </a:xfrm>
              <a:custGeom>
                <a:avLst/>
                <a:gdLst/>
                <a:ahLst/>
                <a:cxnLst/>
                <a:rect l="l" t="t" r="r" b="b"/>
                <a:pathLst>
                  <a:path w="684" h="683" extrusionOk="0">
                    <a:moveTo>
                      <a:pt x="342" y="0"/>
                    </a:moveTo>
                    <a:cubicBezTo>
                      <a:pt x="155" y="0"/>
                      <a:pt x="1" y="155"/>
                      <a:pt x="1" y="342"/>
                    </a:cubicBezTo>
                    <a:cubicBezTo>
                      <a:pt x="1" y="529"/>
                      <a:pt x="155" y="683"/>
                      <a:pt x="342" y="683"/>
                    </a:cubicBezTo>
                    <a:cubicBezTo>
                      <a:pt x="529" y="683"/>
                      <a:pt x="684" y="529"/>
                      <a:pt x="684" y="342"/>
                    </a:cubicBezTo>
                    <a:cubicBezTo>
                      <a:pt x="684" y="155"/>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6"/>
            <p:cNvGrpSpPr/>
            <p:nvPr/>
          </p:nvGrpSpPr>
          <p:grpSpPr>
            <a:xfrm>
              <a:off x="1152950" y="959648"/>
              <a:ext cx="286175" cy="280315"/>
              <a:chOff x="4428913" y="967436"/>
              <a:chExt cx="286175" cy="280315"/>
            </a:xfrm>
          </p:grpSpPr>
          <p:sp>
            <p:nvSpPr>
              <p:cNvPr id="462" name="Google Shape;462;p16"/>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 name="Google Shape;466;p16"/>
          <p:cNvGrpSpPr/>
          <p:nvPr/>
        </p:nvGrpSpPr>
        <p:grpSpPr>
          <a:xfrm>
            <a:off x="493788" y="943521"/>
            <a:ext cx="8378927" cy="3823352"/>
            <a:chOff x="493788" y="943521"/>
            <a:chExt cx="8378927" cy="3823352"/>
          </a:xfrm>
        </p:grpSpPr>
        <p:sp>
          <p:nvSpPr>
            <p:cNvPr id="467" name="Google Shape;467;p16"/>
            <p:cNvSpPr/>
            <p:nvPr/>
          </p:nvSpPr>
          <p:spPr>
            <a:xfrm>
              <a:off x="6784388" y="4701125"/>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493788" y="43467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rot="-5400000">
              <a:off x="8620788" y="11297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6"/>
          <p:cNvGrpSpPr/>
          <p:nvPr/>
        </p:nvGrpSpPr>
        <p:grpSpPr>
          <a:xfrm>
            <a:off x="1219188" y="263350"/>
            <a:ext cx="6445025" cy="146150"/>
            <a:chOff x="1219188" y="263350"/>
            <a:chExt cx="6445025" cy="146150"/>
          </a:xfrm>
        </p:grpSpPr>
        <p:sp>
          <p:nvSpPr>
            <p:cNvPr id="471" name="Google Shape;471;p16"/>
            <p:cNvSpPr/>
            <p:nvPr/>
          </p:nvSpPr>
          <p:spPr>
            <a:xfrm>
              <a:off x="1219188" y="26335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7510538" y="26335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6"/>
          <p:cNvGrpSpPr/>
          <p:nvPr/>
        </p:nvGrpSpPr>
        <p:grpSpPr>
          <a:xfrm rot="10800000">
            <a:off x="8089529" y="333550"/>
            <a:ext cx="682400" cy="279516"/>
            <a:chOff x="890354" y="684688"/>
            <a:chExt cx="682400" cy="279516"/>
          </a:xfrm>
        </p:grpSpPr>
        <p:sp>
          <p:nvSpPr>
            <p:cNvPr id="474" name="Google Shape;474;p16"/>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11_1_1_1_1">
    <p:spTree>
      <p:nvGrpSpPr>
        <p:cNvPr id="1" name="Shape 479"/>
        <p:cNvGrpSpPr/>
        <p:nvPr/>
      </p:nvGrpSpPr>
      <p:grpSpPr>
        <a:xfrm>
          <a:off x="0" y="0"/>
          <a:ext cx="0" cy="0"/>
          <a:chOff x="0" y="0"/>
          <a:chExt cx="0" cy="0"/>
        </a:xfrm>
      </p:grpSpPr>
      <p:sp>
        <p:nvSpPr>
          <p:cNvPr id="480" name="Google Shape;480;p17"/>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1" name="Google Shape;481;p17"/>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2" name="Google Shape;482;p17"/>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17"/>
          <p:cNvGrpSpPr/>
          <p:nvPr/>
        </p:nvGrpSpPr>
        <p:grpSpPr>
          <a:xfrm>
            <a:off x="1279388" y="4250450"/>
            <a:ext cx="770919" cy="704959"/>
            <a:chOff x="6827300" y="3962300"/>
            <a:chExt cx="770919" cy="704959"/>
          </a:xfrm>
        </p:grpSpPr>
        <p:sp>
          <p:nvSpPr>
            <p:cNvPr id="484" name="Google Shape;484;p17"/>
            <p:cNvSpPr/>
            <p:nvPr/>
          </p:nvSpPr>
          <p:spPr>
            <a:xfrm>
              <a:off x="7390979" y="3962300"/>
              <a:ext cx="207240" cy="317969"/>
            </a:xfrm>
            <a:custGeom>
              <a:avLst/>
              <a:gdLst/>
              <a:ahLst/>
              <a:cxnLst/>
              <a:rect l="l" t="t" r="r" b="b"/>
              <a:pathLst>
                <a:path w="5903" h="9057" extrusionOk="0">
                  <a:moveTo>
                    <a:pt x="3968" y="569"/>
                  </a:moveTo>
                  <a:cubicBezTo>
                    <a:pt x="4724" y="569"/>
                    <a:pt x="5333" y="1187"/>
                    <a:pt x="5333" y="1935"/>
                  </a:cubicBezTo>
                  <a:lnTo>
                    <a:pt x="5333" y="8479"/>
                  </a:lnTo>
                  <a:lnTo>
                    <a:pt x="570" y="8479"/>
                  </a:lnTo>
                  <a:lnTo>
                    <a:pt x="570" y="1935"/>
                  </a:lnTo>
                  <a:cubicBezTo>
                    <a:pt x="570" y="1179"/>
                    <a:pt x="1179" y="569"/>
                    <a:pt x="1935" y="569"/>
                  </a:cubicBezTo>
                  <a:close/>
                  <a:moveTo>
                    <a:pt x="1935" y="0"/>
                  </a:moveTo>
                  <a:cubicBezTo>
                    <a:pt x="870" y="0"/>
                    <a:pt x="0" y="870"/>
                    <a:pt x="0" y="1935"/>
                  </a:cubicBezTo>
                  <a:lnTo>
                    <a:pt x="0" y="8772"/>
                  </a:lnTo>
                  <a:cubicBezTo>
                    <a:pt x="0" y="8926"/>
                    <a:pt x="131" y="9056"/>
                    <a:pt x="285" y="9056"/>
                  </a:cubicBezTo>
                  <a:lnTo>
                    <a:pt x="5618" y="9056"/>
                  </a:lnTo>
                  <a:cubicBezTo>
                    <a:pt x="5772" y="9056"/>
                    <a:pt x="5902" y="8926"/>
                    <a:pt x="5902" y="8772"/>
                  </a:cubicBezTo>
                  <a:lnTo>
                    <a:pt x="5902" y="1935"/>
                  </a:lnTo>
                  <a:cubicBezTo>
                    <a:pt x="5902" y="870"/>
                    <a:pt x="5033" y="0"/>
                    <a:pt x="3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6944628" y="3962300"/>
              <a:ext cx="559965" cy="704959"/>
            </a:xfrm>
            <a:custGeom>
              <a:avLst/>
              <a:gdLst/>
              <a:ahLst/>
              <a:cxnLst/>
              <a:rect l="l" t="t" r="r" b="b"/>
              <a:pathLst>
                <a:path w="15950" h="20080" extrusionOk="0">
                  <a:moveTo>
                    <a:pt x="2975" y="0"/>
                  </a:moveTo>
                  <a:cubicBezTo>
                    <a:pt x="1333" y="0"/>
                    <a:pt x="0" y="1341"/>
                    <a:pt x="0" y="2983"/>
                  </a:cubicBezTo>
                  <a:lnTo>
                    <a:pt x="0" y="15982"/>
                  </a:lnTo>
                  <a:cubicBezTo>
                    <a:pt x="0" y="16137"/>
                    <a:pt x="122" y="16267"/>
                    <a:pt x="285" y="16267"/>
                  </a:cubicBezTo>
                  <a:cubicBezTo>
                    <a:pt x="439" y="16267"/>
                    <a:pt x="569" y="16137"/>
                    <a:pt x="569" y="15982"/>
                  </a:cubicBezTo>
                  <a:lnTo>
                    <a:pt x="569" y="2983"/>
                  </a:lnTo>
                  <a:cubicBezTo>
                    <a:pt x="569" y="1658"/>
                    <a:pt x="1650" y="577"/>
                    <a:pt x="2975" y="577"/>
                  </a:cubicBezTo>
                  <a:lnTo>
                    <a:pt x="13918" y="577"/>
                  </a:lnTo>
                  <a:cubicBezTo>
                    <a:pt x="13186" y="1114"/>
                    <a:pt x="12714" y="1975"/>
                    <a:pt x="12714" y="2951"/>
                  </a:cubicBezTo>
                  <a:lnTo>
                    <a:pt x="12714" y="17446"/>
                  </a:lnTo>
                  <a:cubicBezTo>
                    <a:pt x="12714" y="18584"/>
                    <a:pt x="11788" y="19502"/>
                    <a:pt x="10650" y="19502"/>
                  </a:cubicBezTo>
                  <a:lnTo>
                    <a:pt x="9308" y="19502"/>
                  </a:lnTo>
                  <a:cubicBezTo>
                    <a:pt x="9146" y="19502"/>
                    <a:pt x="9024" y="19633"/>
                    <a:pt x="9024" y="19795"/>
                  </a:cubicBezTo>
                  <a:cubicBezTo>
                    <a:pt x="9024" y="19950"/>
                    <a:pt x="9146" y="20080"/>
                    <a:pt x="9308" y="20080"/>
                  </a:cubicBezTo>
                  <a:lnTo>
                    <a:pt x="10658" y="20080"/>
                  </a:lnTo>
                  <a:cubicBezTo>
                    <a:pt x="12105" y="20080"/>
                    <a:pt x="13284" y="18893"/>
                    <a:pt x="13284" y="17446"/>
                  </a:cubicBezTo>
                  <a:lnTo>
                    <a:pt x="13284" y="2951"/>
                  </a:lnTo>
                  <a:cubicBezTo>
                    <a:pt x="13284" y="1642"/>
                    <a:pt x="14357" y="577"/>
                    <a:pt x="15665" y="577"/>
                  </a:cubicBezTo>
                  <a:cubicBezTo>
                    <a:pt x="15820" y="577"/>
                    <a:pt x="15950" y="447"/>
                    <a:pt x="15950" y="293"/>
                  </a:cubicBezTo>
                  <a:cubicBezTo>
                    <a:pt x="15950" y="130"/>
                    <a:pt x="15828" y="0"/>
                    <a:pt x="15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6827300" y="4513376"/>
              <a:ext cx="454712" cy="153876"/>
            </a:xfrm>
            <a:custGeom>
              <a:avLst/>
              <a:gdLst/>
              <a:ahLst/>
              <a:cxnLst/>
              <a:rect l="l" t="t" r="r" b="b"/>
              <a:pathLst>
                <a:path w="12952" h="4383" extrusionOk="0">
                  <a:moveTo>
                    <a:pt x="12114" y="570"/>
                  </a:moveTo>
                  <a:cubicBezTo>
                    <a:pt x="11553" y="1570"/>
                    <a:pt x="11553" y="2806"/>
                    <a:pt x="12114" y="3805"/>
                  </a:cubicBezTo>
                  <a:lnTo>
                    <a:pt x="1342" y="3805"/>
                  </a:lnTo>
                  <a:cubicBezTo>
                    <a:pt x="643" y="2846"/>
                    <a:pt x="643" y="1529"/>
                    <a:pt x="1342" y="570"/>
                  </a:cubicBezTo>
                  <a:close/>
                  <a:moveTo>
                    <a:pt x="1204" y="1"/>
                  </a:moveTo>
                  <a:cubicBezTo>
                    <a:pt x="1115" y="1"/>
                    <a:pt x="1033" y="42"/>
                    <a:pt x="984" y="107"/>
                  </a:cubicBezTo>
                  <a:cubicBezTo>
                    <a:pt x="1" y="1310"/>
                    <a:pt x="1" y="3066"/>
                    <a:pt x="984" y="4277"/>
                  </a:cubicBezTo>
                  <a:cubicBezTo>
                    <a:pt x="1033" y="4342"/>
                    <a:pt x="1115" y="4383"/>
                    <a:pt x="1204" y="4383"/>
                  </a:cubicBezTo>
                  <a:lnTo>
                    <a:pt x="12650" y="4383"/>
                  </a:lnTo>
                  <a:cubicBezTo>
                    <a:pt x="12756" y="4383"/>
                    <a:pt x="12862" y="4318"/>
                    <a:pt x="12910" y="4220"/>
                  </a:cubicBezTo>
                  <a:cubicBezTo>
                    <a:pt x="12951" y="4114"/>
                    <a:pt x="12943" y="4001"/>
                    <a:pt x="12870" y="3911"/>
                  </a:cubicBezTo>
                  <a:cubicBezTo>
                    <a:pt x="12065" y="2911"/>
                    <a:pt x="12065" y="1464"/>
                    <a:pt x="12870" y="464"/>
                  </a:cubicBezTo>
                  <a:cubicBezTo>
                    <a:pt x="12943" y="383"/>
                    <a:pt x="12951" y="261"/>
                    <a:pt x="12910" y="163"/>
                  </a:cubicBezTo>
                  <a:cubicBezTo>
                    <a:pt x="12862" y="66"/>
                    <a:pt x="12756" y="1"/>
                    <a:pt x="12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7013122" y="4169783"/>
              <a:ext cx="194390" cy="39391"/>
            </a:xfrm>
            <a:custGeom>
              <a:avLst/>
              <a:gdLst/>
              <a:ahLst/>
              <a:cxnLst/>
              <a:rect l="l" t="t" r="r" b="b"/>
              <a:pathLst>
                <a:path w="5537" h="1122" extrusionOk="0">
                  <a:moveTo>
                    <a:pt x="0" y="0"/>
                  </a:moveTo>
                  <a:lnTo>
                    <a:pt x="0" y="1122"/>
                  </a:lnTo>
                  <a:lnTo>
                    <a:pt x="5536" y="1122"/>
                  </a:lnTo>
                  <a:lnTo>
                    <a:pt x="5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7236297" y="4169783"/>
              <a:ext cx="114766" cy="39391"/>
            </a:xfrm>
            <a:custGeom>
              <a:avLst/>
              <a:gdLst/>
              <a:ahLst/>
              <a:cxnLst/>
              <a:rect l="l" t="t" r="r" b="b"/>
              <a:pathLst>
                <a:path w="3269" h="1122" extrusionOk="0">
                  <a:moveTo>
                    <a:pt x="0" y="0"/>
                  </a:moveTo>
                  <a:lnTo>
                    <a:pt x="0" y="1122"/>
                  </a:lnTo>
                  <a:lnTo>
                    <a:pt x="3268" y="1122"/>
                  </a:lnTo>
                  <a:lnTo>
                    <a:pt x="3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7013122" y="4272787"/>
              <a:ext cx="68530" cy="39426"/>
            </a:xfrm>
            <a:custGeom>
              <a:avLst/>
              <a:gdLst/>
              <a:ahLst/>
              <a:cxnLst/>
              <a:rect l="l" t="t" r="r" b="b"/>
              <a:pathLst>
                <a:path w="1952" h="1123" extrusionOk="0">
                  <a:moveTo>
                    <a:pt x="0" y="1"/>
                  </a:moveTo>
                  <a:lnTo>
                    <a:pt x="0" y="1123"/>
                  </a:lnTo>
                  <a:lnTo>
                    <a:pt x="1951" y="1123"/>
                  </a:lnTo>
                  <a:lnTo>
                    <a:pt x="19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7110439" y="4272787"/>
              <a:ext cx="68530" cy="39426"/>
            </a:xfrm>
            <a:custGeom>
              <a:avLst/>
              <a:gdLst/>
              <a:ahLst/>
              <a:cxnLst/>
              <a:rect l="l" t="t" r="r" b="b"/>
              <a:pathLst>
                <a:path w="1952" h="1123" extrusionOk="0">
                  <a:moveTo>
                    <a:pt x="0" y="1"/>
                  </a:moveTo>
                  <a:lnTo>
                    <a:pt x="0" y="1123"/>
                  </a:lnTo>
                  <a:lnTo>
                    <a:pt x="1951" y="1123"/>
                  </a:lnTo>
                  <a:lnTo>
                    <a:pt x="19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7209195" y="4272787"/>
              <a:ext cx="141869" cy="39426"/>
            </a:xfrm>
            <a:custGeom>
              <a:avLst/>
              <a:gdLst/>
              <a:ahLst/>
              <a:cxnLst/>
              <a:rect l="l" t="t" r="r" b="b"/>
              <a:pathLst>
                <a:path w="4041" h="1123" extrusionOk="0">
                  <a:moveTo>
                    <a:pt x="0" y="1"/>
                  </a:moveTo>
                  <a:lnTo>
                    <a:pt x="0" y="1123"/>
                  </a:lnTo>
                  <a:lnTo>
                    <a:pt x="4040" y="1123"/>
                  </a:lnTo>
                  <a:lnTo>
                    <a:pt x="4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7013122" y="4376107"/>
              <a:ext cx="110764" cy="39426"/>
            </a:xfrm>
            <a:custGeom>
              <a:avLst/>
              <a:gdLst/>
              <a:ahLst/>
              <a:cxnLst/>
              <a:rect l="l" t="t" r="r" b="b"/>
              <a:pathLst>
                <a:path w="3155" h="1123" extrusionOk="0">
                  <a:moveTo>
                    <a:pt x="0" y="1"/>
                  </a:moveTo>
                  <a:lnTo>
                    <a:pt x="0" y="1123"/>
                  </a:lnTo>
                  <a:lnTo>
                    <a:pt x="3154" y="1123"/>
                  </a:lnTo>
                  <a:lnTo>
                    <a:pt x="3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7149232" y="4376107"/>
              <a:ext cx="82257" cy="39426"/>
            </a:xfrm>
            <a:custGeom>
              <a:avLst/>
              <a:gdLst/>
              <a:ahLst/>
              <a:cxnLst/>
              <a:rect l="l" t="t" r="r" b="b"/>
              <a:pathLst>
                <a:path w="2343" h="1123" extrusionOk="0">
                  <a:moveTo>
                    <a:pt x="1" y="1"/>
                  </a:moveTo>
                  <a:lnTo>
                    <a:pt x="1" y="1123"/>
                  </a:lnTo>
                  <a:lnTo>
                    <a:pt x="2342" y="1123"/>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7254553" y="4376107"/>
              <a:ext cx="96511" cy="39426"/>
            </a:xfrm>
            <a:custGeom>
              <a:avLst/>
              <a:gdLst/>
              <a:ahLst/>
              <a:cxnLst/>
              <a:rect l="l" t="t" r="r" b="b"/>
              <a:pathLst>
                <a:path w="2749" h="1123" extrusionOk="0">
                  <a:moveTo>
                    <a:pt x="1" y="1"/>
                  </a:moveTo>
                  <a:lnTo>
                    <a:pt x="1" y="1123"/>
                  </a:lnTo>
                  <a:lnTo>
                    <a:pt x="2748" y="1123"/>
                  </a:lnTo>
                  <a:lnTo>
                    <a:pt x="27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17"/>
          <p:cNvGrpSpPr/>
          <p:nvPr/>
        </p:nvGrpSpPr>
        <p:grpSpPr>
          <a:xfrm>
            <a:off x="773500" y="170021"/>
            <a:ext cx="438096" cy="630326"/>
            <a:chOff x="2357225" y="225421"/>
            <a:chExt cx="438096" cy="630326"/>
          </a:xfrm>
        </p:grpSpPr>
        <p:sp>
          <p:nvSpPr>
            <p:cNvPr id="496" name="Google Shape;496;p17"/>
            <p:cNvSpPr/>
            <p:nvPr/>
          </p:nvSpPr>
          <p:spPr>
            <a:xfrm>
              <a:off x="2357225" y="286231"/>
              <a:ext cx="438096" cy="569516"/>
            </a:xfrm>
            <a:custGeom>
              <a:avLst/>
              <a:gdLst/>
              <a:ahLst/>
              <a:cxnLst/>
              <a:rect l="l" t="t" r="r" b="b"/>
              <a:pathLst>
                <a:path w="14171" h="18422" extrusionOk="0">
                  <a:moveTo>
                    <a:pt x="4878" y="1"/>
                  </a:moveTo>
                  <a:cubicBezTo>
                    <a:pt x="4716" y="1"/>
                    <a:pt x="4594" y="131"/>
                    <a:pt x="4594" y="285"/>
                  </a:cubicBezTo>
                  <a:lnTo>
                    <a:pt x="4594" y="4708"/>
                  </a:lnTo>
                  <a:cubicBezTo>
                    <a:pt x="1838" y="5740"/>
                    <a:pt x="1" y="8382"/>
                    <a:pt x="1" y="11333"/>
                  </a:cubicBezTo>
                  <a:cubicBezTo>
                    <a:pt x="1" y="15242"/>
                    <a:pt x="3177" y="18420"/>
                    <a:pt x="7085" y="18422"/>
                  </a:cubicBezTo>
                  <a:lnTo>
                    <a:pt x="7085" y="18422"/>
                  </a:lnTo>
                  <a:cubicBezTo>
                    <a:pt x="10994" y="18420"/>
                    <a:pt x="14170" y="15242"/>
                    <a:pt x="14170" y="11333"/>
                  </a:cubicBezTo>
                  <a:cubicBezTo>
                    <a:pt x="14170" y="8382"/>
                    <a:pt x="12333" y="5740"/>
                    <a:pt x="9585" y="4708"/>
                  </a:cubicBezTo>
                  <a:lnTo>
                    <a:pt x="9585" y="285"/>
                  </a:lnTo>
                  <a:cubicBezTo>
                    <a:pt x="9585" y="131"/>
                    <a:pt x="9455" y="1"/>
                    <a:pt x="9292" y="1"/>
                  </a:cubicBezTo>
                  <a:cubicBezTo>
                    <a:pt x="9138" y="1"/>
                    <a:pt x="9008" y="131"/>
                    <a:pt x="9008" y="285"/>
                  </a:cubicBezTo>
                  <a:lnTo>
                    <a:pt x="9008" y="4903"/>
                  </a:lnTo>
                  <a:cubicBezTo>
                    <a:pt x="9008" y="5025"/>
                    <a:pt x="9089" y="5138"/>
                    <a:pt x="9203" y="5171"/>
                  </a:cubicBezTo>
                  <a:cubicBezTo>
                    <a:pt x="11837" y="6081"/>
                    <a:pt x="13601" y="8553"/>
                    <a:pt x="13601" y="11333"/>
                  </a:cubicBezTo>
                  <a:cubicBezTo>
                    <a:pt x="13601" y="14926"/>
                    <a:pt x="10674" y="17853"/>
                    <a:pt x="7089" y="17853"/>
                  </a:cubicBezTo>
                  <a:cubicBezTo>
                    <a:pt x="3496" y="17853"/>
                    <a:pt x="570" y="14926"/>
                    <a:pt x="570" y="11333"/>
                  </a:cubicBezTo>
                  <a:cubicBezTo>
                    <a:pt x="570" y="8553"/>
                    <a:pt x="2342" y="6081"/>
                    <a:pt x="4968" y="5171"/>
                  </a:cubicBezTo>
                  <a:cubicBezTo>
                    <a:pt x="5081" y="5138"/>
                    <a:pt x="5163" y="5025"/>
                    <a:pt x="5163" y="4903"/>
                  </a:cubicBezTo>
                  <a:lnTo>
                    <a:pt x="5163" y="285"/>
                  </a:lnTo>
                  <a:cubicBezTo>
                    <a:pt x="5163" y="131"/>
                    <a:pt x="5033" y="1"/>
                    <a:pt x="4878" y="1"/>
                  </a:cubicBezTo>
                  <a:close/>
                  <a:moveTo>
                    <a:pt x="7085" y="18422"/>
                  </a:moveTo>
                  <a:lnTo>
                    <a:pt x="7085" y="18422"/>
                  </a:lnTo>
                  <a:cubicBezTo>
                    <a:pt x="7084" y="18422"/>
                    <a:pt x="7083" y="18422"/>
                    <a:pt x="7081" y="18422"/>
                  </a:cubicBezTo>
                  <a:lnTo>
                    <a:pt x="7089" y="18422"/>
                  </a:lnTo>
                  <a:cubicBezTo>
                    <a:pt x="7088" y="18422"/>
                    <a:pt x="7087" y="18422"/>
                    <a:pt x="7085" y="184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2468550" y="225421"/>
              <a:ext cx="215663" cy="69651"/>
            </a:xfrm>
            <a:custGeom>
              <a:avLst/>
              <a:gdLst/>
              <a:ahLst/>
              <a:cxnLst/>
              <a:rect l="l" t="t" r="r" b="b"/>
              <a:pathLst>
                <a:path w="6976" h="2253" extrusionOk="0">
                  <a:moveTo>
                    <a:pt x="1" y="0"/>
                  </a:moveTo>
                  <a:lnTo>
                    <a:pt x="1" y="2252"/>
                  </a:lnTo>
                  <a:lnTo>
                    <a:pt x="6976" y="2252"/>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2431112" y="583293"/>
              <a:ext cx="290323" cy="198567"/>
            </a:xfrm>
            <a:custGeom>
              <a:avLst/>
              <a:gdLst/>
              <a:ahLst/>
              <a:cxnLst/>
              <a:rect l="l" t="t" r="r" b="b"/>
              <a:pathLst>
                <a:path w="9391" h="6423" extrusionOk="0">
                  <a:moveTo>
                    <a:pt x="334" y="1"/>
                  </a:moveTo>
                  <a:cubicBezTo>
                    <a:pt x="123" y="537"/>
                    <a:pt x="1" y="1114"/>
                    <a:pt x="1" y="1724"/>
                  </a:cubicBezTo>
                  <a:cubicBezTo>
                    <a:pt x="1" y="4317"/>
                    <a:pt x="2106" y="6423"/>
                    <a:pt x="4699" y="6423"/>
                  </a:cubicBezTo>
                  <a:cubicBezTo>
                    <a:pt x="7293" y="6423"/>
                    <a:pt x="9390" y="4317"/>
                    <a:pt x="9390" y="1724"/>
                  </a:cubicBezTo>
                  <a:cubicBezTo>
                    <a:pt x="9390" y="1114"/>
                    <a:pt x="9276" y="537"/>
                    <a:pt x="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7"/>
          <p:cNvGrpSpPr/>
          <p:nvPr/>
        </p:nvGrpSpPr>
        <p:grpSpPr>
          <a:xfrm>
            <a:off x="7492904" y="608350"/>
            <a:ext cx="682400" cy="279516"/>
            <a:chOff x="890354" y="684688"/>
            <a:chExt cx="682400" cy="279516"/>
          </a:xfrm>
        </p:grpSpPr>
        <p:sp>
          <p:nvSpPr>
            <p:cNvPr id="500" name="Google Shape;500;p17"/>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7"/>
          <p:cNvGrpSpPr/>
          <p:nvPr/>
        </p:nvGrpSpPr>
        <p:grpSpPr>
          <a:xfrm>
            <a:off x="6781100" y="539988"/>
            <a:ext cx="262069" cy="70200"/>
            <a:chOff x="7931225" y="3954075"/>
            <a:chExt cx="262069" cy="70200"/>
          </a:xfrm>
        </p:grpSpPr>
        <p:sp>
          <p:nvSpPr>
            <p:cNvPr id="506" name="Google Shape;506;p17"/>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17"/>
          <p:cNvGrpSpPr/>
          <p:nvPr/>
        </p:nvGrpSpPr>
        <p:grpSpPr>
          <a:xfrm>
            <a:off x="1511963" y="329675"/>
            <a:ext cx="968288" cy="4060163"/>
            <a:chOff x="1511963" y="329675"/>
            <a:chExt cx="968288" cy="4060163"/>
          </a:xfrm>
        </p:grpSpPr>
        <p:sp>
          <p:nvSpPr>
            <p:cNvPr id="509" name="Google Shape;509;p17"/>
            <p:cNvSpPr/>
            <p:nvPr/>
          </p:nvSpPr>
          <p:spPr>
            <a:xfrm>
              <a:off x="1511963" y="329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2326575" y="424368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7"/>
          <p:cNvGrpSpPr/>
          <p:nvPr/>
        </p:nvGrpSpPr>
        <p:grpSpPr>
          <a:xfrm>
            <a:off x="218300" y="654738"/>
            <a:ext cx="8659296" cy="513463"/>
            <a:chOff x="218300" y="654738"/>
            <a:chExt cx="8659296" cy="513463"/>
          </a:xfrm>
        </p:grpSpPr>
        <p:grpSp>
          <p:nvGrpSpPr>
            <p:cNvPr id="512" name="Google Shape;512;p17"/>
            <p:cNvGrpSpPr/>
            <p:nvPr/>
          </p:nvGrpSpPr>
          <p:grpSpPr>
            <a:xfrm>
              <a:off x="8591413" y="654738"/>
              <a:ext cx="286183" cy="286183"/>
              <a:chOff x="1880338" y="332675"/>
              <a:chExt cx="286183" cy="286183"/>
            </a:xfrm>
          </p:grpSpPr>
          <p:sp>
            <p:nvSpPr>
              <p:cNvPr id="513" name="Google Shape;513;p17"/>
              <p:cNvSpPr/>
              <p:nvPr/>
            </p:nvSpPr>
            <p:spPr>
              <a:xfrm>
                <a:off x="1880338" y="332675"/>
                <a:ext cx="286183" cy="286183"/>
              </a:xfrm>
              <a:custGeom>
                <a:avLst/>
                <a:gdLst/>
                <a:ahLst/>
                <a:cxnLst/>
                <a:rect l="l" t="t" r="r" b="b"/>
                <a:pathLst>
                  <a:path w="8179" h="8179" extrusionOk="0">
                    <a:moveTo>
                      <a:pt x="4089" y="569"/>
                    </a:moveTo>
                    <a:cubicBezTo>
                      <a:pt x="6024" y="569"/>
                      <a:pt x="7601" y="2146"/>
                      <a:pt x="7601" y="4089"/>
                    </a:cubicBezTo>
                    <a:cubicBezTo>
                      <a:pt x="7601" y="6024"/>
                      <a:pt x="6024" y="7609"/>
                      <a:pt x="4089" y="7609"/>
                    </a:cubicBezTo>
                    <a:cubicBezTo>
                      <a:pt x="2146" y="7609"/>
                      <a:pt x="569" y="6024"/>
                      <a:pt x="569" y="4089"/>
                    </a:cubicBezTo>
                    <a:cubicBezTo>
                      <a:pt x="569" y="2146"/>
                      <a:pt x="2146" y="569"/>
                      <a:pt x="4089" y="569"/>
                    </a:cubicBezTo>
                    <a:close/>
                    <a:moveTo>
                      <a:pt x="4089" y="0"/>
                    </a:moveTo>
                    <a:cubicBezTo>
                      <a:pt x="1829" y="0"/>
                      <a:pt x="0" y="1829"/>
                      <a:pt x="0" y="4089"/>
                    </a:cubicBezTo>
                    <a:cubicBezTo>
                      <a:pt x="0" y="6341"/>
                      <a:pt x="1829" y="8178"/>
                      <a:pt x="4089" y="8178"/>
                    </a:cubicBezTo>
                    <a:cubicBezTo>
                      <a:pt x="6341" y="8178"/>
                      <a:pt x="8178" y="6341"/>
                      <a:pt x="8178" y="4089"/>
                    </a:cubicBezTo>
                    <a:cubicBezTo>
                      <a:pt x="8178" y="1837"/>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1933241" y="405452"/>
                <a:ext cx="170681" cy="140590"/>
              </a:xfrm>
              <a:custGeom>
                <a:avLst/>
                <a:gdLst/>
                <a:ahLst/>
                <a:cxnLst/>
                <a:rect l="l" t="t" r="r" b="b"/>
                <a:pathLst>
                  <a:path w="4878" h="4018" extrusionOk="0">
                    <a:moveTo>
                      <a:pt x="4478" y="0"/>
                    </a:moveTo>
                    <a:cubicBezTo>
                      <a:pt x="4372" y="0"/>
                      <a:pt x="4267" y="49"/>
                      <a:pt x="4195" y="139"/>
                    </a:cubicBezTo>
                    <a:lnTo>
                      <a:pt x="1935" y="3082"/>
                    </a:lnTo>
                    <a:lnTo>
                      <a:pt x="683" y="1416"/>
                    </a:lnTo>
                    <a:cubicBezTo>
                      <a:pt x="616" y="1325"/>
                      <a:pt x="510" y="1276"/>
                      <a:pt x="403" y="1276"/>
                    </a:cubicBezTo>
                    <a:cubicBezTo>
                      <a:pt x="327" y="1276"/>
                      <a:pt x="251" y="1300"/>
                      <a:pt x="187" y="1351"/>
                    </a:cubicBezTo>
                    <a:cubicBezTo>
                      <a:pt x="33" y="1464"/>
                      <a:pt x="0" y="1684"/>
                      <a:pt x="122" y="1838"/>
                    </a:cubicBezTo>
                    <a:lnTo>
                      <a:pt x="1651" y="3879"/>
                    </a:lnTo>
                    <a:cubicBezTo>
                      <a:pt x="1716" y="3968"/>
                      <a:pt x="1821" y="4017"/>
                      <a:pt x="1927" y="4017"/>
                    </a:cubicBezTo>
                    <a:cubicBezTo>
                      <a:pt x="2041" y="4017"/>
                      <a:pt x="2146" y="3968"/>
                      <a:pt x="2211" y="3879"/>
                    </a:cubicBezTo>
                    <a:lnTo>
                      <a:pt x="4756" y="570"/>
                    </a:lnTo>
                    <a:cubicBezTo>
                      <a:pt x="4878" y="416"/>
                      <a:pt x="4845" y="188"/>
                      <a:pt x="4691" y="74"/>
                    </a:cubicBezTo>
                    <a:cubicBezTo>
                      <a:pt x="4627" y="24"/>
                      <a:pt x="4552"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7"/>
            <p:cNvGrpSpPr/>
            <p:nvPr/>
          </p:nvGrpSpPr>
          <p:grpSpPr>
            <a:xfrm>
              <a:off x="218300" y="887886"/>
              <a:ext cx="286175" cy="280315"/>
              <a:chOff x="4428913" y="967436"/>
              <a:chExt cx="286175" cy="280315"/>
            </a:xfrm>
          </p:grpSpPr>
          <p:sp>
            <p:nvSpPr>
              <p:cNvPr id="516" name="Google Shape;516;p17"/>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17"/>
          <p:cNvGrpSpPr/>
          <p:nvPr/>
        </p:nvGrpSpPr>
        <p:grpSpPr>
          <a:xfrm>
            <a:off x="8043926" y="206778"/>
            <a:ext cx="145426" cy="192671"/>
            <a:chOff x="3309425" y="803300"/>
            <a:chExt cx="97575" cy="129275"/>
          </a:xfrm>
        </p:grpSpPr>
        <p:sp>
          <p:nvSpPr>
            <p:cNvPr id="521" name="Google Shape;521;p17"/>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7"/>
          <p:cNvSpPr/>
          <p:nvPr/>
        </p:nvSpPr>
        <p:spPr>
          <a:xfrm>
            <a:off x="2417975" y="47958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5">
  <p:cSld name="CUSTOM_11_1_1_1_1_1">
    <p:spTree>
      <p:nvGrpSpPr>
        <p:cNvPr id="1" name="Shape 524"/>
        <p:cNvGrpSpPr/>
        <p:nvPr/>
      </p:nvGrpSpPr>
      <p:grpSpPr>
        <a:xfrm>
          <a:off x="0" y="0"/>
          <a:ext cx="0" cy="0"/>
          <a:chOff x="0" y="0"/>
          <a:chExt cx="0" cy="0"/>
        </a:xfrm>
      </p:grpSpPr>
      <p:sp>
        <p:nvSpPr>
          <p:cNvPr id="525" name="Google Shape;525;p18"/>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7" name="Google Shape;527;p18"/>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528" name="Google Shape;528;p18"/>
          <p:cNvGrpSpPr/>
          <p:nvPr/>
        </p:nvGrpSpPr>
        <p:grpSpPr>
          <a:xfrm>
            <a:off x="1584063" y="200425"/>
            <a:ext cx="6073425" cy="617400"/>
            <a:chOff x="1584063" y="200425"/>
            <a:chExt cx="6073425" cy="617400"/>
          </a:xfrm>
        </p:grpSpPr>
        <p:sp>
          <p:nvSpPr>
            <p:cNvPr id="529" name="Google Shape;529;p18"/>
            <p:cNvSpPr/>
            <p:nvPr/>
          </p:nvSpPr>
          <p:spPr>
            <a:xfrm>
              <a:off x="1584063" y="671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7503813" y="2004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8"/>
          <p:cNvGrpSpPr/>
          <p:nvPr/>
        </p:nvGrpSpPr>
        <p:grpSpPr>
          <a:xfrm>
            <a:off x="1380494" y="265050"/>
            <a:ext cx="6915894" cy="4666950"/>
            <a:chOff x="1380494" y="265050"/>
            <a:chExt cx="6915894" cy="4666950"/>
          </a:xfrm>
        </p:grpSpPr>
        <p:grpSp>
          <p:nvGrpSpPr>
            <p:cNvPr id="532" name="Google Shape;532;p18"/>
            <p:cNvGrpSpPr/>
            <p:nvPr/>
          </p:nvGrpSpPr>
          <p:grpSpPr>
            <a:xfrm flipH="1">
              <a:off x="1380494" y="265050"/>
              <a:ext cx="262069" cy="70200"/>
              <a:chOff x="7931225" y="3954075"/>
              <a:chExt cx="262069" cy="70200"/>
            </a:xfrm>
          </p:grpSpPr>
          <p:sp>
            <p:nvSpPr>
              <p:cNvPr id="533" name="Google Shape;533;p1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8"/>
            <p:cNvGrpSpPr/>
            <p:nvPr/>
          </p:nvGrpSpPr>
          <p:grpSpPr>
            <a:xfrm flipH="1">
              <a:off x="8034319" y="4861800"/>
              <a:ext cx="262069" cy="70200"/>
              <a:chOff x="7931225" y="3954075"/>
              <a:chExt cx="262069" cy="70200"/>
            </a:xfrm>
          </p:grpSpPr>
          <p:sp>
            <p:nvSpPr>
              <p:cNvPr id="536" name="Google Shape;536;p1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18"/>
          <p:cNvGrpSpPr/>
          <p:nvPr/>
        </p:nvGrpSpPr>
        <p:grpSpPr>
          <a:xfrm>
            <a:off x="437038" y="335245"/>
            <a:ext cx="551602" cy="547164"/>
            <a:chOff x="7704925" y="1263100"/>
            <a:chExt cx="456700" cy="453025"/>
          </a:xfrm>
        </p:grpSpPr>
        <p:sp>
          <p:nvSpPr>
            <p:cNvPr id="539" name="Google Shape;539;p18"/>
            <p:cNvSpPr/>
            <p:nvPr/>
          </p:nvSpPr>
          <p:spPr>
            <a:xfrm>
              <a:off x="7875650" y="1539350"/>
              <a:ext cx="57325" cy="55850"/>
            </a:xfrm>
            <a:custGeom>
              <a:avLst/>
              <a:gdLst/>
              <a:ahLst/>
              <a:cxnLst/>
              <a:rect l="l" t="t" r="r" b="b"/>
              <a:pathLst>
                <a:path w="2293" h="2234" extrusionOk="0">
                  <a:moveTo>
                    <a:pt x="1976" y="0"/>
                  </a:moveTo>
                  <a:cubicBezTo>
                    <a:pt x="1902" y="0"/>
                    <a:pt x="1829" y="27"/>
                    <a:pt x="1772" y="79"/>
                  </a:cubicBezTo>
                  <a:lnTo>
                    <a:pt x="114" y="1746"/>
                  </a:lnTo>
                  <a:cubicBezTo>
                    <a:pt x="0" y="1852"/>
                    <a:pt x="0" y="2039"/>
                    <a:pt x="114" y="2144"/>
                  </a:cubicBezTo>
                  <a:cubicBezTo>
                    <a:pt x="171" y="2201"/>
                    <a:pt x="244" y="2234"/>
                    <a:pt x="317" y="2234"/>
                  </a:cubicBezTo>
                  <a:cubicBezTo>
                    <a:pt x="390" y="2234"/>
                    <a:pt x="463" y="2201"/>
                    <a:pt x="512" y="2144"/>
                  </a:cubicBezTo>
                  <a:lnTo>
                    <a:pt x="2179" y="486"/>
                  </a:lnTo>
                  <a:cubicBezTo>
                    <a:pt x="2293" y="372"/>
                    <a:pt x="2293" y="193"/>
                    <a:pt x="2179" y="79"/>
                  </a:cubicBezTo>
                  <a:cubicBezTo>
                    <a:pt x="2122" y="27"/>
                    <a:pt x="2049"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7829100" y="1492650"/>
              <a:ext cx="57125" cy="55825"/>
            </a:xfrm>
            <a:custGeom>
              <a:avLst/>
              <a:gdLst/>
              <a:ahLst/>
              <a:cxnLst/>
              <a:rect l="l" t="t" r="r" b="b"/>
              <a:pathLst>
                <a:path w="2285" h="2233" extrusionOk="0">
                  <a:moveTo>
                    <a:pt x="1972" y="0"/>
                  </a:moveTo>
                  <a:cubicBezTo>
                    <a:pt x="1899" y="0"/>
                    <a:pt x="1826" y="29"/>
                    <a:pt x="1773" y="86"/>
                  </a:cubicBezTo>
                  <a:lnTo>
                    <a:pt x="106" y="1744"/>
                  </a:lnTo>
                  <a:cubicBezTo>
                    <a:pt x="0" y="1858"/>
                    <a:pt x="0" y="2037"/>
                    <a:pt x="106" y="2151"/>
                  </a:cubicBezTo>
                  <a:cubicBezTo>
                    <a:pt x="163" y="2208"/>
                    <a:pt x="236" y="2232"/>
                    <a:pt x="309" y="2232"/>
                  </a:cubicBezTo>
                  <a:cubicBezTo>
                    <a:pt x="383" y="2232"/>
                    <a:pt x="456" y="2208"/>
                    <a:pt x="513" y="2151"/>
                  </a:cubicBezTo>
                  <a:lnTo>
                    <a:pt x="2171" y="492"/>
                  </a:lnTo>
                  <a:cubicBezTo>
                    <a:pt x="2285" y="379"/>
                    <a:pt x="2285" y="200"/>
                    <a:pt x="2171" y="86"/>
                  </a:cubicBezTo>
                  <a:cubicBezTo>
                    <a:pt x="2118" y="29"/>
                    <a:pt x="2045"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7704925" y="1528925"/>
              <a:ext cx="191075" cy="187200"/>
            </a:xfrm>
            <a:custGeom>
              <a:avLst/>
              <a:gdLst/>
              <a:ahLst/>
              <a:cxnLst/>
              <a:rect l="l" t="t" r="r" b="b"/>
              <a:pathLst>
                <a:path w="7643" h="7488" extrusionOk="0">
                  <a:moveTo>
                    <a:pt x="4829" y="580"/>
                  </a:moveTo>
                  <a:cubicBezTo>
                    <a:pt x="5104" y="580"/>
                    <a:pt x="5378" y="679"/>
                    <a:pt x="5577" y="879"/>
                  </a:cubicBezTo>
                  <a:lnTo>
                    <a:pt x="6756" y="2057"/>
                  </a:lnTo>
                  <a:cubicBezTo>
                    <a:pt x="6959" y="2261"/>
                    <a:pt x="7073" y="2529"/>
                    <a:pt x="7073" y="2813"/>
                  </a:cubicBezTo>
                  <a:cubicBezTo>
                    <a:pt x="7073" y="3098"/>
                    <a:pt x="6959" y="3358"/>
                    <a:pt x="6756" y="3561"/>
                  </a:cubicBezTo>
                  <a:lnTo>
                    <a:pt x="3716" y="6602"/>
                  </a:lnTo>
                  <a:cubicBezTo>
                    <a:pt x="3516" y="6801"/>
                    <a:pt x="3242" y="6900"/>
                    <a:pt x="2968" y="6900"/>
                  </a:cubicBezTo>
                  <a:cubicBezTo>
                    <a:pt x="2693" y="6900"/>
                    <a:pt x="2419" y="6801"/>
                    <a:pt x="2220" y="6602"/>
                  </a:cubicBezTo>
                  <a:lnTo>
                    <a:pt x="1041" y="5423"/>
                  </a:lnTo>
                  <a:cubicBezTo>
                    <a:pt x="626" y="5008"/>
                    <a:pt x="626" y="4334"/>
                    <a:pt x="1041" y="3919"/>
                  </a:cubicBezTo>
                  <a:lnTo>
                    <a:pt x="4081" y="879"/>
                  </a:lnTo>
                  <a:cubicBezTo>
                    <a:pt x="4281" y="679"/>
                    <a:pt x="4555" y="580"/>
                    <a:pt x="4829" y="580"/>
                  </a:cubicBezTo>
                  <a:close/>
                  <a:moveTo>
                    <a:pt x="4829" y="1"/>
                  </a:moveTo>
                  <a:cubicBezTo>
                    <a:pt x="4390" y="1"/>
                    <a:pt x="3984" y="171"/>
                    <a:pt x="3675" y="480"/>
                  </a:cubicBezTo>
                  <a:lnTo>
                    <a:pt x="634" y="3521"/>
                  </a:lnTo>
                  <a:cubicBezTo>
                    <a:pt x="0" y="4155"/>
                    <a:pt x="0" y="5187"/>
                    <a:pt x="634" y="5829"/>
                  </a:cubicBezTo>
                  <a:lnTo>
                    <a:pt x="1813" y="7008"/>
                  </a:lnTo>
                  <a:cubicBezTo>
                    <a:pt x="2122" y="7317"/>
                    <a:pt x="2529" y="7488"/>
                    <a:pt x="2968" y="7488"/>
                  </a:cubicBezTo>
                  <a:cubicBezTo>
                    <a:pt x="3407" y="7488"/>
                    <a:pt x="3813" y="7317"/>
                    <a:pt x="4122" y="7008"/>
                  </a:cubicBezTo>
                  <a:lnTo>
                    <a:pt x="7162" y="3968"/>
                  </a:lnTo>
                  <a:cubicBezTo>
                    <a:pt x="7471" y="3659"/>
                    <a:pt x="7642" y="3244"/>
                    <a:pt x="7642" y="2813"/>
                  </a:cubicBezTo>
                  <a:cubicBezTo>
                    <a:pt x="7642" y="2374"/>
                    <a:pt x="7471" y="1960"/>
                    <a:pt x="7162" y="1659"/>
                  </a:cubicBezTo>
                  <a:lnTo>
                    <a:pt x="5984" y="480"/>
                  </a:lnTo>
                  <a:cubicBezTo>
                    <a:pt x="5675" y="171"/>
                    <a:pt x="5268" y="1"/>
                    <a:pt x="4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7854100" y="1263100"/>
              <a:ext cx="307525" cy="307525"/>
            </a:xfrm>
            <a:custGeom>
              <a:avLst/>
              <a:gdLst/>
              <a:ahLst/>
              <a:cxnLst/>
              <a:rect l="l" t="t" r="r" b="b"/>
              <a:pathLst>
                <a:path w="12301" h="12301" extrusionOk="0">
                  <a:moveTo>
                    <a:pt x="6154" y="0"/>
                  </a:moveTo>
                  <a:cubicBezTo>
                    <a:pt x="2756" y="0"/>
                    <a:pt x="0" y="2756"/>
                    <a:pt x="0" y="6154"/>
                  </a:cubicBezTo>
                  <a:cubicBezTo>
                    <a:pt x="0" y="9552"/>
                    <a:pt x="2756" y="12300"/>
                    <a:pt x="6154" y="12300"/>
                  </a:cubicBezTo>
                  <a:cubicBezTo>
                    <a:pt x="9553" y="12300"/>
                    <a:pt x="12300" y="9552"/>
                    <a:pt x="12300" y="6154"/>
                  </a:cubicBezTo>
                  <a:cubicBezTo>
                    <a:pt x="12300" y="2756"/>
                    <a:pt x="9553" y="0"/>
                    <a:pt x="6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7887025" y="1306750"/>
              <a:ext cx="241875" cy="220375"/>
            </a:xfrm>
            <a:custGeom>
              <a:avLst/>
              <a:gdLst/>
              <a:ahLst/>
              <a:cxnLst/>
              <a:rect l="l" t="t" r="r" b="b"/>
              <a:pathLst>
                <a:path w="9675" h="8815" extrusionOk="0">
                  <a:moveTo>
                    <a:pt x="4837" y="571"/>
                  </a:moveTo>
                  <a:cubicBezTo>
                    <a:pt x="5821" y="571"/>
                    <a:pt x="6805" y="945"/>
                    <a:pt x="7553" y="1693"/>
                  </a:cubicBezTo>
                  <a:cubicBezTo>
                    <a:pt x="9048" y="3189"/>
                    <a:pt x="9048" y="5628"/>
                    <a:pt x="7553" y="7124"/>
                  </a:cubicBezTo>
                  <a:cubicBezTo>
                    <a:pt x="6805" y="7871"/>
                    <a:pt x="5821" y="8245"/>
                    <a:pt x="4837" y="8245"/>
                  </a:cubicBezTo>
                  <a:cubicBezTo>
                    <a:pt x="3854" y="8245"/>
                    <a:pt x="2870" y="7871"/>
                    <a:pt x="2122" y="7124"/>
                  </a:cubicBezTo>
                  <a:cubicBezTo>
                    <a:pt x="626" y="5628"/>
                    <a:pt x="626" y="3189"/>
                    <a:pt x="2122" y="1693"/>
                  </a:cubicBezTo>
                  <a:cubicBezTo>
                    <a:pt x="2870" y="945"/>
                    <a:pt x="3854" y="571"/>
                    <a:pt x="4837" y="571"/>
                  </a:cubicBezTo>
                  <a:close/>
                  <a:moveTo>
                    <a:pt x="4836" y="0"/>
                  </a:moveTo>
                  <a:cubicBezTo>
                    <a:pt x="3707" y="0"/>
                    <a:pt x="2577" y="429"/>
                    <a:pt x="1716" y="1287"/>
                  </a:cubicBezTo>
                  <a:cubicBezTo>
                    <a:pt x="0" y="3010"/>
                    <a:pt x="0" y="5807"/>
                    <a:pt x="1716" y="7522"/>
                  </a:cubicBezTo>
                  <a:cubicBezTo>
                    <a:pt x="2577" y="8384"/>
                    <a:pt x="3707" y="8814"/>
                    <a:pt x="4837" y="8814"/>
                  </a:cubicBezTo>
                  <a:cubicBezTo>
                    <a:pt x="5967" y="8814"/>
                    <a:pt x="7097" y="8384"/>
                    <a:pt x="7951" y="7522"/>
                  </a:cubicBezTo>
                  <a:cubicBezTo>
                    <a:pt x="9674" y="5807"/>
                    <a:pt x="9674" y="3010"/>
                    <a:pt x="7951" y="1287"/>
                  </a:cubicBezTo>
                  <a:cubicBezTo>
                    <a:pt x="7093" y="429"/>
                    <a:pt x="5965" y="0"/>
                    <a:pt x="4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18"/>
          <p:cNvGrpSpPr/>
          <p:nvPr/>
        </p:nvGrpSpPr>
        <p:grpSpPr>
          <a:xfrm>
            <a:off x="7944213" y="200425"/>
            <a:ext cx="629600" cy="4337538"/>
            <a:chOff x="7944213" y="200425"/>
            <a:chExt cx="629600" cy="4337538"/>
          </a:xfrm>
        </p:grpSpPr>
        <p:grpSp>
          <p:nvGrpSpPr>
            <p:cNvPr id="545" name="Google Shape;545;p18"/>
            <p:cNvGrpSpPr/>
            <p:nvPr/>
          </p:nvGrpSpPr>
          <p:grpSpPr>
            <a:xfrm>
              <a:off x="7944213" y="200425"/>
              <a:ext cx="286177" cy="286142"/>
              <a:chOff x="6154325" y="4381100"/>
              <a:chExt cx="286177" cy="286142"/>
            </a:xfrm>
          </p:grpSpPr>
          <p:sp>
            <p:nvSpPr>
              <p:cNvPr id="546" name="Google Shape;546;p18"/>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18"/>
            <p:cNvGrpSpPr/>
            <p:nvPr/>
          </p:nvGrpSpPr>
          <p:grpSpPr>
            <a:xfrm>
              <a:off x="8287638" y="4257648"/>
              <a:ext cx="286175" cy="280315"/>
              <a:chOff x="4428913" y="967436"/>
              <a:chExt cx="286175" cy="280315"/>
            </a:xfrm>
          </p:grpSpPr>
          <p:sp>
            <p:nvSpPr>
              <p:cNvPr id="550" name="Google Shape;550;p18"/>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4" name="Google Shape;554;p18"/>
          <p:cNvSpPr/>
          <p:nvPr/>
        </p:nvSpPr>
        <p:spPr>
          <a:xfrm>
            <a:off x="8296400" y="783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18"/>
          <p:cNvGrpSpPr/>
          <p:nvPr/>
        </p:nvGrpSpPr>
        <p:grpSpPr>
          <a:xfrm flipH="1">
            <a:off x="7232825" y="4257638"/>
            <a:ext cx="551600" cy="504650"/>
            <a:chOff x="1563700" y="533575"/>
            <a:chExt cx="551600" cy="504650"/>
          </a:xfrm>
        </p:grpSpPr>
        <p:sp>
          <p:nvSpPr>
            <p:cNvPr id="556" name="Google Shape;556;p18"/>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8"/>
          <p:cNvGrpSpPr/>
          <p:nvPr/>
        </p:nvGrpSpPr>
        <p:grpSpPr>
          <a:xfrm>
            <a:off x="1044326" y="540566"/>
            <a:ext cx="6188501" cy="372196"/>
            <a:chOff x="1044326" y="540566"/>
            <a:chExt cx="6188501" cy="372196"/>
          </a:xfrm>
        </p:grpSpPr>
        <p:grpSp>
          <p:nvGrpSpPr>
            <p:cNvPr id="563" name="Google Shape;563;p18"/>
            <p:cNvGrpSpPr/>
            <p:nvPr/>
          </p:nvGrpSpPr>
          <p:grpSpPr>
            <a:xfrm rot="10800000">
              <a:off x="1044326" y="720091"/>
              <a:ext cx="145426" cy="192671"/>
              <a:chOff x="3309425" y="803300"/>
              <a:chExt cx="97575" cy="129275"/>
            </a:xfrm>
          </p:grpSpPr>
          <p:sp>
            <p:nvSpPr>
              <p:cNvPr id="564" name="Google Shape;564;p1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8"/>
            <p:cNvGrpSpPr/>
            <p:nvPr/>
          </p:nvGrpSpPr>
          <p:grpSpPr>
            <a:xfrm>
              <a:off x="7087401" y="540566"/>
              <a:ext cx="145426" cy="192671"/>
              <a:chOff x="3309425" y="803300"/>
              <a:chExt cx="97575" cy="129275"/>
            </a:xfrm>
          </p:grpSpPr>
          <p:sp>
            <p:nvSpPr>
              <p:cNvPr id="567" name="Google Shape;567;p1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69"/>
        <p:cNvGrpSpPr/>
        <p:nvPr/>
      </p:nvGrpSpPr>
      <p:grpSpPr>
        <a:xfrm>
          <a:off x="0" y="0"/>
          <a:ext cx="0" cy="0"/>
          <a:chOff x="0" y="0"/>
          <a:chExt cx="0" cy="0"/>
        </a:xfrm>
      </p:grpSpPr>
      <p:sp>
        <p:nvSpPr>
          <p:cNvPr id="570" name="Google Shape;570;p19"/>
          <p:cNvSpPr txBox="1">
            <a:spLocks noGrp="1"/>
          </p:cNvSpPr>
          <p:nvPr>
            <p:ph type="title"/>
          </p:nvPr>
        </p:nvSpPr>
        <p:spPr>
          <a:xfrm>
            <a:off x="712850" y="539500"/>
            <a:ext cx="7718400" cy="107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1" name="Google Shape;571;p19"/>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19"/>
          <p:cNvGrpSpPr/>
          <p:nvPr/>
        </p:nvGrpSpPr>
        <p:grpSpPr>
          <a:xfrm>
            <a:off x="8591413" y="3962673"/>
            <a:ext cx="286175" cy="280315"/>
            <a:chOff x="4428913" y="967436"/>
            <a:chExt cx="286175" cy="280315"/>
          </a:xfrm>
        </p:grpSpPr>
        <p:sp>
          <p:nvSpPr>
            <p:cNvPr id="573" name="Google Shape;573;p19"/>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19"/>
          <p:cNvSpPr/>
          <p:nvPr/>
        </p:nvSpPr>
        <p:spPr>
          <a:xfrm>
            <a:off x="892513" y="48499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3_1_1">
    <p:spTree>
      <p:nvGrpSpPr>
        <p:cNvPr id="1" name="Shape 591"/>
        <p:cNvGrpSpPr/>
        <p:nvPr/>
      </p:nvGrpSpPr>
      <p:grpSpPr>
        <a:xfrm>
          <a:off x="0" y="0"/>
          <a:ext cx="0" cy="0"/>
          <a:chOff x="0" y="0"/>
          <a:chExt cx="0" cy="0"/>
        </a:xfrm>
      </p:grpSpPr>
      <p:sp>
        <p:nvSpPr>
          <p:cNvPr id="592" name="Google Shape;592;p22"/>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txBox="1">
            <a:spLocks noGrp="1"/>
          </p:cNvSpPr>
          <p:nvPr>
            <p:ph type="title"/>
          </p:nvPr>
        </p:nvSpPr>
        <p:spPr>
          <a:xfrm>
            <a:off x="712850" y="539500"/>
            <a:ext cx="7718400" cy="60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4" name="Google Shape;594;p22"/>
          <p:cNvSpPr txBox="1">
            <a:spLocks noGrp="1"/>
          </p:cNvSpPr>
          <p:nvPr>
            <p:ph type="subTitle" idx="1"/>
          </p:nvPr>
        </p:nvSpPr>
        <p:spPr>
          <a:xfrm>
            <a:off x="1684850" y="130755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95" name="Google Shape;595;p22"/>
          <p:cNvSpPr txBox="1">
            <a:spLocks noGrp="1"/>
          </p:cNvSpPr>
          <p:nvPr>
            <p:ph type="subTitle" idx="2"/>
          </p:nvPr>
        </p:nvSpPr>
        <p:spPr>
          <a:xfrm>
            <a:off x="2596100" y="240770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96" name="Google Shape;596;p22"/>
          <p:cNvSpPr txBox="1">
            <a:spLocks noGrp="1"/>
          </p:cNvSpPr>
          <p:nvPr>
            <p:ph type="subTitle" idx="3"/>
          </p:nvPr>
        </p:nvSpPr>
        <p:spPr>
          <a:xfrm>
            <a:off x="3507350" y="350785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597" name="Google Shape;597;p22"/>
          <p:cNvGrpSpPr/>
          <p:nvPr/>
        </p:nvGrpSpPr>
        <p:grpSpPr>
          <a:xfrm>
            <a:off x="8591400" y="778998"/>
            <a:ext cx="286175" cy="280315"/>
            <a:chOff x="4428913" y="967436"/>
            <a:chExt cx="286175" cy="280315"/>
          </a:xfrm>
        </p:grpSpPr>
        <p:sp>
          <p:nvSpPr>
            <p:cNvPr id="598" name="Google Shape;598;p22"/>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4"/>
        <p:cNvGrpSpPr/>
        <p:nvPr/>
      </p:nvGrpSpPr>
      <p:grpSpPr>
        <a:xfrm>
          <a:off x="0" y="0"/>
          <a:ext cx="0" cy="0"/>
          <a:chOff x="0" y="0"/>
          <a:chExt cx="0" cy="0"/>
        </a:xfrm>
      </p:grpSpPr>
      <p:sp>
        <p:nvSpPr>
          <p:cNvPr id="645" name="Google Shape;645;p24"/>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24"/>
          <p:cNvGrpSpPr/>
          <p:nvPr/>
        </p:nvGrpSpPr>
        <p:grpSpPr>
          <a:xfrm>
            <a:off x="266400" y="1984375"/>
            <a:ext cx="8164349" cy="1665225"/>
            <a:chOff x="266400" y="1984375"/>
            <a:chExt cx="8164349" cy="1665225"/>
          </a:xfrm>
        </p:grpSpPr>
        <p:grpSp>
          <p:nvGrpSpPr>
            <p:cNvPr id="647" name="Google Shape;647;p24"/>
            <p:cNvGrpSpPr/>
            <p:nvPr/>
          </p:nvGrpSpPr>
          <p:grpSpPr>
            <a:xfrm>
              <a:off x="266400" y="3369286"/>
              <a:ext cx="286175" cy="280315"/>
              <a:chOff x="4428913" y="967436"/>
              <a:chExt cx="286175" cy="280315"/>
            </a:xfrm>
          </p:grpSpPr>
          <p:sp>
            <p:nvSpPr>
              <p:cNvPr id="648" name="Google Shape;648;p24"/>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4"/>
            <p:cNvGrpSpPr/>
            <p:nvPr/>
          </p:nvGrpSpPr>
          <p:grpSpPr>
            <a:xfrm>
              <a:off x="8168675" y="1984375"/>
              <a:ext cx="262074" cy="249419"/>
              <a:chOff x="8082900" y="1984375"/>
              <a:chExt cx="262074" cy="249419"/>
            </a:xfrm>
          </p:grpSpPr>
          <p:sp>
            <p:nvSpPr>
              <p:cNvPr id="653" name="Google Shape;653;p24"/>
              <p:cNvSpPr/>
              <p:nvPr/>
            </p:nvSpPr>
            <p:spPr>
              <a:xfrm>
                <a:off x="8082900" y="1993188"/>
                <a:ext cx="262074" cy="232036"/>
              </a:xfrm>
              <a:custGeom>
                <a:avLst/>
                <a:gdLst/>
                <a:ahLst/>
                <a:cxnLst/>
                <a:rect l="l" t="t" r="r" b="b"/>
                <a:pathLst>
                  <a:path w="8594" h="7609" extrusionOk="0">
                    <a:moveTo>
                      <a:pt x="4300" y="0"/>
                    </a:moveTo>
                    <a:cubicBezTo>
                      <a:pt x="2756" y="0"/>
                      <a:pt x="1302" y="945"/>
                      <a:pt x="733" y="2475"/>
                    </a:cubicBezTo>
                    <a:cubicBezTo>
                      <a:pt x="1" y="4443"/>
                      <a:pt x="1001" y="6630"/>
                      <a:pt x="2968" y="7369"/>
                    </a:cubicBezTo>
                    <a:cubicBezTo>
                      <a:pt x="3405" y="7532"/>
                      <a:pt x="3853" y="7609"/>
                      <a:pt x="4294" y="7609"/>
                    </a:cubicBezTo>
                    <a:cubicBezTo>
                      <a:pt x="5836" y="7609"/>
                      <a:pt x="7287" y="6664"/>
                      <a:pt x="7862" y="5134"/>
                    </a:cubicBezTo>
                    <a:cubicBezTo>
                      <a:pt x="8594" y="3166"/>
                      <a:pt x="7594" y="971"/>
                      <a:pt x="5627" y="240"/>
                    </a:cubicBezTo>
                    <a:cubicBezTo>
                      <a:pt x="5189" y="77"/>
                      <a:pt x="4741" y="0"/>
                      <a:pt x="4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8089121" y="1984375"/>
                <a:ext cx="249419" cy="249419"/>
              </a:xfrm>
              <a:custGeom>
                <a:avLst/>
                <a:gdLst/>
                <a:ahLst/>
                <a:cxnLst/>
                <a:rect l="l" t="t" r="r" b="b"/>
                <a:pathLst>
                  <a:path w="8179" h="8179" extrusionOk="0">
                    <a:moveTo>
                      <a:pt x="4089" y="569"/>
                    </a:moveTo>
                    <a:cubicBezTo>
                      <a:pt x="6032" y="569"/>
                      <a:pt x="7609" y="2147"/>
                      <a:pt x="7609" y="4090"/>
                    </a:cubicBezTo>
                    <a:cubicBezTo>
                      <a:pt x="7609" y="6024"/>
                      <a:pt x="6032" y="7610"/>
                      <a:pt x="4089" y="7610"/>
                    </a:cubicBezTo>
                    <a:cubicBezTo>
                      <a:pt x="2146" y="7610"/>
                      <a:pt x="569" y="6024"/>
                      <a:pt x="569" y="4090"/>
                    </a:cubicBezTo>
                    <a:cubicBezTo>
                      <a:pt x="569" y="2147"/>
                      <a:pt x="2146" y="569"/>
                      <a:pt x="4089" y="569"/>
                    </a:cubicBezTo>
                    <a:close/>
                    <a:moveTo>
                      <a:pt x="4089" y="0"/>
                    </a:moveTo>
                    <a:cubicBezTo>
                      <a:pt x="1837" y="0"/>
                      <a:pt x="0" y="1838"/>
                      <a:pt x="0" y="4090"/>
                    </a:cubicBezTo>
                    <a:cubicBezTo>
                      <a:pt x="0" y="6341"/>
                      <a:pt x="1837" y="8179"/>
                      <a:pt x="4089" y="8179"/>
                    </a:cubicBezTo>
                    <a:cubicBezTo>
                      <a:pt x="6341" y="8179"/>
                      <a:pt x="8178" y="6341"/>
                      <a:pt x="8178" y="4090"/>
                    </a:cubicBezTo>
                    <a:cubicBezTo>
                      <a:pt x="8178" y="1838"/>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8169933" y="2028501"/>
                <a:ext cx="87795" cy="136374"/>
              </a:xfrm>
              <a:custGeom>
                <a:avLst/>
                <a:gdLst/>
                <a:ahLst/>
                <a:cxnLst/>
                <a:rect l="l" t="t" r="r" b="b"/>
                <a:pathLst>
                  <a:path w="2879" h="4472" extrusionOk="0">
                    <a:moveTo>
                      <a:pt x="1439" y="0"/>
                    </a:moveTo>
                    <a:cubicBezTo>
                      <a:pt x="643" y="0"/>
                      <a:pt x="0" y="643"/>
                      <a:pt x="0" y="1439"/>
                    </a:cubicBezTo>
                    <a:cubicBezTo>
                      <a:pt x="0" y="1602"/>
                      <a:pt x="130" y="1732"/>
                      <a:pt x="293" y="1732"/>
                    </a:cubicBezTo>
                    <a:cubicBezTo>
                      <a:pt x="456" y="1732"/>
                      <a:pt x="586" y="1602"/>
                      <a:pt x="586" y="1439"/>
                    </a:cubicBezTo>
                    <a:cubicBezTo>
                      <a:pt x="586" y="968"/>
                      <a:pt x="968" y="586"/>
                      <a:pt x="1439" y="586"/>
                    </a:cubicBezTo>
                    <a:cubicBezTo>
                      <a:pt x="1911" y="586"/>
                      <a:pt x="2293" y="968"/>
                      <a:pt x="2293" y="1439"/>
                    </a:cubicBezTo>
                    <a:cubicBezTo>
                      <a:pt x="2293" y="1911"/>
                      <a:pt x="1911" y="2293"/>
                      <a:pt x="1439" y="2293"/>
                    </a:cubicBezTo>
                    <a:cubicBezTo>
                      <a:pt x="1277" y="2293"/>
                      <a:pt x="1147" y="2431"/>
                      <a:pt x="1147" y="2586"/>
                    </a:cubicBezTo>
                    <a:lnTo>
                      <a:pt x="1147" y="4179"/>
                    </a:lnTo>
                    <a:cubicBezTo>
                      <a:pt x="1147" y="4342"/>
                      <a:pt x="1277" y="4472"/>
                      <a:pt x="1439" y="4472"/>
                    </a:cubicBezTo>
                    <a:cubicBezTo>
                      <a:pt x="1602" y="4472"/>
                      <a:pt x="1732" y="4342"/>
                      <a:pt x="1732" y="4179"/>
                    </a:cubicBezTo>
                    <a:lnTo>
                      <a:pt x="1732" y="2854"/>
                    </a:lnTo>
                    <a:cubicBezTo>
                      <a:pt x="2390" y="2716"/>
                      <a:pt x="2878" y="2130"/>
                      <a:pt x="2878" y="1439"/>
                    </a:cubicBezTo>
                    <a:cubicBezTo>
                      <a:pt x="2878" y="643"/>
                      <a:pt x="2236" y="0"/>
                      <a:pt x="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8203386" y="2177257"/>
                <a:ext cx="20859" cy="20828"/>
              </a:xfrm>
              <a:custGeom>
                <a:avLst/>
                <a:gdLst/>
                <a:ahLst/>
                <a:cxnLst/>
                <a:rect l="l" t="t" r="r" b="b"/>
                <a:pathLst>
                  <a:path w="684" h="683" extrusionOk="0">
                    <a:moveTo>
                      <a:pt x="342" y="0"/>
                    </a:moveTo>
                    <a:cubicBezTo>
                      <a:pt x="155" y="0"/>
                      <a:pt x="1" y="155"/>
                      <a:pt x="1" y="342"/>
                    </a:cubicBezTo>
                    <a:cubicBezTo>
                      <a:pt x="1" y="529"/>
                      <a:pt x="155" y="683"/>
                      <a:pt x="342" y="683"/>
                    </a:cubicBezTo>
                    <a:cubicBezTo>
                      <a:pt x="529" y="683"/>
                      <a:pt x="684" y="529"/>
                      <a:pt x="684" y="342"/>
                    </a:cubicBezTo>
                    <a:cubicBezTo>
                      <a:pt x="684" y="155"/>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7" name="Google Shape;657;p24"/>
          <p:cNvSpPr/>
          <p:nvPr/>
        </p:nvSpPr>
        <p:spPr>
          <a:xfrm>
            <a:off x="774925" y="4261125"/>
            <a:ext cx="41675" cy="41675"/>
          </a:xfrm>
          <a:custGeom>
            <a:avLst/>
            <a:gdLst/>
            <a:ahLst/>
            <a:cxnLst/>
            <a:rect l="l" t="t" r="r" b="b"/>
            <a:pathLst>
              <a:path w="1667" h="1667" extrusionOk="0">
                <a:moveTo>
                  <a:pt x="830" y="0"/>
                </a:moveTo>
                <a:cubicBezTo>
                  <a:pt x="374" y="0"/>
                  <a:pt x="0" y="374"/>
                  <a:pt x="0" y="837"/>
                </a:cubicBezTo>
                <a:cubicBezTo>
                  <a:pt x="0" y="1293"/>
                  <a:pt x="374" y="1667"/>
                  <a:pt x="830" y="1667"/>
                </a:cubicBezTo>
                <a:cubicBezTo>
                  <a:pt x="1293" y="1667"/>
                  <a:pt x="1667" y="1293"/>
                  <a:pt x="1667" y="837"/>
                </a:cubicBezTo>
                <a:cubicBezTo>
                  <a:pt x="1667" y="374"/>
                  <a:pt x="1293" y="0"/>
                  <a:pt x="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4"/>
          <p:cNvGrpSpPr/>
          <p:nvPr/>
        </p:nvGrpSpPr>
        <p:grpSpPr>
          <a:xfrm>
            <a:off x="552575" y="3319675"/>
            <a:ext cx="579438" cy="1017475"/>
            <a:chOff x="552575" y="3319675"/>
            <a:chExt cx="579438" cy="1017475"/>
          </a:xfrm>
        </p:grpSpPr>
        <p:sp>
          <p:nvSpPr>
            <p:cNvPr id="659" name="Google Shape;659;p24"/>
            <p:cNvSpPr/>
            <p:nvPr/>
          </p:nvSpPr>
          <p:spPr>
            <a:xfrm>
              <a:off x="552575" y="3728025"/>
              <a:ext cx="486375" cy="609125"/>
            </a:xfrm>
            <a:custGeom>
              <a:avLst/>
              <a:gdLst/>
              <a:ahLst/>
              <a:cxnLst/>
              <a:rect l="l" t="t" r="r" b="b"/>
              <a:pathLst>
                <a:path w="19455" h="24365" extrusionOk="0">
                  <a:moveTo>
                    <a:pt x="16845" y="570"/>
                  </a:moveTo>
                  <a:cubicBezTo>
                    <a:pt x="17967" y="570"/>
                    <a:pt x="18886" y="1488"/>
                    <a:pt x="18886" y="2610"/>
                  </a:cubicBezTo>
                  <a:lnTo>
                    <a:pt x="18886" y="21763"/>
                  </a:lnTo>
                  <a:cubicBezTo>
                    <a:pt x="18886" y="22885"/>
                    <a:pt x="17967" y="23795"/>
                    <a:pt x="16845" y="23795"/>
                  </a:cubicBezTo>
                  <a:lnTo>
                    <a:pt x="2602" y="23795"/>
                  </a:lnTo>
                  <a:cubicBezTo>
                    <a:pt x="1480" y="23795"/>
                    <a:pt x="570" y="22885"/>
                    <a:pt x="570" y="21763"/>
                  </a:cubicBezTo>
                  <a:lnTo>
                    <a:pt x="570" y="2610"/>
                  </a:lnTo>
                  <a:cubicBezTo>
                    <a:pt x="570" y="1488"/>
                    <a:pt x="1480" y="570"/>
                    <a:pt x="2602" y="570"/>
                  </a:cubicBezTo>
                  <a:close/>
                  <a:moveTo>
                    <a:pt x="2602" y="1"/>
                  </a:moveTo>
                  <a:cubicBezTo>
                    <a:pt x="1163" y="1"/>
                    <a:pt x="1" y="1171"/>
                    <a:pt x="1" y="2610"/>
                  </a:cubicBezTo>
                  <a:lnTo>
                    <a:pt x="1" y="21763"/>
                  </a:lnTo>
                  <a:cubicBezTo>
                    <a:pt x="1" y="23202"/>
                    <a:pt x="1171" y="24364"/>
                    <a:pt x="2602" y="24364"/>
                  </a:cubicBezTo>
                  <a:lnTo>
                    <a:pt x="16845" y="24364"/>
                  </a:lnTo>
                  <a:cubicBezTo>
                    <a:pt x="18284" y="24364"/>
                    <a:pt x="19455" y="23202"/>
                    <a:pt x="19455" y="21763"/>
                  </a:cubicBezTo>
                  <a:lnTo>
                    <a:pt x="19455" y="2610"/>
                  </a:lnTo>
                  <a:cubicBezTo>
                    <a:pt x="19455" y="1171"/>
                    <a:pt x="18284" y="1"/>
                    <a:pt x="16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601775" y="3776000"/>
              <a:ext cx="387800" cy="459725"/>
            </a:xfrm>
            <a:custGeom>
              <a:avLst/>
              <a:gdLst/>
              <a:ahLst/>
              <a:cxnLst/>
              <a:rect l="l" t="t" r="r" b="b"/>
              <a:pathLst>
                <a:path w="15512" h="18389" extrusionOk="0">
                  <a:moveTo>
                    <a:pt x="236" y="0"/>
                  </a:moveTo>
                  <a:cubicBezTo>
                    <a:pt x="106" y="0"/>
                    <a:pt x="0" y="106"/>
                    <a:pt x="0" y="236"/>
                  </a:cubicBezTo>
                  <a:lnTo>
                    <a:pt x="0" y="18153"/>
                  </a:lnTo>
                  <a:cubicBezTo>
                    <a:pt x="0" y="18283"/>
                    <a:pt x="106" y="18389"/>
                    <a:pt x="236" y="18389"/>
                  </a:cubicBezTo>
                  <a:lnTo>
                    <a:pt x="15275" y="18389"/>
                  </a:lnTo>
                  <a:cubicBezTo>
                    <a:pt x="15405" y="18389"/>
                    <a:pt x="15511" y="18283"/>
                    <a:pt x="15511" y="18153"/>
                  </a:cubicBezTo>
                  <a:lnTo>
                    <a:pt x="15511" y="236"/>
                  </a:lnTo>
                  <a:cubicBezTo>
                    <a:pt x="15511" y="106"/>
                    <a:pt x="15405" y="0"/>
                    <a:pt x="15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640575" y="3907900"/>
              <a:ext cx="310375" cy="14250"/>
            </a:xfrm>
            <a:custGeom>
              <a:avLst/>
              <a:gdLst/>
              <a:ahLst/>
              <a:cxnLst/>
              <a:rect l="l" t="t" r="r" b="b"/>
              <a:pathLst>
                <a:path w="12415" h="570" extrusionOk="0">
                  <a:moveTo>
                    <a:pt x="285" y="0"/>
                  </a:moveTo>
                  <a:cubicBezTo>
                    <a:pt x="131" y="0"/>
                    <a:pt x="1" y="130"/>
                    <a:pt x="1" y="285"/>
                  </a:cubicBezTo>
                  <a:cubicBezTo>
                    <a:pt x="1" y="439"/>
                    <a:pt x="131" y="569"/>
                    <a:pt x="285" y="569"/>
                  </a:cubicBezTo>
                  <a:lnTo>
                    <a:pt x="12122" y="569"/>
                  </a:lnTo>
                  <a:cubicBezTo>
                    <a:pt x="12284" y="569"/>
                    <a:pt x="12415" y="439"/>
                    <a:pt x="12415" y="285"/>
                  </a:cubicBezTo>
                  <a:cubicBezTo>
                    <a:pt x="12415" y="130"/>
                    <a:pt x="12284" y="0"/>
                    <a:pt x="1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640575" y="3954625"/>
              <a:ext cx="310375" cy="14250"/>
            </a:xfrm>
            <a:custGeom>
              <a:avLst/>
              <a:gdLst/>
              <a:ahLst/>
              <a:cxnLst/>
              <a:rect l="l" t="t" r="r" b="b"/>
              <a:pathLst>
                <a:path w="12415" h="570" extrusionOk="0">
                  <a:moveTo>
                    <a:pt x="285" y="1"/>
                  </a:moveTo>
                  <a:cubicBezTo>
                    <a:pt x="131" y="1"/>
                    <a:pt x="1" y="123"/>
                    <a:pt x="1" y="285"/>
                  </a:cubicBezTo>
                  <a:cubicBezTo>
                    <a:pt x="1" y="440"/>
                    <a:pt x="131" y="570"/>
                    <a:pt x="285" y="570"/>
                  </a:cubicBezTo>
                  <a:lnTo>
                    <a:pt x="12122" y="570"/>
                  </a:lnTo>
                  <a:cubicBezTo>
                    <a:pt x="12284" y="570"/>
                    <a:pt x="12415" y="440"/>
                    <a:pt x="12415" y="285"/>
                  </a:cubicBezTo>
                  <a:cubicBezTo>
                    <a:pt x="12415" y="123"/>
                    <a:pt x="12284" y="1"/>
                    <a:pt x="1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40575" y="4002200"/>
              <a:ext cx="310375" cy="14250"/>
            </a:xfrm>
            <a:custGeom>
              <a:avLst/>
              <a:gdLst/>
              <a:ahLst/>
              <a:cxnLst/>
              <a:rect l="l" t="t" r="r" b="b"/>
              <a:pathLst>
                <a:path w="12415" h="570" extrusionOk="0">
                  <a:moveTo>
                    <a:pt x="285" y="0"/>
                  </a:moveTo>
                  <a:cubicBezTo>
                    <a:pt x="131" y="0"/>
                    <a:pt x="1" y="130"/>
                    <a:pt x="1" y="285"/>
                  </a:cubicBezTo>
                  <a:cubicBezTo>
                    <a:pt x="1" y="439"/>
                    <a:pt x="131" y="569"/>
                    <a:pt x="285" y="569"/>
                  </a:cubicBezTo>
                  <a:lnTo>
                    <a:pt x="12122" y="569"/>
                  </a:lnTo>
                  <a:cubicBezTo>
                    <a:pt x="12284" y="569"/>
                    <a:pt x="12415" y="439"/>
                    <a:pt x="12415" y="285"/>
                  </a:cubicBezTo>
                  <a:cubicBezTo>
                    <a:pt x="12415" y="130"/>
                    <a:pt x="12284" y="0"/>
                    <a:pt x="1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640575" y="4048925"/>
              <a:ext cx="310375" cy="14275"/>
            </a:xfrm>
            <a:custGeom>
              <a:avLst/>
              <a:gdLst/>
              <a:ahLst/>
              <a:cxnLst/>
              <a:rect l="l" t="t" r="r" b="b"/>
              <a:pathLst>
                <a:path w="12415" h="571" extrusionOk="0">
                  <a:moveTo>
                    <a:pt x="285" y="1"/>
                  </a:moveTo>
                  <a:cubicBezTo>
                    <a:pt x="131" y="1"/>
                    <a:pt x="1" y="123"/>
                    <a:pt x="1" y="285"/>
                  </a:cubicBezTo>
                  <a:cubicBezTo>
                    <a:pt x="1" y="440"/>
                    <a:pt x="131" y="570"/>
                    <a:pt x="285" y="570"/>
                  </a:cubicBezTo>
                  <a:lnTo>
                    <a:pt x="12122" y="570"/>
                  </a:lnTo>
                  <a:cubicBezTo>
                    <a:pt x="12284" y="570"/>
                    <a:pt x="12415" y="440"/>
                    <a:pt x="12415" y="285"/>
                  </a:cubicBezTo>
                  <a:cubicBezTo>
                    <a:pt x="12415" y="123"/>
                    <a:pt x="12284" y="1"/>
                    <a:pt x="1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647700" y="3836550"/>
              <a:ext cx="295925" cy="28675"/>
            </a:xfrm>
            <a:custGeom>
              <a:avLst/>
              <a:gdLst/>
              <a:ahLst/>
              <a:cxnLst/>
              <a:rect l="l" t="t" r="r" b="b"/>
              <a:pathLst>
                <a:path w="11837" h="1147" extrusionOk="0">
                  <a:moveTo>
                    <a:pt x="0" y="1"/>
                  </a:moveTo>
                  <a:lnTo>
                    <a:pt x="0" y="1147"/>
                  </a:lnTo>
                  <a:lnTo>
                    <a:pt x="11837" y="1147"/>
                  </a:lnTo>
                  <a:lnTo>
                    <a:pt x="11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738950" y="4101375"/>
              <a:ext cx="113425" cy="93500"/>
            </a:xfrm>
            <a:custGeom>
              <a:avLst/>
              <a:gdLst/>
              <a:ahLst/>
              <a:cxnLst/>
              <a:rect l="l" t="t" r="r" b="b"/>
              <a:pathLst>
                <a:path w="4537" h="3740" extrusionOk="0">
                  <a:moveTo>
                    <a:pt x="4171" y="0"/>
                  </a:moveTo>
                  <a:cubicBezTo>
                    <a:pt x="4072" y="0"/>
                    <a:pt x="3973" y="44"/>
                    <a:pt x="3911" y="130"/>
                  </a:cubicBezTo>
                  <a:lnTo>
                    <a:pt x="1797" y="2870"/>
                  </a:lnTo>
                  <a:lnTo>
                    <a:pt x="635" y="1317"/>
                  </a:lnTo>
                  <a:cubicBezTo>
                    <a:pt x="571" y="1235"/>
                    <a:pt x="470" y="1190"/>
                    <a:pt x="368" y="1190"/>
                  </a:cubicBezTo>
                  <a:cubicBezTo>
                    <a:pt x="299" y="1190"/>
                    <a:pt x="230" y="1210"/>
                    <a:pt x="171" y="1252"/>
                  </a:cubicBezTo>
                  <a:cubicBezTo>
                    <a:pt x="33" y="1366"/>
                    <a:pt x="1" y="1569"/>
                    <a:pt x="106" y="1716"/>
                  </a:cubicBezTo>
                  <a:lnTo>
                    <a:pt x="1537" y="3610"/>
                  </a:lnTo>
                  <a:cubicBezTo>
                    <a:pt x="1594" y="3691"/>
                    <a:pt x="1691" y="3740"/>
                    <a:pt x="1797" y="3740"/>
                  </a:cubicBezTo>
                  <a:cubicBezTo>
                    <a:pt x="1895" y="3740"/>
                    <a:pt x="1992" y="3691"/>
                    <a:pt x="2057" y="3610"/>
                  </a:cubicBezTo>
                  <a:lnTo>
                    <a:pt x="4431" y="529"/>
                  </a:lnTo>
                  <a:cubicBezTo>
                    <a:pt x="4537" y="382"/>
                    <a:pt x="4512" y="179"/>
                    <a:pt x="4366" y="65"/>
                  </a:cubicBezTo>
                  <a:cubicBezTo>
                    <a:pt x="4309" y="22"/>
                    <a:pt x="4240" y="0"/>
                    <a:pt x="4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978338" y="3319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4"/>
          <p:cNvGrpSpPr/>
          <p:nvPr/>
        </p:nvGrpSpPr>
        <p:grpSpPr>
          <a:xfrm>
            <a:off x="7740576" y="1135050"/>
            <a:ext cx="1175710" cy="546599"/>
            <a:chOff x="7740576" y="1135050"/>
            <a:chExt cx="1175710" cy="546599"/>
          </a:xfrm>
        </p:grpSpPr>
        <p:grpSp>
          <p:nvGrpSpPr>
            <p:cNvPr id="669" name="Google Shape;669;p24"/>
            <p:cNvGrpSpPr/>
            <p:nvPr/>
          </p:nvGrpSpPr>
          <p:grpSpPr>
            <a:xfrm>
              <a:off x="8221502" y="1177950"/>
              <a:ext cx="694784" cy="460954"/>
              <a:chOff x="8100002" y="1449000"/>
              <a:chExt cx="694784" cy="460954"/>
            </a:xfrm>
          </p:grpSpPr>
          <p:sp>
            <p:nvSpPr>
              <p:cNvPr id="670" name="Google Shape;670;p24"/>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4"/>
            <p:cNvSpPr/>
            <p:nvPr/>
          </p:nvSpPr>
          <p:spPr>
            <a:xfrm>
              <a:off x="7826488" y="11350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7740576" y="1488978"/>
              <a:ext cx="145426" cy="192671"/>
              <a:chOff x="3309425" y="803300"/>
              <a:chExt cx="97575" cy="129275"/>
            </a:xfrm>
          </p:grpSpPr>
          <p:sp>
            <p:nvSpPr>
              <p:cNvPr id="678" name="Google Shape;678;p24"/>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80"/>
        <p:cNvGrpSpPr/>
        <p:nvPr/>
      </p:nvGrpSpPr>
      <p:grpSpPr>
        <a:xfrm>
          <a:off x="0" y="0"/>
          <a:ext cx="0" cy="0"/>
          <a:chOff x="0" y="0"/>
          <a:chExt cx="0" cy="0"/>
        </a:xfrm>
      </p:grpSpPr>
      <p:sp>
        <p:nvSpPr>
          <p:cNvPr id="681" name="Google Shape;681;p25"/>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25"/>
          <p:cNvGrpSpPr/>
          <p:nvPr/>
        </p:nvGrpSpPr>
        <p:grpSpPr>
          <a:xfrm>
            <a:off x="1584063" y="200425"/>
            <a:ext cx="6073425" cy="617400"/>
            <a:chOff x="1584063" y="200425"/>
            <a:chExt cx="6073425" cy="617400"/>
          </a:xfrm>
        </p:grpSpPr>
        <p:sp>
          <p:nvSpPr>
            <p:cNvPr id="683" name="Google Shape;683;p25"/>
            <p:cNvSpPr/>
            <p:nvPr/>
          </p:nvSpPr>
          <p:spPr>
            <a:xfrm>
              <a:off x="1584063" y="671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503813" y="2004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5"/>
          <p:cNvGrpSpPr/>
          <p:nvPr/>
        </p:nvGrpSpPr>
        <p:grpSpPr>
          <a:xfrm>
            <a:off x="1380494" y="265050"/>
            <a:ext cx="6915894" cy="4666950"/>
            <a:chOff x="1380494" y="265050"/>
            <a:chExt cx="6915894" cy="4666950"/>
          </a:xfrm>
        </p:grpSpPr>
        <p:grpSp>
          <p:nvGrpSpPr>
            <p:cNvPr id="686" name="Google Shape;686;p25"/>
            <p:cNvGrpSpPr/>
            <p:nvPr/>
          </p:nvGrpSpPr>
          <p:grpSpPr>
            <a:xfrm flipH="1">
              <a:off x="1380494" y="265050"/>
              <a:ext cx="262069" cy="70200"/>
              <a:chOff x="7931225" y="3954075"/>
              <a:chExt cx="262069" cy="70200"/>
            </a:xfrm>
          </p:grpSpPr>
          <p:sp>
            <p:nvSpPr>
              <p:cNvPr id="687" name="Google Shape;687;p2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25"/>
            <p:cNvGrpSpPr/>
            <p:nvPr/>
          </p:nvGrpSpPr>
          <p:grpSpPr>
            <a:xfrm flipH="1">
              <a:off x="8034319" y="4861800"/>
              <a:ext cx="262069" cy="70200"/>
              <a:chOff x="7931225" y="3954075"/>
              <a:chExt cx="262069" cy="70200"/>
            </a:xfrm>
          </p:grpSpPr>
          <p:sp>
            <p:nvSpPr>
              <p:cNvPr id="690" name="Google Shape;690;p2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25"/>
          <p:cNvGrpSpPr/>
          <p:nvPr/>
        </p:nvGrpSpPr>
        <p:grpSpPr>
          <a:xfrm>
            <a:off x="437038" y="335245"/>
            <a:ext cx="551602" cy="547164"/>
            <a:chOff x="7704925" y="1263100"/>
            <a:chExt cx="456700" cy="453025"/>
          </a:xfrm>
        </p:grpSpPr>
        <p:sp>
          <p:nvSpPr>
            <p:cNvPr id="693" name="Google Shape;693;p25"/>
            <p:cNvSpPr/>
            <p:nvPr/>
          </p:nvSpPr>
          <p:spPr>
            <a:xfrm>
              <a:off x="7875650" y="1539350"/>
              <a:ext cx="57325" cy="55850"/>
            </a:xfrm>
            <a:custGeom>
              <a:avLst/>
              <a:gdLst/>
              <a:ahLst/>
              <a:cxnLst/>
              <a:rect l="l" t="t" r="r" b="b"/>
              <a:pathLst>
                <a:path w="2293" h="2234" extrusionOk="0">
                  <a:moveTo>
                    <a:pt x="1976" y="0"/>
                  </a:moveTo>
                  <a:cubicBezTo>
                    <a:pt x="1902" y="0"/>
                    <a:pt x="1829" y="27"/>
                    <a:pt x="1772" y="79"/>
                  </a:cubicBezTo>
                  <a:lnTo>
                    <a:pt x="114" y="1746"/>
                  </a:lnTo>
                  <a:cubicBezTo>
                    <a:pt x="0" y="1852"/>
                    <a:pt x="0" y="2039"/>
                    <a:pt x="114" y="2144"/>
                  </a:cubicBezTo>
                  <a:cubicBezTo>
                    <a:pt x="171" y="2201"/>
                    <a:pt x="244" y="2234"/>
                    <a:pt x="317" y="2234"/>
                  </a:cubicBezTo>
                  <a:cubicBezTo>
                    <a:pt x="390" y="2234"/>
                    <a:pt x="463" y="2201"/>
                    <a:pt x="512" y="2144"/>
                  </a:cubicBezTo>
                  <a:lnTo>
                    <a:pt x="2179" y="486"/>
                  </a:lnTo>
                  <a:cubicBezTo>
                    <a:pt x="2293" y="372"/>
                    <a:pt x="2293" y="193"/>
                    <a:pt x="2179" y="79"/>
                  </a:cubicBezTo>
                  <a:cubicBezTo>
                    <a:pt x="2122" y="27"/>
                    <a:pt x="2049"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7829100" y="1492650"/>
              <a:ext cx="57125" cy="55825"/>
            </a:xfrm>
            <a:custGeom>
              <a:avLst/>
              <a:gdLst/>
              <a:ahLst/>
              <a:cxnLst/>
              <a:rect l="l" t="t" r="r" b="b"/>
              <a:pathLst>
                <a:path w="2285" h="2233" extrusionOk="0">
                  <a:moveTo>
                    <a:pt x="1972" y="0"/>
                  </a:moveTo>
                  <a:cubicBezTo>
                    <a:pt x="1899" y="0"/>
                    <a:pt x="1826" y="29"/>
                    <a:pt x="1773" y="86"/>
                  </a:cubicBezTo>
                  <a:lnTo>
                    <a:pt x="106" y="1744"/>
                  </a:lnTo>
                  <a:cubicBezTo>
                    <a:pt x="0" y="1858"/>
                    <a:pt x="0" y="2037"/>
                    <a:pt x="106" y="2151"/>
                  </a:cubicBezTo>
                  <a:cubicBezTo>
                    <a:pt x="163" y="2208"/>
                    <a:pt x="236" y="2232"/>
                    <a:pt x="309" y="2232"/>
                  </a:cubicBezTo>
                  <a:cubicBezTo>
                    <a:pt x="383" y="2232"/>
                    <a:pt x="456" y="2208"/>
                    <a:pt x="513" y="2151"/>
                  </a:cubicBezTo>
                  <a:lnTo>
                    <a:pt x="2171" y="492"/>
                  </a:lnTo>
                  <a:cubicBezTo>
                    <a:pt x="2285" y="379"/>
                    <a:pt x="2285" y="200"/>
                    <a:pt x="2171" y="86"/>
                  </a:cubicBezTo>
                  <a:cubicBezTo>
                    <a:pt x="2118" y="29"/>
                    <a:pt x="2045"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7704925" y="1528925"/>
              <a:ext cx="191075" cy="187200"/>
            </a:xfrm>
            <a:custGeom>
              <a:avLst/>
              <a:gdLst/>
              <a:ahLst/>
              <a:cxnLst/>
              <a:rect l="l" t="t" r="r" b="b"/>
              <a:pathLst>
                <a:path w="7643" h="7488" extrusionOk="0">
                  <a:moveTo>
                    <a:pt x="4829" y="580"/>
                  </a:moveTo>
                  <a:cubicBezTo>
                    <a:pt x="5104" y="580"/>
                    <a:pt x="5378" y="679"/>
                    <a:pt x="5577" y="879"/>
                  </a:cubicBezTo>
                  <a:lnTo>
                    <a:pt x="6756" y="2057"/>
                  </a:lnTo>
                  <a:cubicBezTo>
                    <a:pt x="6959" y="2261"/>
                    <a:pt x="7073" y="2529"/>
                    <a:pt x="7073" y="2813"/>
                  </a:cubicBezTo>
                  <a:cubicBezTo>
                    <a:pt x="7073" y="3098"/>
                    <a:pt x="6959" y="3358"/>
                    <a:pt x="6756" y="3561"/>
                  </a:cubicBezTo>
                  <a:lnTo>
                    <a:pt x="3716" y="6602"/>
                  </a:lnTo>
                  <a:cubicBezTo>
                    <a:pt x="3516" y="6801"/>
                    <a:pt x="3242" y="6900"/>
                    <a:pt x="2968" y="6900"/>
                  </a:cubicBezTo>
                  <a:cubicBezTo>
                    <a:pt x="2693" y="6900"/>
                    <a:pt x="2419" y="6801"/>
                    <a:pt x="2220" y="6602"/>
                  </a:cubicBezTo>
                  <a:lnTo>
                    <a:pt x="1041" y="5423"/>
                  </a:lnTo>
                  <a:cubicBezTo>
                    <a:pt x="626" y="5008"/>
                    <a:pt x="626" y="4334"/>
                    <a:pt x="1041" y="3919"/>
                  </a:cubicBezTo>
                  <a:lnTo>
                    <a:pt x="4081" y="879"/>
                  </a:lnTo>
                  <a:cubicBezTo>
                    <a:pt x="4281" y="679"/>
                    <a:pt x="4555" y="580"/>
                    <a:pt x="4829" y="580"/>
                  </a:cubicBezTo>
                  <a:close/>
                  <a:moveTo>
                    <a:pt x="4829" y="1"/>
                  </a:moveTo>
                  <a:cubicBezTo>
                    <a:pt x="4390" y="1"/>
                    <a:pt x="3984" y="171"/>
                    <a:pt x="3675" y="480"/>
                  </a:cubicBezTo>
                  <a:lnTo>
                    <a:pt x="634" y="3521"/>
                  </a:lnTo>
                  <a:cubicBezTo>
                    <a:pt x="0" y="4155"/>
                    <a:pt x="0" y="5187"/>
                    <a:pt x="634" y="5829"/>
                  </a:cubicBezTo>
                  <a:lnTo>
                    <a:pt x="1813" y="7008"/>
                  </a:lnTo>
                  <a:cubicBezTo>
                    <a:pt x="2122" y="7317"/>
                    <a:pt x="2529" y="7488"/>
                    <a:pt x="2968" y="7488"/>
                  </a:cubicBezTo>
                  <a:cubicBezTo>
                    <a:pt x="3407" y="7488"/>
                    <a:pt x="3813" y="7317"/>
                    <a:pt x="4122" y="7008"/>
                  </a:cubicBezTo>
                  <a:lnTo>
                    <a:pt x="7162" y="3968"/>
                  </a:lnTo>
                  <a:cubicBezTo>
                    <a:pt x="7471" y="3659"/>
                    <a:pt x="7642" y="3244"/>
                    <a:pt x="7642" y="2813"/>
                  </a:cubicBezTo>
                  <a:cubicBezTo>
                    <a:pt x="7642" y="2374"/>
                    <a:pt x="7471" y="1960"/>
                    <a:pt x="7162" y="1659"/>
                  </a:cubicBezTo>
                  <a:lnTo>
                    <a:pt x="5984" y="480"/>
                  </a:lnTo>
                  <a:cubicBezTo>
                    <a:pt x="5675" y="171"/>
                    <a:pt x="5268" y="1"/>
                    <a:pt x="4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854100" y="1263100"/>
              <a:ext cx="307525" cy="307525"/>
            </a:xfrm>
            <a:custGeom>
              <a:avLst/>
              <a:gdLst/>
              <a:ahLst/>
              <a:cxnLst/>
              <a:rect l="l" t="t" r="r" b="b"/>
              <a:pathLst>
                <a:path w="12301" h="12301" extrusionOk="0">
                  <a:moveTo>
                    <a:pt x="6154" y="0"/>
                  </a:moveTo>
                  <a:cubicBezTo>
                    <a:pt x="2756" y="0"/>
                    <a:pt x="0" y="2756"/>
                    <a:pt x="0" y="6154"/>
                  </a:cubicBezTo>
                  <a:cubicBezTo>
                    <a:pt x="0" y="9552"/>
                    <a:pt x="2756" y="12300"/>
                    <a:pt x="6154" y="12300"/>
                  </a:cubicBezTo>
                  <a:cubicBezTo>
                    <a:pt x="9553" y="12300"/>
                    <a:pt x="12300" y="9552"/>
                    <a:pt x="12300" y="6154"/>
                  </a:cubicBezTo>
                  <a:cubicBezTo>
                    <a:pt x="12300" y="2756"/>
                    <a:pt x="9553" y="0"/>
                    <a:pt x="6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887025" y="1306750"/>
              <a:ext cx="241875" cy="220375"/>
            </a:xfrm>
            <a:custGeom>
              <a:avLst/>
              <a:gdLst/>
              <a:ahLst/>
              <a:cxnLst/>
              <a:rect l="l" t="t" r="r" b="b"/>
              <a:pathLst>
                <a:path w="9675" h="8815" extrusionOk="0">
                  <a:moveTo>
                    <a:pt x="4837" y="571"/>
                  </a:moveTo>
                  <a:cubicBezTo>
                    <a:pt x="5821" y="571"/>
                    <a:pt x="6805" y="945"/>
                    <a:pt x="7553" y="1693"/>
                  </a:cubicBezTo>
                  <a:cubicBezTo>
                    <a:pt x="9048" y="3189"/>
                    <a:pt x="9048" y="5628"/>
                    <a:pt x="7553" y="7124"/>
                  </a:cubicBezTo>
                  <a:cubicBezTo>
                    <a:pt x="6805" y="7871"/>
                    <a:pt x="5821" y="8245"/>
                    <a:pt x="4837" y="8245"/>
                  </a:cubicBezTo>
                  <a:cubicBezTo>
                    <a:pt x="3854" y="8245"/>
                    <a:pt x="2870" y="7871"/>
                    <a:pt x="2122" y="7124"/>
                  </a:cubicBezTo>
                  <a:cubicBezTo>
                    <a:pt x="626" y="5628"/>
                    <a:pt x="626" y="3189"/>
                    <a:pt x="2122" y="1693"/>
                  </a:cubicBezTo>
                  <a:cubicBezTo>
                    <a:pt x="2870" y="945"/>
                    <a:pt x="3854" y="571"/>
                    <a:pt x="4837" y="571"/>
                  </a:cubicBezTo>
                  <a:close/>
                  <a:moveTo>
                    <a:pt x="4836" y="0"/>
                  </a:moveTo>
                  <a:cubicBezTo>
                    <a:pt x="3707" y="0"/>
                    <a:pt x="2577" y="429"/>
                    <a:pt x="1716" y="1287"/>
                  </a:cubicBezTo>
                  <a:cubicBezTo>
                    <a:pt x="0" y="3010"/>
                    <a:pt x="0" y="5807"/>
                    <a:pt x="1716" y="7522"/>
                  </a:cubicBezTo>
                  <a:cubicBezTo>
                    <a:pt x="2577" y="8384"/>
                    <a:pt x="3707" y="8814"/>
                    <a:pt x="4837" y="8814"/>
                  </a:cubicBezTo>
                  <a:cubicBezTo>
                    <a:pt x="5967" y="8814"/>
                    <a:pt x="7097" y="8384"/>
                    <a:pt x="7951" y="7522"/>
                  </a:cubicBezTo>
                  <a:cubicBezTo>
                    <a:pt x="9674" y="5807"/>
                    <a:pt x="9674" y="3010"/>
                    <a:pt x="7951" y="1287"/>
                  </a:cubicBezTo>
                  <a:cubicBezTo>
                    <a:pt x="7093" y="429"/>
                    <a:pt x="5965" y="0"/>
                    <a:pt x="4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5"/>
          <p:cNvGrpSpPr/>
          <p:nvPr/>
        </p:nvGrpSpPr>
        <p:grpSpPr>
          <a:xfrm>
            <a:off x="7944213" y="200425"/>
            <a:ext cx="629600" cy="4337538"/>
            <a:chOff x="7944213" y="200425"/>
            <a:chExt cx="629600" cy="4337538"/>
          </a:xfrm>
        </p:grpSpPr>
        <p:grpSp>
          <p:nvGrpSpPr>
            <p:cNvPr id="699" name="Google Shape;699;p25"/>
            <p:cNvGrpSpPr/>
            <p:nvPr/>
          </p:nvGrpSpPr>
          <p:grpSpPr>
            <a:xfrm>
              <a:off x="7944213" y="200425"/>
              <a:ext cx="286177" cy="286142"/>
              <a:chOff x="6154325" y="4381100"/>
              <a:chExt cx="286177" cy="286142"/>
            </a:xfrm>
          </p:grpSpPr>
          <p:sp>
            <p:nvSpPr>
              <p:cNvPr id="700" name="Google Shape;700;p25"/>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25"/>
            <p:cNvGrpSpPr/>
            <p:nvPr/>
          </p:nvGrpSpPr>
          <p:grpSpPr>
            <a:xfrm>
              <a:off x="8287638" y="4257648"/>
              <a:ext cx="286175" cy="280315"/>
              <a:chOff x="4428913" y="967436"/>
              <a:chExt cx="286175" cy="280315"/>
            </a:xfrm>
          </p:grpSpPr>
          <p:sp>
            <p:nvSpPr>
              <p:cNvPr id="704" name="Google Shape;704;p25"/>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25"/>
          <p:cNvSpPr/>
          <p:nvPr/>
        </p:nvSpPr>
        <p:spPr>
          <a:xfrm>
            <a:off x="8296400" y="783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25"/>
          <p:cNvGrpSpPr/>
          <p:nvPr/>
        </p:nvGrpSpPr>
        <p:grpSpPr>
          <a:xfrm flipH="1">
            <a:off x="7232825" y="4257638"/>
            <a:ext cx="551600" cy="504650"/>
            <a:chOff x="1563700" y="533575"/>
            <a:chExt cx="551600" cy="504650"/>
          </a:xfrm>
        </p:grpSpPr>
        <p:sp>
          <p:nvSpPr>
            <p:cNvPr id="710" name="Google Shape;710;p25"/>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25"/>
          <p:cNvGrpSpPr/>
          <p:nvPr/>
        </p:nvGrpSpPr>
        <p:grpSpPr>
          <a:xfrm>
            <a:off x="1044326" y="540566"/>
            <a:ext cx="6188501" cy="372196"/>
            <a:chOff x="1044326" y="540566"/>
            <a:chExt cx="6188501" cy="372196"/>
          </a:xfrm>
        </p:grpSpPr>
        <p:grpSp>
          <p:nvGrpSpPr>
            <p:cNvPr id="717" name="Google Shape;717;p25"/>
            <p:cNvGrpSpPr/>
            <p:nvPr/>
          </p:nvGrpSpPr>
          <p:grpSpPr>
            <a:xfrm rot="10800000">
              <a:off x="1044326" y="720091"/>
              <a:ext cx="145426" cy="192671"/>
              <a:chOff x="3309425" y="803300"/>
              <a:chExt cx="97575" cy="129275"/>
            </a:xfrm>
          </p:grpSpPr>
          <p:sp>
            <p:nvSpPr>
              <p:cNvPr id="718" name="Google Shape;718;p2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5"/>
            <p:cNvGrpSpPr/>
            <p:nvPr/>
          </p:nvGrpSpPr>
          <p:grpSpPr>
            <a:xfrm>
              <a:off x="7087401" y="540566"/>
              <a:ext cx="145426" cy="192671"/>
              <a:chOff x="3309425" y="803300"/>
              <a:chExt cx="97575" cy="129275"/>
            </a:xfrm>
          </p:grpSpPr>
          <p:sp>
            <p:nvSpPr>
              <p:cNvPr id="721" name="Google Shape;721;p2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712850" y="539500"/>
            <a:ext cx="7717800" cy="60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9" name="Google Shape;159;p7"/>
          <p:cNvSpPr txBox="1">
            <a:spLocks noGrp="1"/>
          </p:cNvSpPr>
          <p:nvPr>
            <p:ph type="subTitle" idx="1"/>
          </p:nvPr>
        </p:nvSpPr>
        <p:spPr>
          <a:xfrm>
            <a:off x="800100" y="1808150"/>
            <a:ext cx="3168900" cy="20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7"/>
          <p:cNvSpPr>
            <a:spLocks noGrp="1"/>
          </p:cNvSpPr>
          <p:nvPr>
            <p:ph type="pic" idx="2"/>
          </p:nvPr>
        </p:nvSpPr>
        <p:spPr>
          <a:xfrm>
            <a:off x="4918750" y="1728000"/>
            <a:ext cx="2866200" cy="2173200"/>
          </a:xfrm>
          <a:prstGeom prst="rect">
            <a:avLst/>
          </a:prstGeom>
          <a:noFill/>
          <a:ln w="19050" cap="flat" cmpd="sng">
            <a:solidFill>
              <a:schemeClr val="dk1"/>
            </a:solidFill>
            <a:prstDash val="solid"/>
            <a:round/>
            <a:headEnd type="none" w="sm" len="sm"/>
            <a:tailEnd type="none" w="sm" len="sm"/>
          </a:ln>
        </p:spPr>
      </p:sp>
      <p:sp>
        <p:nvSpPr>
          <p:cNvPr id="161" name="Google Shape;161;p7"/>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476413" y="467500"/>
            <a:ext cx="8530425" cy="4547050"/>
            <a:chOff x="476413" y="467500"/>
            <a:chExt cx="8530425" cy="4547050"/>
          </a:xfrm>
        </p:grpSpPr>
        <p:sp>
          <p:nvSpPr>
            <p:cNvPr id="163" name="Google Shape;163;p7"/>
            <p:cNvSpPr/>
            <p:nvPr/>
          </p:nvSpPr>
          <p:spPr>
            <a:xfrm>
              <a:off x="476413" y="4868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853163" y="4675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7"/>
          <p:cNvGrpSpPr/>
          <p:nvPr/>
        </p:nvGrpSpPr>
        <p:grpSpPr>
          <a:xfrm>
            <a:off x="8056138" y="188413"/>
            <a:ext cx="262069" cy="70200"/>
            <a:chOff x="7931225" y="3954075"/>
            <a:chExt cx="262069" cy="70200"/>
          </a:xfrm>
        </p:grpSpPr>
        <p:sp>
          <p:nvSpPr>
            <p:cNvPr id="166" name="Google Shape;166;p7"/>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7"/>
          <p:cNvGrpSpPr/>
          <p:nvPr/>
        </p:nvGrpSpPr>
        <p:grpSpPr>
          <a:xfrm>
            <a:off x="266400" y="4362123"/>
            <a:ext cx="286175" cy="280315"/>
            <a:chOff x="4428913" y="967436"/>
            <a:chExt cx="286175" cy="280315"/>
          </a:xfrm>
        </p:grpSpPr>
        <p:sp>
          <p:nvSpPr>
            <p:cNvPr id="169" name="Google Shape;169;p7"/>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825488" y="4821890"/>
            <a:ext cx="145426" cy="192671"/>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4"/>
        <p:cNvGrpSpPr/>
        <p:nvPr/>
      </p:nvGrpSpPr>
      <p:grpSpPr>
        <a:xfrm>
          <a:off x="0" y="0"/>
          <a:ext cx="0" cy="0"/>
          <a:chOff x="0" y="0"/>
          <a:chExt cx="0" cy="0"/>
        </a:xfrm>
      </p:grpSpPr>
      <p:sp>
        <p:nvSpPr>
          <p:cNvPr id="175" name="Google Shape;175;p8"/>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txBox="1">
            <a:spLocks noGrp="1"/>
          </p:cNvSpPr>
          <p:nvPr>
            <p:ph type="title"/>
          </p:nvPr>
        </p:nvSpPr>
        <p:spPr>
          <a:xfrm>
            <a:off x="3835800" y="1307100"/>
            <a:ext cx="4508100" cy="2529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6000"/>
              <a:buNone/>
              <a:defRPr sz="60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a:endParaRPr/>
          </a:p>
        </p:txBody>
      </p:sp>
      <p:grpSp>
        <p:nvGrpSpPr>
          <p:cNvPr id="177" name="Google Shape;177;p8"/>
          <p:cNvGrpSpPr/>
          <p:nvPr/>
        </p:nvGrpSpPr>
        <p:grpSpPr>
          <a:xfrm>
            <a:off x="1978000" y="144400"/>
            <a:ext cx="6453250" cy="4820350"/>
            <a:chOff x="1978000" y="144400"/>
            <a:chExt cx="6453250" cy="4820350"/>
          </a:xfrm>
        </p:grpSpPr>
        <p:sp>
          <p:nvSpPr>
            <p:cNvPr id="178" name="Google Shape;178;p8"/>
            <p:cNvSpPr/>
            <p:nvPr/>
          </p:nvSpPr>
          <p:spPr>
            <a:xfrm>
              <a:off x="8277575" y="48186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1978000" y="144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8"/>
          <p:cNvGrpSpPr/>
          <p:nvPr/>
        </p:nvGrpSpPr>
        <p:grpSpPr>
          <a:xfrm>
            <a:off x="758304" y="530850"/>
            <a:ext cx="682400" cy="279516"/>
            <a:chOff x="890354" y="684688"/>
            <a:chExt cx="682400" cy="279516"/>
          </a:xfrm>
        </p:grpSpPr>
        <p:sp>
          <p:nvSpPr>
            <p:cNvPr id="181" name="Google Shape;181;p8"/>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8"/>
          <p:cNvGrpSpPr/>
          <p:nvPr/>
        </p:nvGrpSpPr>
        <p:grpSpPr>
          <a:xfrm>
            <a:off x="7084125" y="4230440"/>
            <a:ext cx="551614" cy="684259"/>
            <a:chOff x="6256175" y="736728"/>
            <a:chExt cx="551614" cy="684259"/>
          </a:xfrm>
        </p:grpSpPr>
        <p:sp>
          <p:nvSpPr>
            <p:cNvPr id="187" name="Google Shape;187;p8"/>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8"/>
          <p:cNvGrpSpPr/>
          <p:nvPr/>
        </p:nvGrpSpPr>
        <p:grpSpPr>
          <a:xfrm>
            <a:off x="712850" y="193138"/>
            <a:ext cx="7473725" cy="4320237"/>
            <a:chOff x="712850" y="193138"/>
            <a:chExt cx="7473725" cy="4320237"/>
          </a:xfrm>
        </p:grpSpPr>
        <p:grpSp>
          <p:nvGrpSpPr>
            <p:cNvPr id="198" name="Google Shape;198;p8"/>
            <p:cNvGrpSpPr/>
            <p:nvPr/>
          </p:nvGrpSpPr>
          <p:grpSpPr>
            <a:xfrm>
              <a:off x="712850" y="193138"/>
              <a:ext cx="262069" cy="70200"/>
              <a:chOff x="7931225" y="3954075"/>
              <a:chExt cx="262069" cy="70200"/>
            </a:xfrm>
          </p:grpSpPr>
          <p:sp>
            <p:nvSpPr>
              <p:cNvPr id="199" name="Google Shape;199;p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flipH="1">
              <a:off x="7924506" y="4443175"/>
              <a:ext cx="262069" cy="70200"/>
              <a:chOff x="8156925" y="8057950"/>
              <a:chExt cx="262069" cy="70200"/>
            </a:xfrm>
          </p:grpSpPr>
          <p:sp>
            <p:nvSpPr>
              <p:cNvPr id="202" name="Google Shape;202;p8"/>
              <p:cNvSpPr/>
              <p:nvPr/>
            </p:nvSpPr>
            <p:spPr>
              <a:xfrm>
                <a:off x="8207955" y="8057950"/>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8156925" y="8108707"/>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 name="Google Shape;204;p8"/>
          <p:cNvGrpSpPr/>
          <p:nvPr/>
        </p:nvGrpSpPr>
        <p:grpSpPr>
          <a:xfrm>
            <a:off x="1841050" y="637738"/>
            <a:ext cx="5040055" cy="4327023"/>
            <a:chOff x="1841050" y="637738"/>
            <a:chExt cx="5040055" cy="4327023"/>
          </a:xfrm>
        </p:grpSpPr>
        <p:sp>
          <p:nvSpPr>
            <p:cNvPr id="205" name="Google Shape;205;p8"/>
            <p:cNvSpPr/>
            <p:nvPr/>
          </p:nvSpPr>
          <p:spPr>
            <a:xfrm>
              <a:off x="1841050" y="6377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443000" y="4899013"/>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flipH="1">
            <a:off x="837564" y="4453750"/>
            <a:ext cx="694784" cy="460954"/>
            <a:chOff x="8100002" y="1449000"/>
            <a:chExt cx="694784" cy="460954"/>
          </a:xfrm>
        </p:grpSpPr>
        <p:sp>
          <p:nvSpPr>
            <p:cNvPr id="208" name="Google Shape;208;p8"/>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8"/>
          <p:cNvGrpSpPr/>
          <p:nvPr/>
        </p:nvGrpSpPr>
        <p:grpSpPr>
          <a:xfrm>
            <a:off x="7946593" y="341390"/>
            <a:ext cx="518063" cy="551051"/>
            <a:chOff x="-310500" y="351000"/>
            <a:chExt cx="564770" cy="600732"/>
          </a:xfrm>
        </p:grpSpPr>
        <p:sp>
          <p:nvSpPr>
            <p:cNvPr id="215" name="Google Shape;215;p8"/>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8"/>
          <p:cNvGrpSpPr/>
          <p:nvPr/>
        </p:nvGrpSpPr>
        <p:grpSpPr>
          <a:xfrm>
            <a:off x="580875" y="193150"/>
            <a:ext cx="6922140" cy="1830725"/>
            <a:chOff x="580875" y="193150"/>
            <a:chExt cx="6922140" cy="1830725"/>
          </a:xfrm>
        </p:grpSpPr>
        <p:grpSp>
          <p:nvGrpSpPr>
            <p:cNvPr id="233" name="Google Shape;233;p8"/>
            <p:cNvGrpSpPr/>
            <p:nvPr/>
          </p:nvGrpSpPr>
          <p:grpSpPr>
            <a:xfrm>
              <a:off x="580875" y="1743561"/>
              <a:ext cx="286175" cy="280315"/>
              <a:chOff x="4428913" y="967436"/>
              <a:chExt cx="286175" cy="280315"/>
            </a:xfrm>
          </p:grpSpPr>
          <p:sp>
            <p:nvSpPr>
              <p:cNvPr id="234" name="Google Shape;234;p8"/>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8"/>
            <p:cNvGrpSpPr/>
            <p:nvPr/>
          </p:nvGrpSpPr>
          <p:grpSpPr>
            <a:xfrm>
              <a:off x="7216838" y="193150"/>
              <a:ext cx="286177" cy="286142"/>
              <a:chOff x="6154325" y="4381100"/>
              <a:chExt cx="286177" cy="286142"/>
            </a:xfrm>
          </p:grpSpPr>
          <p:sp>
            <p:nvSpPr>
              <p:cNvPr id="239" name="Google Shape;239;p8"/>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2"/>
        <p:cNvGrpSpPr/>
        <p:nvPr/>
      </p:nvGrpSpPr>
      <p:grpSpPr>
        <a:xfrm>
          <a:off x="0" y="0"/>
          <a:ext cx="0" cy="0"/>
          <a:chOff x="0" y="0"/>
          <a:chExt cx="0" cy="0"/>
        </a:xfrm>
      </p:grpSpPr>
      <p:sp>
        <p:nvSpPr>
          <p:cNvPr id="243" name="Google Shape;243;p9"/>
          <p:cNvSpPr txBox="1">
            <a:spLocks noGrp="1"/>
          </p:cNvSpPr>
          <p:nvPr>
            <p:ph type="title"/>
          </p:nvPr>
        </p:nvSpPr>
        <p:spPr>
          <a:xfrm>
            <a:off x="840575" y="1300425"/>
            <a:ext cx="5986500" cy="1146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4" name="Google Shape;244;p9"/>
          <p:cNvSpPr txBox="1">
            <a:spLocks noGrp="1"/>
          </p:cNvSpPr>
          <p:nvPr>
            <p:ph type="subTitle" idx="1"/>
          </p:nvPr>
        </p:nvSpPr>
        <p:spPr>
          <a:xfrm>
            <a:off x="840706" y="2446950"/>
            <a:ext cx="5986500" cy="140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9"/>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9"/>
          <p:cNvGrpSpPr/>
          <p:nvPr/>
        </p:nvGrpSpPr>
        <p:grpSpPr>
          <a:xfrm>
            <a:off x="260588" y="3962673"/>
            <a:ext cx="286175" cy="280315"/>
            <a:chOff x="4428913" y="967436"/>
            <a:chExt cx="286175" cy="280315"/>
          </a:xfrm>
        </p:grpSpPr>
        <p:sp>
          <p:nvSpPr>
            <p:cNvPr id="247" name="Google Shape;247;p9"/>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9"/>
          <p:cNvSpPr/>
          <p:nvPr/>
        </p:nvSpPr>
        <p:spPr>
          <a:xfrm>
            <a:off x="8046888" y="49183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2"/>
        <p:cNvGrpSpPr/>
        <p:nvPr/>
      </p:nvGrpSpPr>
      <p:grpSpPr>
        <a:xfrm>
          <a:off x="0" y="0"/>
          <a:ext cx="0" cy="0"/>
          <a:chOff x="0" y="0"/>
          <a:chExt cx="0" cy="0"/>
        </a:xfrm>
      </p:grpSpPr>
      <p:sp>
        <p:nvSpPr>
          <p:cNvPr id="253" name="Google Shape;25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4"/>
        <p:cNvGrpSpPr/>
        <p:nvPr/>
      </p:nvGrpSpPr>
      <p:grpSpPr>
        <a:xfrm>
          <a:off x="0" y="0"/>
          <a:ext cx="0" cy="0"/>
          <a:chOff x="0" y="0"/>
          <a:chExt cx="0" cy="0"/>
        </a:xfrm>
      </p:grpSpPr>
      <p:sp>
        <p:nvSpPr>
          <p:cNvPr id="255" name="Google Shape;255;p11"/>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txBox="1">
            <a:spLocks noGrp="1"/>
          </p:cNvSpPr>
          <p:nvPr>
            <p:ph type="title" hasCustomPrompt="1"/>
          </p:nvPr>
        </p:nvSpPr>
        <p:spPr>
          <a:xfrm>
            <a:off x="1004075" y="1337788"/>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60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7" name="Google Shape;257;p11"/>
          <p:cNvSpPr txBox="1">
            <a:spLocks noGrp="1"/>
          </p:cNvSpPr>
          <p:nvPr>
            <p:ph type="subTitle" idx="1"/>
          </p:nvPr>
        </p:nvSpPr>
        <p:spPr>
          <a:xfrm>
            <a:off x="1004075" y="330861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8" name="Google Shape;258;p11"/>
          <p:cNvSpPr/>
          <p:nvPr/>
        </p:nvSpPr>
        <p:spPr>
          <a:xfrm>
            <a:off x="1721875" y="4840763"/>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1"/>
          <p:cNvGrpSpPr/>
          <p:nvPr/>
        </p:nvGrpSpPr>
        <p:grpSpPr>
          <a:xfrm>
            <a:off x="1838701" y="289541"/>
            <a:ext cx="6399599" cy="192671"/>
            <a:chOff x="1838701" y="289541"/>
            <a:chExt cx="6399599" cy="192671"/>
          </a:xfrm>
        </p:grpSpPr>
        <p:grpSp>
          <p:nvGrpSpPr>
            <p:cNvPr id="260" name="Google Shape;260;p11"/>
            <p:cNvGrpSpPr/>
            <p:nvPr/>
          </p:nvGrpSpPr>
          <p:grpSpPr>
            <a:xfrm rot="10800000">
              <a:off x="1838701" y="289541"/>
              <a:ext cx="145426" cy="192671"/>
              <a:chOff x="3309425" y="803300"/>
              <a:chExt cx="97575" cy="129275"/>
            </a:xfrm>
          </p:grpSpPr>
          <p:sp>
            <p:nvSpPr>
              <p:cNvPr id="261" name="Google Shape;261;p11"/>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rot="5400000">
              <a:off x="8069251" y="313153"/>
              <a:ext cx="145426" cy="192671"/>
              <a:chOff x="3309425" y="803300"/>
              <a:chExt cx="97575" cy="129275"/>
            </a:xfrm>
          </p:grpSpPr>
          <p:sp>
            <p:nvSpPr>
              <p:cNvPr id="264" name="Google Shape;264;p11"/>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 name="Google Shape;266;p11"/>
          <p:cNvGrpSpPr/>
          <p:nvPr/>
        </p:nvGrpSpPr>
        <p:grpSpPr>
          <a:xfrm>
            <a:off x="274750" y="813563"/>
            <a:ext cx="8678805" cy="65748"/>
            <a:chOff x="274750" y="813563"/>
            <a:chExt cx="8678805" cy="65748"/>
          </a:xfrm>
        </p:grpSpPr>
        <p:sp>
          <p:nvSpPr>
            <p:cNvPr id="267" name="Google Shape;267;p11"/>
            <p:cNvSpPr/>
            <p:nvPr/>
          </p:nvSpPr>
          <p:spPr>
            <a:xfrm>
              <a:off x="2747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85154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1"/>
          <p:cNvGrpSpPr/>
          <p:nvPr/>
        </p:nvGrpSpPr>
        <p:grpSpPr>
          <a:xfrm>
            <a:off x="7531318" y="4315740"/>
            <a:ext cx="518063" cy="551051"/>
            <a:chOff x="-310500" y="351000"/>
            <a:chExt cx="564770" cy="600732"/>
          </a:xfrm>
        </p:grpSpPr>
        <p:sp>
          <p:nvSpPr>
            <p:cNvPr id="270" name="Google Shape;270;p11"/>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1_1">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6" name="Google Shape;316;p14"/>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7" name="Google Shape;317;p14"/>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4"/>
          <p:cNvGrpSpPr/>
          <p:nvPr/>
        </p:nvGrpSpPr>
        <p:grpSpPr>
          <a:xfrm>
            <a:off x="8265325" y="3739325"/>
            <a:ext cx="571325" cy="795700"/>
            <a:chOff x="2098288" y="142725"/>
            <a:chExt cx="571325" cy="795700"/>
          </a:xfrm>
        </p:grpSpPr>
        <p:sp>
          <p:nvSpPr>
            <p:cNvPr id="319" name="Google Shape;319;p14"/>
            <p:cNvSpPr/>
            <p:nvPr/>
          </p:nvSpPr>
          <p:spPr>
            <a:xfrm>
              <a:off x="2098288" y="204125"/>
              <a:ext cx="571325" cy="734300"/>
            </a:xfrm>
            <a:custGeom>
              <a:avLst/>
              <a:gdLst/>
              <a:ahLst/>
              <a:cxnLst/>
              <a:rect l="l" t="t" r="r" b="b"/>
              <a:pathLst>
                <a:path w="22853" h="29372" extrusionOk="0">
                  <a:moveTo>
                    <a:pt x="20446" y="577"/>
                  </a:moveTo>
                  <a:cubicBezTo>
                    <a:pt x="21462" y="577"/>
                    <a:pt x="22275" y="1398"/>
                    <a:pt x="22275" y="2406"/>
                  </a:cubicBezTo>
                  <a:lnTo>
                    <a:pt x="22275" y="26965"/>
                  </a:lnTo>
                  <a:cubicBezTo>
                    <a:pt x="22275" y="27973"/>
                    <a:pt x="21462" y="28794"/>
                    <a:pt x="20446" y="28794"/>
                  </a:cubicBezTo>
                  <a:lnTo>
                    <a:pt x="2407" y="28794"/>
                  </a:lnTo>
                  <a:cubicBezTo>
                    <a:pt x="1399" y="28794"/>
                    <a:pt x="578" y="27981"/>
                    <a:pt x="578" y="26965"/>
                  </a:cubicBezTo>
                  <a:lnTo>
                    <a:pt x="578" y="2406"/>
                  </a:lnTo>
                  <a:cubicBezTo>
                    <a:pt x="578" y="1398"/>
                    <a:pt x="1399" y="577"/>
                    <a:pt x="2407" y="577"/>
                  </a:cubicBezTo>
                  <a:close/>
                  <a:moveTo>
                    <a:pt x="2407" y="0"/>
                  </a:moveTo>
                  <a:cubicBezTo>
                    <a:pt x="1082" y="0"/>
                    <a:pt x="0" y="1081"/>
                    <a:pt x="0" y="2406"/>
                  </a:cubicBezTo>
                  <a:lnTo>
                    <a:pt x="0" y="26965"/>
                  </a:lnTo>
                  <a:cubicBezTo>
                    <a:pt x="0" y="28290"/>
                    <a:pt x="1082" y="29372"/>
                    <a:pt x="2407" y="29372"/>
                  </a:cubicBezTo>
                  <a:lnTo>
                    <a:pt x="20446" y="29372"/>
                  </a:lnTo>
                  <a:cubicBezTo>
                    <a:pt x="21771" y="29372"/>
                    <a:pt x="22852" y="28290"/>
                    <a:pt x="22852" y="26965"/>
                  </a:cubicBezTo>
                  <a:lnTo>
                    <a:pt x="22852" y="2406"/>
                  </a:lnTo>
                  <a:cubicBezTo>
                    <a:pt x="22852" y="1081"/>
                    <a:pt x="21771" y="0"/>
                    <a:pt x="20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2137400" y="249425"/>
              <a:ext cx="494500" cy="615225"/>
            </a:xfrm>
            <a:custGeom>
              <a:avLst/>
              <a:gdLst/>
              <a:ahLst/>
              <a:cxnLst/>
              <a:rect l="l" t="t" r="r" b="b"/>
              <a:pathLst>
                <a:path w="19780" h="24609" extrusionOk="0">
                  <a:moveTo>
                    <a:pt x="1" y="1"/>
                  </a:moveTo>
                  <a:lnTo>
                    <a:pt x="1" y="24609"/>
                  </a:lnTo>
                  <a:lnTo>
                    <a:pt x="17634" y="24609"/>
                  </a:lnTo>
                  <a:lnTo>
                    <a:pt x="19780" y="22462"/>
                  </a:lnTo>
                  <a:lnTo>
                    <a:pt x="197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2578225" y="810975"/>
              <a:ext cx="53675" cy="53675"/>
            </a:xfrm>
            <a:custGeom>
              <a:avLst/>
              <a:gdLst/>
              <a:ahLst/>
              <a:cxnLst/>
              <a:rect l="l" t="t" r="r" b="b"/>
              <a:pathLst>
                <a:path w="2147" h="2147" extrusionOk="0">
                  <a:moveTo>
                    <a:pt x="1" y="0"/>
                  </a:moveTo>
                  <a:lnTo>
                    <a:pt x="1" y="2147"/>
                  </a:lnTo>
                  <a:lnTo>
                    <a:pt x="2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2200200" y="338650"/>
              <a:ext cx="82350" cy="82350"/>
            </a:xfrm>
            <a:custGeom>
              <a:avLst/>
              <a:gdLst/>
              <a:ahLst/>
              <a:cxnLst/>
              <a:rect l="l" t="t" r="r" b="b"/>
              <a:pathLst>
                <a:path w="3294" h="3294" extrusionOk="0">
                  <a:moveTo>
                    <a:pt x="2716" y="570"/>
                  </a:moveTo>
                  <a:lnTo>
                    <a:pt x="2716" y="2716"/>
                  </a:lnTo>
                  <a:lnTo>
                    <a:pt x="578" y="2716"/>
                  </a:lnTo>
                  <a:lnTo>
                    <a:pt x="578" y="570"/>
                  </a:lnTo>
                  <a:close/>
                  <a:moveTo>
                    <a:pt x="285" y="1"/>
                  </a:moveTo>
                  <a:cubicBezTo>
                    <a:pt x="131" y="1"/>
                    <a:pt x="1" y="131"/>
                    <a:pt x="1" y="285"/>
                  </a:cubicBezTo>
                  <a:lnTo>
                    <a:pt x="1" y="3000"/>
                  </a:lnTo>
                  <a:cubicBezTo>
                    <a:pt x="1" y="3163"/>
                    <a:pt x="131" y="3293"/>
                    <a:pt x="285" y="3293"/>
                  </a:cubicBezTo>
                  <a:lnTo>
                    <a:pt x="3009" y="3293"/>
                  </a:lnTo>
                  <a:cubicBezTo>
                    <a:pt x="3163" y="3293"/>
                    <a:pt x="3293" y="3163"/>
                    <a:pt x="3293" y="3000"/>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2200200" y="458150"/>
              <a:ext cx="82350" cy="82350"/>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85"/>
                  </a:cubicBezTo>
                  <a:lnTo>
                    <a:pt x="1" y="3009"/>
                  </a:lnTo>
                  <a:cubicBezTo>
                    <a:pt x="1" y="3163"/>
                    <a:pt x="131" y="3293"/>
                    <a:pt x="285" y="3293"/>
                  </a:cubicBezTo>
                  <a:lnTo>
                    <a:pt x="3009" y="3293"/>
                  </a:lnTo>
                  <a:cubicBezTo>
                    <a:pt x="3163" y="3293"/>
                    <a:pt x="3293" y="3163"/>
                    <a:pt x="3293" y="3009"/>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2200200" y="577650"/>
              <a:ext cx="82350" cy="82350"/>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94"/>
                  </a:cubicBezTo>
                  <a:lnTo>
                    <a:pt x="1" y="3009"/>
                  </a:lnTo>
                  <a:cubicBezTo>
                    <a:pt x="1" y="3163"/>
                    <a:pt x="131" y="3293"/>
                    <a:pt x="285" y="3293"/>
                  </a:cubicBezTo>
                  <a:lnTo>
                    <a:pt x="3009" y="3293"/>
                  </a:lnTo>
                  <a:cubicBezTo>
                    <a:pt x="3163" y="3293"/>
                    <a:pt x="3293" y="3163"/>
                    <a:pt x="3293" y="3009"/>
                  </a:cubicBezTo>
                  <a:lnTo>
                    <a:pt x="3293" y="294"/>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2200200" y="697375"/>
              <a:ext cx="82350" cy="82125"/>
            </a:xfrm>
            <a:custGeom>
              <a:avLst/>
              <a:gdLst/>
              <a:ahLst/>
              <a:cxnLst/>
              <a:rect l="l" t="t" r="r" b="b"/>
              <a:pathLst>
                <a:path w="3294" h="3285" extrusionOk="0">
                  <a:moveTo>
                    <a:pt x="2716" y="569"/>
                  </a:moveTo>
                  <a:lnTo>
                    <a:pt x="2716" y="2715"/>
                  </a:lnTo>
                  <a:lnTo>
                    <a:pt x="578" y="2715"/>
                  </a:lnTo>
                  <a:lnTo>
                    <a:pt x="578" y="569"/>
                  </a:lnTo>
                  <a:close/>
                  <a:moveTo>
                    <a:pt x="285" y="0"/>
                  </a:moveTo>
                  <a:cubicBezTo>
                    <a:pt x="131" y="0"/>
                    <a:pt x="1" y="122"/>
                    <a:pt x="1" y="285"/>
                  </a:cubicBezTo>
                  <a:lnTo>
                    <a:pt x="1" y="3000"/>
                  </a:lnTo>
                  <a:cubicBezTo>
                    <a:pt x="1" y="3154"/>
                    <a:pt x="131" y="3284"/>
                    <a:pt x="285" y="3284"/>
                  </a:cubicBezTo>
                  <a:lnTo>
                    <a:pt x="3009" y="3284"/>
                  </a:lnTo>
                  <a:cubicBezTo>
                    <a:pt x="3163" y="3284"/>
                    <a:pt x="3293" y="3154"/>
                    <a:pt x="3293" y="3000"/>
                  </a:cubicBezTo>
                  <a:lnTo>
                    <a:pt x="3293" y="285"/>
                  </a:lnTo>
                  <a:cubicBezTo>
                    <a:pt x="3293" y="122"/>
                    <a:pt x="3163" y="0"/>
                    <a:pt x="3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2316050" y="367525"/>
              <a:ext cx="239025" cy="21750"/>
            </a:xfrm>
            <a:custGeom>
              <a:avLst/>
              <a:gdLst/>
              <a:ahLst/>
              <a:cxnLst/>
              <a:rect l="l" t="t" r="r" b="b"/>
              <a:pathLst>
                <a:path w="9561" h="870"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2316050" y="489850"/>
              <a:ext cx="239025" cy="21775"/>
            </a:xfrm>
            <a:custGeom>
              <a:avLst/>
              <a:gdLst/>
              <a:ahLst/>
              <a:cxnLst/>
              <a:rect l="l" t="t" r="r" b="b"/>
              <a:pathLst>
                <a:path w="9561" h="871" extrusionOk="0">
                  <a:moveTo>
                    <a:pt x="1" y="1"/>
                  </a:moveTo>
                  <a:lnTo>
                    <a:pt x="1" y="871"/>
                  </a:lnTo>
                  <a:lnTo>
                    <a:pt x="9561" y="871"/>
                  </a:lnTo>
                  <a:lnTo>
                    <a:pt x="9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2316050" y="609375"/>
              <a:ext cx="239025" cy="21550"/>
            </a:xfrm>
            <a:custGeom>
              <a:avLst/>
              <a:gdLst/>
              <a:ahLst/>
              <a:cxnLst/>
              <a:rect l="l" t="t" r="r" b="b"/>
              <a:pathLst>
                <a:path w="9561" h="862" extrusionOk="0">
                  <a:moveTo>
                    <a:pt x="1" y="0"/>
                  </a:moveTo>
                  <a:lnTo>
                    <a:pt x="1" y="862"/>
                  </a:lnTo>
                  <a:lnTo>
                    <a:pt x="9561" y="862"/>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2316050" y="728875"/>
              <a:ext cx="239025" cy="21775"/>
            </a:xfrm>
            <a:custGeom>
              <a:avLst/>
              <a:gdLst/>
              <a:ahLst/>
              <a:cxnLst/>
              <a:rect l="l" t="t" r="r" b="b"/>
              <a:pathLst>
                <a:path w="9561" h="871"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2203050" y="327800"/>
              <a:ext cx="90050" cy="74300"/>
            </a:xfrm>
            <a:custGeom>
              <a:avLst/>
              <a:gdLst/>
              <a:ahLst/>
              <a:cxnLst/>
              <a:rect l="l" t="t" r="r" b="b"/>
              <a:pathLst>
                <a:path w="3602" h="2972" extrusionOk="0">
                  <a:moveTo>
                    <a:pt x="3275" y="1"/>
                  </a:moveTo>
                  <a:cubicBezTo>
                    <a:pt x="3190" y="1"/>
                    <a:pt x="3106" y="38"/>
                    <a:pt x="3049" y="110"/>
                  </a:cubicBezTo>
                  <a:lnTo>
                    <a:pt x="1431" y="2215"/>
                  </a:lnTo>
                  <a:lnTo>
                    <a:pt x="553" y="1036"/>
                  </a:lnTo>
                  <a:cubicBezTo>
                    <a:pt x="495" y="964"/>
                    <a:pt x="408" y="926"/>
                    <a:pt x="320" y="926"/>
                  </a:cubicBezTo>
                  <a:cubicBezTo>
                    <a:pt x="260" y="926"/>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1"/>
                    <a:pt x="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2203050" y="449950"/>
              <a:ext cx="90050" cy="74275"/>
            </a:xfrm>
            <a:custGeom>
              <a:avLst/>
              <a:gdLst/>
              <a:ahLst/>
              <a:cxnLst/>
              <a:rect l="l" t="t" r="r" b="b"/>
              <a:pathLst>
                <a:path w="3602" h="2971" extrusionOk="0">
                  <a:moveTo>
                    <a:pt x="3275" y="0"/>
                  </a:moveTo>
                  <a:cubicBezTo>
                    <a:pt x="3190" y="0"/>
                    <a:pt x="3106" y="38"/>
                    <a:pt x="3049" y="109"/>
                  </a:cubicBezTo>
                  <a:lnTo>
                    <a:pt x="1431" y="2215"/>
                  </a:lnTo>
                  <a:lnTo>
                    <a:pt x="553" y="1036"/>
                  </a:lnTo>
                  <a:cubicBezTo>
                    <a:pt x="495" y="963"/>
                    <a:pt x="408" y="925"/>
                    <a:pt x="320" y="925"/>
                  </a:cubicBezTo>
                  <a:cubicBezTo>
                    <a:pt x="260" y="925"/>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2229075" y="142725"/>
              <a:ext cx="309750" cy="129700"/>
            </a:xfrm>
            <a:custGeom>
              <a:avLst/>
              <a:gdLst/>
              <a:ahLst/>
              <a:cxnLst/>
              <a:rect l="l" t="t" r="r" b="b"/>
              <a:pathLst>
                <a:path w="12390" h="5188" extrusionOk="0">
                  <a:moveTo>
                    <a:pt x="6195" y="1090"/>
                  </a:moveTo>
                  <a:cubicBezTo>
                    <a:pt x="6439" y="1090"/>
                    <a:pt x="6634" y="1285"/>
                    <a:pt x="6634" y="1521"/>
                  </a:cubicBezTo>
                  <a:cubicBezTo>
                    <a:pt x="6634" y="1765"/>
                    <a:pt x="6439" y="1960"/>
                    <a:pt x="6195" y="1960"/>
                  </a:cubicBezTo>
                  <a:cubicBezTo>
                    <a:pt x="5959" y="1960"/>
                    <a:pt x="5764" y="1765"/>
                    <a:pt x="5764" y="1521"/>
                  </a:cubicBezTo>
                  <a:cubicBezTo>
                    <a:pt x="5764" y="1285"/>
                    <a:pt x="5959" y="1090"/>
                    <a:pt x="6195" y="1090"/>
                  </a:cubicBezTo>
                  <a:close/>
                  <a:moveTo>
                    <a:pt x="6195" y="1"/>
                  </a:moveTo>
                  <a:cubicBezTo>
                    <a:pt x="5073" y="1"/>
                    <a:pt x="4163" y="911"/>
                    <a:pt x="4163" y="2041"/>
                  </a:cubicBezTo>
                  <a:lnTo>
                    <a:pt x="0" y="2041"/>
                  </a:lnTo>
                  <a:lnTo>
                    <a:pt x="0" y="5188"/>
                  </a:lnTo>
                  <a:lnTo>
                    <a:pt x="12390" y="5188"/>
                  </a:lnTo>
                  <a:lnTo>
                    <a:pt x="12390" y="2041"/>
                  </a:lnTo>
                  <a:lnTo>
                    <a:pt x="8235" y="2041"/>
                  </a:lnTo>
                  <a:cubicBezTo>
                    <a:pt x="8235" y="911"/>
                    <a:pt x="7325" y="1"/>
                    <a:pt x="6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4"/>
          <p:cNvGrpSpPr/>
          <p:nvPr/>
        </p:nvGrpSpPr>
        <p:grpSpPr>
          <a:xfrm flipH="1">
            <a:off x="333875" y="283125"/>
            <a:ext cx="151225" cy="758900"/>
            <a:chOff x="6488600" y="1358975"/>
            <a:chExt cx="151225" cy="758900"/>
          </a:xfrm>
        </p:grpSpPr>
        <p:sp>
          <p:nvSpPr>
            <p:cNvPr id="334" name="Google Shape;334;p14"/>
            <p:cNvSpPr/>
            <p:nvPr/>
          </p:nvSpPr>
          <p:spPr>
            <a:xfrm>
              <a:off x="6582700" y="1421575"/>
              <a:ext cx="57125" cy="216075"/>
            </a:xfrm>
            <a:custGeom>
              <a:avLst/>
              <a:gdLst/>
              <a:ahLst/>
              <a:cxnLst/>
              <a:rect l="l" t="t" r="r" b="b"/>
              <a:pathLst>
                <a:path w="2285" h="8643" extrusionOk="0">
                  <a:moveTo>
                    <a:pt x="285" y="1"/>
                  </a:moveTo>
                  <a:cubicBezTo>
                    <a:pt x="130" y="1"/>
                    <a:pt x="0" y="131"/>
                    <a:pt x="0" y="285"/>
                  </a:cubicBezTo>
                  <a:cubicBezTo>
                    <a:pt x="0" y="448"/>
                    <a:pt x="130" y="578"/>
                    <a:pt x="285" y="578"/>
                  </a:cubicBezTo>
                  <a:cubicBezTo>
                    <a:pt x="1065" y="578"/>
                    <a:pt x="1707" y="1212"/>
                    <a:pt x="1707" y="2000"/>
                  </a:cubicBezTo>
                  <a:lnTo>
                    <a:pt x="1707" y="8358"/>
                  </a:lnTo>
                  <a:cubicBezTo>
                    <a:pt x="1707" y="8520"/>
                    <a:pt x="1837" y="8642"/>
                    <a:pt x="1992" y="8642"/>
                  </a:cubicBezTo>
                  <a:cubicBezTo>
                    <a:pt x="2154" y="8642"/>
                    <a:pt x="2284" y="8520"/>
                    <a:pt x="2284" y="8358"/>
                  </a:cubicBezTo>
                  <a:lnTo>
                    <a:pt x="2276" y="1992"/>
                  </a:lnTo>
                  <a:cubicBezTo>
                    <a:pt x="2276" y="895"/>
                    <a:pt x="1382"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6494475" y="2034325"/>
              <a:ext cx="100425" cy="83550"/>
            </a:xfrm>
            <a:custGeom>
              <a:avLst/>
              <a:gdLst/>
              <a:ahLst/>
              <a:cxnLst/>
              <a:rect l="l" t="t" r="r" b="b"/>
              <a:pathLst>
                <a:path w="4017" h="3342" extrusionOk="0">
                  <a:moveTo>
                    <a:pt x="3196" y="578"/>
                  </a:moveTo>
                  <a:lnTo>
                    <a:pt x="2009" y="2505"/>
                  </a:lnTo>
                  <a:lnTo>
                    <a:pt x="814" y="578"/>
                  </a:lnTo>
                  <a:close/>
                  <a:moveTo>
                    <a:pt x="302" y="1"/>
                  </a:moveTo>
                  <a:cubicBezTo>
                    <a:pt x="196" y="1"/>
                    <a:pt x="98" y="58"/>
                    <a:pt x="50" y="147"/>
                  </a:cubicBezTo>
                  <a:cubicBezTo>
                    <a:pt x="1" y="245"/>
                    <a:pt x="1" y="350"/>
                    <a:pt x="58" y="440"/>
                  </a:cubicBezTo>
                  <a:lnTo>
                    <a:pt x="1765" y="3204"/>
                  </a:lnTo>
                  <a:cubicBezTo>
                    <a:pt x="1814" y="3285"/>
                    <a:pt x="1903" y="3342"/>
                    <a:pt x="2009" y="3342"/>
                  </a:cubicBezTo>
                  <a:cubicBezTo>
                    <a:pt x="2106" y="3342"/>
                    <a:pt x="2204" y="3285"/>
                    <a:pt x="2253" y="3204"/>
                  </a:cubicBezTo>
                  <a:lnTo>
                    <a:pt x="3960" y="440"/>
                  </a:lnTo>
                  <a:cubicBezTo>
                    <a:pt x="4009" y="350"/>
                    <a:pt x="4017" y="236"/>
                    <a:pt x="3960" y="147"/>
                  </a:cubicBezTo>
                  <a:cubicBezTo>
                    <a:pt x="3911" y="58"/>
                    <a:pt x="3814"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6502825" y="1562225"/>
              <a:ext cx="85175" cy="473950"/>
            </a:xfrm>
            <a:custGeom>
              <a:avLst/>
              <a:gdLst/>
              <a:ahLst/>
              <a:cxnLst/>
              <a:rect l="l" t="t" r="r" b="b"/>
              <a:pathLst>
                <a:path w="3407" h="18958" extrusionOk="0">
                  <a:moveTo>
                    <a:pt x="0" y="0"/>
                  </a:moveTo>
                  <a:lnTo>
                    <a:pt x="0" y="18958"/>
                  </a:lnTo>
                  <a:lnTo>
                    <a:pt x="3406" y="18958"/>
                  </a:lnTo>
                  <a:lnTo>
                    <a:pt x="3406" y="0"/>
                  </a:ln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6495500" y="1555100"/>
              <a:ext cx="99825" cy="488400"/>
            </a:xfrm>
            <a:custGeom>
              <a:avLst/>
              <a:gdLst/>
              <a:ahLst/>
              <a:cxnLst/>
              <a:rect l="l" t="t" r="r" b="b"/>
              <a:pathLst>
                <a:path w="3993" h="19536" extrusionOk="0">
                  <a:moveTo>
                    <a:pt x="3415" y="570"/>
                  </a:moveTo>
                  <a:lnTo>
                    <a:pt x="3423" y="18958"/>
                  </a:lnTo>
                  <a:lnTo>
                    <a:pt x="586" y="18958"/>
                  </a:lnTo>
                  <a:lnTo>
                    <a:pt x="578" y="570"/>
                  </a:lnTo>
                  <a:close/>
                  <a:moveTo>
                    <a:pt x="293" y="1"/>
                  </a:moveTo>
                  <a:cubicBezTo>
                    <a:pt x="212" y="1"/>
                    <a:pt x="139" y="33"/>
                    <a:pt x="90" y="90"/>
                  </a:cubicBezTo>
                  <a:cubicBezTo>
                    <a:pt x="33" y="139"/>
                    <a:pt x="1" y="212"/>
                    <a:pt x="1" y="285"/>
                  </a:cubicBezTo>
                  <a:lnTo>
                    <a:pt x="9" y="19243"/>
                  </a:lnTo>
                  <a:cubicBezTo>
                    <a:pt x="9" y="19405"/>
                    <a:pt x="139" y="19536"/>
                    <a:pt x="293" y="19536"/>
                  </a:cubicBezTo>
                  <a:lnTo>
                    <a:pt x="293" y="19527"/>
                  </a:lnTo>
                  <a:lnTo>
                    <a:pt x="3708" y="19527"/>
                  </a:lnTo>
                  <a:cubicBezTo>
                    <a:pt x="3781" y="19527"/>
                    <a:pt x="3854" y="19503"/>
                    <a:pt x="3911" y="19446"/>
                  </a:cubicBezTo>
                  <a:cubicBezTo>
                    <a:pt x="3960" y="19397"/>
                    <a:pt x="3992" y="19324"/>
                    <a:pt x="3992" y="19243"/>
                  </a:cubicBezTo>
                  <a:lnTo>
                    <a:pt x="3984" y="285"/>
                  </a:lnTo>
                  <a:cubicBezTo>
                    <a:pt x="3984" y="131"/>
                    <a:pt x="3854" y="1"/>
                    <a:pt x="3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6502625" y="1366100"/>
              <a:ext cx="85375" cy="196150"/>
            </a:xfrm>
            <a:custGeom>
              <a:avLst/>
              <a:gdLst/>
              <a:ahLst/>
              <a:cxnLst/>
              <a:rect l="l" t="t" r="r" b="b"/>
              <a:pathLst>
                <a:path w="3415" h="7846" extrusionOk="0">
                  <a:moveTo>
                    <a:pt x="1707" y="0"/>
                  </a:moveTo>
                  <a:cubicBezTo>
                    <a:pt x="764" y="0"/>
                    <a:pt x="0" y="764"/>
                    <a:pt x="0" y="1699"/>
                  </a:cubicBezTo>
                  <a:lnTo>
                    <a:pt x="8" y="7845"/>
                  </a:lnTo>
                  <a:lnTo>
                    <a:pt x="3414" y="7845"/>
                  </a:lnTo>
                  <a:lnTo>
                    <a:pt x="3414" y="1707"/>
                  </a:lnTo>
                  <a:cubicBezTo>
                    <a:pt x="3414" y="764"/>
                    <a:pt x="2650" y="0"/>
                    <a:pt x="1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6495500" y="1358975"/>
              <a:ext cx="99600" cy="210375"/>
            </a:xfrm>
            <a:custGeom>
              <a:avLst/>
              <a:gdLst/>
              <a:ahLst/>
              <a:cxnLst/>
              <a:rect l="l" t="t" r="r" b="b"/>
              <a:pathLst>
                <a:path w="3984" h="8415" extrusionOk="0">
                  <a:moveTo>
                    <a:pt x="1992" y="570"/>
                  </a:moveTo>
                  <a:cubicBezTo>
                    <a:pt x="2773" y="570"/>
                    <a:pt x="3415" y="1204"/>
                    <a:pt x="3415" y="1992"/>
                  </a:cubicBezTo>
                  <a:lnTo>
                    <a:pt x="3415" y="7846"/>
                  </a:lnTo>
                  <a:lnTo>
                    <a:pt x="578" y="7846"/>
                  </a:lnTo>
                  <a:lnTo>
                    <a:pt x="578" y="1984"/>
                  </a:lnTo>
                  <a:cubicBezTo>
                    <a:pt x="578" y="1204"/>
                    <a:pt x="1212" y="570"/>
                    <a:pt x="1992" y="570"/>
                  </a:cubicBezTo>
                  <a:close/>
                  <a:moveTo>
                    <a:pt x="1992" y="1"/>
                  </a:moveTo>
                  <a:cubicBezTo>
                    <a:pt x="895" y="1"/>
                    <a:pt x="1" y="895"/>
                    <a:pt x="1" y="1984"/>
                  </a:cubicBezTo>
                  <a:lnTo>
                    <a:pt x="9" y="8130"/>
                  </a:lnTo>
                  <a:cubicBezTo>
                    <a:pt x="9" y="8293"/>
                    <a:pt x="131" y="8415"/>
                    <a:pt x="293" y="8415"/>
                  </a:cubicBezTo>
                  <a:lnTo>
                    <a:pt x="3699" y="8415"/>
                  </a:lnTo>
                  <a:cubicBezTo>
                    <a:pt x="3781" y="8415"/>
                    <a:pt x="3854" y="8390"/>
                    <a:pt x="3903" y="8333"/>
                  </a:cubicBezTo>
                  <a:cubicBezTo>
                    <a:pt x="3960" y="8276"/>
                    <a:pt x="3984" y="8211"/>
                    <a:pt x="3984" y="8130"/>
                  </a:cubicBezTo>
                  <a:lnTo>
                    <a:pt x="3984" y="1992"/>
                  </a:lnTo>
                  <a:cubicBezTo>
                    <a:pt x="3984" y="895"/>
                    <a:pt x="3090" y="1"/>
                    <a:pt x="199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6488600" y="1516075"/>
              <a:ext cx="111400" cy="14250"/>
            </a:xfrm>
            <a:custGeom>
              <a:avLst/>
              <a:gdLst/>
              <a:ahLst/>
              <a:cxnLst/>
              <a:rect l="l" t="t" r="r" b="b"/>
              <a:pathLst>
                <a:path w="4456" h="570" extrusionOk="0">
                  <a:moveTo>
                    <a:pt x="285" y="1"/>
                  </a:moveTo>
                  <a:cubicBezTo>
                    <a:pt x="130" y="1"/>
                    <a:pt x="0" y="131"/>
                    <a:pt x="0" y="285"/>
                  </a:cubicBezTo>
                  <a:cubicBezTo>
                    <a:pt x="0" y="448"/>
                    <a:pt x="130" y="570"/>
                    <a:pt x="285" y="570"/>
                  </a:cubicBezTo>
                  <a:lnTo>
                    <a:pt x="4171" y="570"/>
                  </a:lnTo>
                  <a:cubicBezTo>
                    <a:pt x="4333" y="570"/>
                    <a:pt x="4455" y="448"/>
                    <a:pt x="4455" y="285"/>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6488600" y="1549000"/>
              <a:ext cx="111400" cy="14450"/>
            </a:xfrm>
            <a:custGeom>
              <a:avLst/>
              <a:gdLst/>
              <a:ahLst/>
              <a:cxnLst/>
              <a:rect l="l" t="t" r="r" b="b"/>
              <a:pathLst>
                <a:path w="4456" h="578" extrusionOk="0">
                  <a:moveTo>
                    <a:pt x="285" y="1"/>
                  </a:moveTo>
                  <a:cubicBezTo>
                    <a:pt x="130" y="1"/>
                    <a:pt x="0" y="131"/>
                    <a:pt x="0" y="293"/>
                  </a:cubicBezTo>
                  <a:cubicBezTo>
                    <a:pt x="0" y="448"/>
                    <a:pt x="130" y="578"/>
                    <a:pt x="285" y="578"/>
                  </a:cubicBezTo>
                  <a:lnTo>
                    <a:pt x="4171" y="578"/>
                  </a:lnTo>
                  <a:cubicBezTo>
                    <a:pt x="4333" y="578"/>
                    <a:pt x="4455" y="448"/>
                    <a:pt x="4455" y="293"/>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4"/>
          <p:cNvGrpSpPr/>
          <p:nvPr/>
        </p:nvGrpSpPr>
        <p:grpSpPr>
          <a:xfrm flipH="1">
            <a:off x="1268464" y="228975"/>
            <a:ext cx="694784" cy="460954"/>
            <a:chOff x="8100002" y="1449000"/>
            <a:chExt cx="694784" cy="460954"/>
          </a:xfrm>
        </p:grpSpPr>
        <p:sp>
          <p:nvSpPr>
            <p:cNvPr id="343" name="Google Shape;343;p14"/>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flipH="1">
            <a:off x="8629563" y="882425"/>
            <a:ext cx="352825" cy="375425"/>
            <a:chOff x="7079975" y="409500"/>
            <a:chExt cx="352825" cy="375425"/>
          </a:xfrm>
        </p:grpSpPr>
        <p:sp>
          <p:nvSpPr>
            <p:cNvPr id="350" name="Google Shape;350;p14"/>
            <p:cNvSpPr/>
            <p:nvPr/>
          </p:nvSpPr>
          <p:spPr>
            <a:xfrm>
              <a:off x="7079975" y="465625"/>
              <a:ext cx="352825" cy="319300"/>
            </a:xfrm>
            <a:custGeom>
              <a:avLst/>
              <a:gdLst/>
              <a:ahLst/>
              <a:cxnLst/>
              <a:rect l="l" t="t" r="r" b="b"/>
              <a:pathLst>
                <a:path w="14113" h="12772" extrusionOk="0">
                  <a:moveTo>
                    <a:pt x="7057" y="1"/>
                  </a:moveTo>
                  <a:cubicBezTo>
                    <a:pt x="5382" y="1"/>
                    <a:pt x="3878" y="440"/>
                    <a:pt x="2854" y="1122"/>
                  </a:cubicBezTo>
                  <a:cubicBezTo>
                    <a:pt x="1179" y="2057"/>
                    <a:pt x="0" y="4204"/>
                    <a:pt x="0" y="6699"/>
                  </a:cubicBezTo>
                  <a:cubicBezTo>
                    <a:pt x="0" y="10057"/>
                    <a:pt x="2106" y="12772"/>
                    <a:pt x="4707" y="12772"/>
                  </a:cubicBezTo>
                  <a:cubicBezTo>
                    <a:pt x="5561" y="12772"/>
                    <a:pt x="6366" y="12479"/>
                    <a:pt x="7057" y="11959"/>
                  </a:cubicBezTo>
                  <a:cubicBezTo>
                    <a:pt x="7748" y="12479"/>
                    <a:pt x="8552" y="12772"/>
                    <a:pt x="9414" y="12772"/>
                  </a:cubicBezTo>
                  <a:cubicBezTo>
                    <a:pt x="12007" y="12772"/>
                    <a:pt x="14113" y="10057"/>
                    <a:pt x="14113" y="6699"/>
                  </a:cubicBezTo>
                  <a:cubicBezTo>
                    <a:pt x="14113" y="4204"/>
                    <a:pt x="12942" y="2057"/>
                    <a:pt x="11268" y="1122"/>
                  </a:cubicBezTo>
                  <a:cubicBezTo>
                    <a:pt x="10243" y="440"/>
                    <a:pt x="8739" y="1"/>
                    <a:pt x="7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208625" y="409500"/>
              <a:ext cx="51225" cy="83800"/>
            </a:xfrm>
            <a:custGeom>
              <a:avLst/>
              <a:gdLst/>
              <a:ahLst/>
              <a:cxnLst/>
              <a:rect l="l" t="t" r="r" b="b"/>
              <a:pathLst>
                <a:path w="2049" h="3352" extrusionOk="0">
                  <a:moveTo>
                    <a:pt x="332" y="1"/>
                  </a:moveTo>
                  <a:cubicBezTo>
                    <a:pt x="237" y="1"/>
                    <a:pt x="142" y="47"/>
                    <a:pt x="90" y="132"/>
                  </a:cubicBezTo>
                  <a:cubicBezTo>
                    <a:pt x="0" y="270"/>
                    <a:pt x="41" y="449"/>
                    <a:pt x="179" y="530"/>
                  </a:cubicBezTo>
                  <a:cubicBezTo>
                    <a:pt x="984" y="1034"/>
                    <a:pt x="1447" y="2083"/>
                    <a:pt x="1277" y="3018"/>
                  </a:cubicBezTo>
                  <a:cubicBezTo>
                    <a:pt x="1244" y="3172"/>
                    <a:pt x="1350" y="3319"/>
                    <a:pt x="1504" y="3351"/>
                  </a:cubicBezTo>
                  <a:lnTo>
                    <a:pt x="1553" y="3351"/>
                  </a:lnTo>
                  <a:cubicBezTo>
                    <a:pt x="1691" y="3351"/>
                    <a:pt x="1813" y="3254"/>
                    <a:pt x="1837" y="3115"/>
                  </a:cubicBezTo>
                  <a:cubicBezTo>
                    <a:pt x="2049" y="1945"/>
                    <a:pt x="1496" y="677"/>
                    <a:pt x="480" y="43"/>
                  </a:cubicBezTo>
                  <a:cubicBezTo>
                    <a:pt x="434" y="14"/>
                    <a:pt x="383"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208425" y="485500"/>
              <a:ext cx="76625" cy="24650"/>
            </a:xfrm>
            <a:custGeom>
              <a:avLst/>
              <a:gdLst/>
              <a:ahLst/>
              <a:cxnLst/>
              <a:rect l="l" t="t" r="r" b="b"/>
              <a:pathLst>
                <a:path w="3065" h="986" extrusionOk="0">
                  <a:moveTo>
                    <a:pt x="1582" y="0"/>
                  </a:moveTo>
                  <a:cubicBezTo>
                    <a:pt x="1071" y="0"/>
                    <a:pt x="559" y="159"/>
                    <a:pt x="146" y="474"/>
                  </a:cubicBezTo>
                  <a:cubicBezTo>
                    <a:pt x="24" y="563"/>
                    <a:pt x="0" y="742"/>
                    <a:pt x="98" y="872"/>
                  </a:cubicBezTo>
                  <a:cubicBezTo>
                    <a:pt x="155" y="945"/>
                    <a:pt x="236" y="986"/>
                    <a:pt x="325" y="986"/>
                  </a:cubicBezTo>
                  <a:cubicBezTo>
                    <a:pt x="382" y="986"/>
                    <a:pt x="447" y="962"/>
                    <a:pt x="496" y="921"/>
                  </a:cubicBezTo>
                  <a:cubicBezTo>
                    <a:pt x="801" y="692"/>
                    <a:pt x="1190" y="576"/>
                    <a:pt x="1578" y="576"/>
                  </a:cubicBezTo>
                  <a:cubicBezTo>
                    <a:pt x="1934" y="576"/>
                    <a:pt x="2289" y="674"/>
                    <a:pt x="2577" y="872"/>
                  </a:cubicBezTo>
                  <a:cubicBezTo>
                    <a:pt x="2627" y="906"/>
                    <a:pt x="2683" y="923"/>
                    <a:pt x="2739" y="923"/>
                  </a:cubicBezTo>
                  <a:cubicBezTo>
                    <a:pt x="2831" y="923"/>
                    <a:pt x="2920" y="879"/>
                    <a:pt x="2975" y="799"/>
                  </a:cubicBezTo>
                  <a:cubicBezTo>
                    <a:pt x="3065" y="669"/>
                    <a:pt x="3032" y="490"/>
                    <a:pt x="2902" y="401"/>
                  </a:cubicBezTo>
                  <a:cubicBezTo>
                    <a:pt x="2514" y="133"/>
                    <a:pt x="2048" y="0"/>
                    <a:pt x="1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4"/>
          <p:cNvGrpSpPr/>
          <p:nvPr/>
        </p:nvGrpSpPr>
        <p:grpSpPr>
          <a:xfrm>
            <a:off x="7232331" y="226075"/>
            <a:ext cx="939606" cy="4107587"/>
            <a:chOff x="7232331" y="226075"/>
            <a:chExt cx="939606" cy="4107587"/>
          </a:xfrm>
        </p:grpSpPr>
        <p:grpSp>
          <p:nvGrpSpPr>
            <p:cNvPr id="354" name="Google Shape;354;p14"/>
            <p:cNvGrpSpPr/>
            <p:nvPr/>
          </p:nvGrpSpPr>
          <p:grpSpPr>
            <a:xfrm flipH="1">
              <a:off x="7232331" y="4263463"/>
              <a:ext cx="262069" cy="70200"/>
              <a:chOff x="7931225" y="3954075"/>
              <a:chExt cx="262069" cy="70200"/>
            </a:xfrm>
          </p:grpSpPr>
          <p:sp>
            <p:nvSpPr>
              <p:cNvPr id="355" name="Google Shape;355;p1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4"/>
            <p:cNvGrpSpPr/>
            <p:nvPr/>
          </p:nvGrpSpPr>
          <p:grpSpPr>
            <a:xfrm flipH="1">
              <a:off x="7909869" y="226075"/>
              <a:ext cx="262069" cy="70200"/>
              <a:chOff x="7931225" y="3954075"/>
              <a:chExt cx="262069" cy="70200"/>
            </a:xfrm>
          </p:grpSpPr>
          <p:sp>
            <p:nvSpPr>
              <p:cNvPr id="358" name="Google Shape;358;p1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 name="Google Shape;360;p14"/>
          <p:cNvGrpSpPr/>
          <p:nvPr/>
        </p:nvGrpSpPr>
        <p:grpSpPr>
          <a:xfrm>
            <a:off x="944487" y="929973"/>
            <a:ext cx="7186475" cy="3926719"/>
            <a:chOff x="944487" y="929973"/>
            <a:chExt cx="7186475" cy="3926719"/>
          </a:xfrm>
        </p:grpSpPr>
        <p:grpSp>
          <p:nvGrpSpPr>
            <p:cNvPr id="361" name="Google Shape;361;p14"/>
            <p:cNvGrpSpPr/>
            <p:nvPr/>
          </p:nvGrpSpPr>
          <p:grpSpPr>
            <a:xfrm flipH="1">
              <a:off x="7844785" y="4570550"/>
              <a:ext cx="286177" cy="286142"/>
              <a:chOff x="6154325" y="4381100"/>
              <a:chExt cx="286177" cy="286142"/>
            </a:xfrm>
          </p:grpSpPr>
          <p:sp>
            <p:nvSpPr>
              <p:cNvPr id="362" name="Google Shape;362;p14"/>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flipH="1">
              <a:off x="944487" y="929973"/>
              <a:ext cx="286175" cy="280315"/>
              <a:chOff x="4428913" y="967436"/>
              <a:chExt cx="286175" cy="280315"/>
            </a:xfrm>
          </p:grpSpPr>
          <p:sp>
            <p:nvSpPr>
              <p:cNvPr id="366" name="Google Shape;366;p14"/>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14"/>
          <p:cNvSpPr/>
          <p:nvPr/>
        </p:nvSpPr>
        <p:spPr>
          <a:xfrm>
            <a:off x="712838" y="18808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rot="-5400000" flipH="1">
            <a:off x="8454360" y="488653"/>
            <a:ext cx="145426" cy="192671"/>
            <a:chOff x="3309425" y="803300"/>
            <a:chExt cx="97575" cy="129275"/>
          </a:xfrm>
        </p:grpSpPr>
        <p:sp>
          <p:nvSpPr>
            <p:cNvPr id="372" name="Google Shape;372;p14"/>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1_1_1">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5"/>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7" name="Google Shape;377;p15"/>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5"/>
          <p:cNvGrpSpPr/>
          <p:nvPr/>
        </p:nvGrpSpPr>
        <p:grpSpPr>
          <a:xfrm>
            <a:off x="1875550" y="4344313"/>
            <a:ext cx="262069" cy="70200"/>
            <a:chOff x="7931225" y="3954075"/>
            <a:chExt cx="262069" cy="70200"/>
          </a:xfrm>
        </p:grpSpPr>
        <p:sp>
          <p:nvSpPr>
            <p:cNvPr id="379" name="Google Shape;379;p1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5"/>
          <p:cNvGrpSpPr/>
          <p:nvPr/>
        </p:nvGrpSpPr>
        <p:grpSpPr>
          <a:xfrm>
            <a:off x="745975" y="255838"/>
            <a:ext cx="1129575" cy="4731075"/>
            <a:chOff x="745975" y="255838"/>
            <a:chExt cx="1129575" cy="4731075"/>
          </a:xfrm>
        </p:grpSpPr>
        <p:sp>
          <p:nvSpPr>
            <p:cNvPr id="382" name="Google Shape;382;p15"/>
            <p:cNvSpPr/>
            <p:nvPr/>
          </p:nvSpPr>
          <p:spPr>
            <a:xfrm>
              <a:off x="1721875" y="4840763"/>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745975" y="25583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5"/>
          <p:cNvGrpSpPr/>
          <p:nvPr/>
        </p:nvGrpSpPr>
        <p:grpSpPr>
          <a:xfrm>
            <a:off x="1838701" y="289541"/>
            <a:ext cx="6399599" cy="192671"/>
            <a:chOff x="1838701" y="289541"/>
            <a:chExt cx="6399599" cy="192671"/>
          </a:xfrm>
        </p:grpSpPr>
        <p:grpSp>
          <p:nvGrpSpPr>
            <p:cNvPr id="385" name="Google Shape;385;p15"/>
            <p:cNvGrpSpPr/>
            <p:nvPr/>
          </p:nvGrpSpPr>
          <p:grpSpPr>
            <a:xfrm rot="10800000">
              <a:off x="1838701" y="289541"/>
              <a:ext cx="145426" cy="192671"/>
              <a:chOff x="3309425" y="803300"/>
              <a:chExt cx="97575" cy="129275"/>
            </a:xfrm>
          </p:grpSpPr>
          <p:sp>
            <p:nvSpPr>
              <p:cNvPr id="386" name="Google Shape;386;p1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5"/>
            <p:cNvGrpSpPr/>
            <p:nvPr/>
          </p:nvGrpSpPr>
          <p:grpSpPr>
            <a:xfrm rot="5400000">
              <a:off x="8069251" y="313153"/>
              <a:ext cx="145426" cy="192671"/>
              <a:chOff x="3309425" y="803300"/>
              <a:chExt cx="97575" cy="129275"/>
            </a:xfrm>
          </p:grpSpPr>
          <p:sp>
            <p:nvSpPr>
              <p:cNvPr id="389" name="Google Shape;389;p1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 name="Google Shape;391;p15"/>
          <p:cNvGrpSpPr/>
          <p:nvPr/>
        </p:nvGrpSpPr>
        <p:grpSpPr>
          <a:xfrm flipH="1">
            <a:off x="7110113" y="401988"/>
            <a:ext cx="551600" cy="504650"/>
            <a:chOff x="1563700" y="533575"/>
            <a:chExt cx="551600" cy="504650"/>
          </a:xfrm>
        </p:grpSpPr>
        <p:sp>
          <p:nvSpPr>
            <p:cNvPr id="392" name="Google Shape;392;p15"/>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5"/>
          <p:cNvGrpSpPr/>
          <p:nvPr/>
        </p:nvGrpSpPr>
        <p:grpSpPr>
          <a:xfrm>
            <a:off x="2275138" y="960173"/>
            <a:ext cx="5903313" cy="3957032"/>
            <a:chOff x="2275138" y="960173"/>
            <a:chExt cx="5903313" cy="3957032"/>
          </a:xfrm>
        </p:grpSpPr>
        <p:grpSp>
          <p:nvGrpSpPr>
            <p:cNvPr id="399" name="Google Shape;399;p15"/>
            <p:cNvGrpSpPr/>
            <p:nvPr/>
          </p:nvGrpSpPr>
          <p:grpSpPr>
            <a:xfrm>
              <a:off x="2275138" y="4631063"/>
              <a:ext cx="286177" cy="286142"/>
              <a:chOff x="6154325" y="4381100"/>
              <a:chExt cx="286177" cy="286142"/>
            </a:xfrm>
          </p:grpSpPr>
          <p:sp>
            <p:nvSpPr>
              <p:cNvPr id="400" name="Google Shape;400;p15"/>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5"/>
            <p:cNvGrpSpPr/>
            <p:nvPr/>
          </p:nvGrpSpPr>
          <p:grpSpPr>
            <a:xfrm>
              <a:off x="7892275" y="960173"/>
              <a:ext cx="286175" cy="280315"/>
              <a:chOff x="4428913" y="967436"/>
              <a:chExt cx="286175" cy="280315"/>
            </a:xfrm>
          </p:grpSpPr>
          <p:sp>
            <p:nvSpPr>
              <p:cNvPr id="404" name="Google Shape;404;p15"/>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15"/>
          <p:cNvGrpSpPr/>
          <p:nvPr/>
        </p:nvGrpSpPr>
        <p:grpSpPr>
          <a:xfrm>
            <a:off x="274750" y="813563"/>
            <a:ext cx="8678805" cy="65748"/>
            <a:chOff x="274750" y="813563"/>
            <a:chExt cx="8678805" cy="65748"/>
          </a:xfrm>
        </p:grpSpPr>
        <p:sp>
          <p:nvSpPr>
            <p:cNvPr id="409" name="Google Shape;409;p15"/>
            <p:cNvSpPr/>
            <p:nvPr/>
          </p:nvSpPr>
          <p:spPr>
            <a:xfrm>
              <a:off x="2747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85154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942693" y="4315740"/>
            <a:ext cx="518063" cy="551051"/>
            <a:chOff x="-310500" y="351000"/>
            <a:chExt cx="564770" cy="600732"/>
          </a:xfrm>
        </p:grpSpPr>
        <p:sp>
          <p:nvSpPr>
            <p:cNvPr id="412" name="Google Shape;412;p15"/>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1pPr>
            <a:lvl2pPr marL="914400" lvl="1"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2pPr>
            <a:lvl3pPr marL="1371600" lvl="2"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3pPr>
            <a:lvl4pPr marL="1828800" lvl="3"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4pPr>
            <a:lvl5pPr marL="2286000" lvl="4"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5pPr>
            <a:lvl6pPr marL="2743200" lvl="5"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6pPr>
            <a:lvl7pPr marL="3200400" lvl="6"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7pPr>
            <a:lvl8pPr marL="3657600" lvl="7"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8pPr>
            <a:lvl9pPr marL="4114800" lvl="8"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60" r:id="rId8"/>
    <p:sldLayoutId id="2147483661" r:id="rId9"/>
    <p:sldLayoutId id="2147483662" r:id="rId10"/>
    <p:sldLayoutId id="2147483663" r:id="rId11"/>
    <p:sldLayoutId id="2147483664" r:id="rId12"/>
    <p:sldLayoutId id="2147483665" r:id="rId13"/>
    <p:sldLayoutId id="2147483668"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v.upt.ro/pluginfile.php/115807/mod_resource/content/14/curs%20%20CIA%202%202023_2024.pdf"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ctrTitle"/>
          </p:nvPr>
        </p:nvSpPr>
        <p:spPr>
          <a:xfrm>
            <a:off x="980250" y="1516850"/>
            <a:ext cx="7183500" cy="21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err="1">
                <a:solidFill>
                  <a:schemeClr val="lt2"/>
                </a:solidFill>
              </a:rPr>
              <a:t>Surse</a:t>
            </a:r>
            <a:r>
              <a:rPr lang="en-US" sz="6000" dirty="0">
                <a:solidFill>
                  <a:schemeClr val="lt2"/>
                </a:solidFill>
              </a:rPr>
              <a:t> de </a:t>
            </a:r>
            <a:r>
              <a:rPr lang="en-US" sz="6000" dirty="0" err="1">
                <a:solidFill>
                  <a:schemeClr val="lt2"/>
                </a:solidFill>
              </a:rPr>
              <a:t>curent</a:t>
            </a:r>
            <a:endParaRPr sz="6000" dirty="0">
              <a:solidFill>
                <a:schemeClr val="lt2"/>
              </a:solidFill>
            </a:endParaRPr>
          </a:p>
          <a:p>
            <a:pPr marL="0" lvl="0" indent="0" algn="ctr" rtl="0">
              <a:spcBef>
                <a:spcPts val="0"/>
              </a:spcBef>
              <a:spcAft>
                <a:spcPts val="0"/>
              </a:spcAft>
              <a:buNone/>
            </a:pPr>
            <a:r>
              <a:rPr lang="en" sz="4800" b="0" dirty="0">
                <a:latin typeface="Epilogue Medium"/>
                <a:ea typeface="Epilogue Medium"/>
                <a:cs typeface="Epilogue Medium"/>
                <a:sym typeface="Epilogue Medium"/>
              </a:rPr>
              <a:t>Oglinzi de curent simple</a:t>
            </a:r>
            <a:endParaRPr sz="4800" dirty="0">
              <a:solidFill>
                <a:schemeClr val="lt2"/>
              </a:solidFill>
            </a:endParaRPr>
          </a:p>
        </p:txBody>
      </p:sp>
      <p:grpSp>
        <p:nvGrpSpPr>
          <p:cNvPr id="734" name="Google Shape;734;p29"/>
          <p:cNvGrpSpPr/>
          <p:nvPr/>
        </p:nvGrpSpPr>
        <p:grpSpPr>
          <a:xfrm>
            <a:off x="712850" y="3052421"/>
            <a:ext cx="1455500" cy="1661197"/>
            <a:chOff x="1129575" y="3177171"/>
            <a:chExt cx="1455500" cy="1661197"/>
          </a:xfrm>
        </p:grpSpPr>
        <p:grpSp>
          <p:nvGrpSpPr>
            <p:cNvPr id="735" name="Google Shape;735;p29"/>
            <p:cNvGrpSpPr/>
            <p:nvPr/>
          </p:nvGrpSpPr>
          <p:grpSpPr>
            <a:xfrm>
              <a:off x="1291165" y="3177171"/>
              <a:ext cx="1178118" cy="1623992"/>
              <a:chOff x="1186970" y="3177051"/>
              <a:chExt cx="1282235" cy="1767515"/>
            </a:xfrm>
          </p:grpSpPr>
          <p:sp>
            <p:nvSpPr>
              <p:cNvPr id="736" name="Google Shape;736;p29"/>
              <p:cNvSpPr/>
              <p:nvPr/>
            </p:nvSpPr>
            <p:spPr>
              <a:xfrm>
                <a:off x="1284088" y="4193078"/>
                <a:ext cx="1165755" cy="740713"/>
              </a:xfrm>
              <a:custGeom>
                <a:avLst/>
                <a:gdLst/>
                <a:ahLst/>
                <a:cxnLst/>
                <a:rect l="l" t="t" r="r" b="b"/>
                <a:pathLst>
                  <a:path w="30836" h="19593" extrusionOk="0">
                    <a:moveTo>
                      <a:pt x="11552" y="1"/>
                    </a:moveTo>
                    <a:cubicBezTo>
                      <a:pt x="5195" y="1"/>
                      <a:pt x="0" y="5203"/>
                      <a:pt x="0" y="11553"/>
                    </a:cubicBezTo>
                    <a:lnTo>
                      <a:pt x="0" y="19593"/>
                    </a:lnTo>
                    <a:lnTo>
                      <a:pt x="30835" y="19593"/>
                    </a:lnTo>
                    <a:lnTo>
                      <a:pt x="30835" y="11553"/>
                    </a:lnTo>
                    <a:cubicBezTo>
                      <a:pt x="30835" y="5203"/>
                      <a:pt x="25641" y="1"/>
                      <a:pt x="19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281939" y="4182341"/>
                <a:ext cx="1187266" cy="762224"/>
              </a:xfrm>
              <a:custGeom>
                <a:avLst/>
                <a:gdLst/>
                <a:ahLst/>
                <a:cxnLst/>
                <a:rect l="l" t="t" r="r" b="b"/>
                <a:pathLst>
                  <a:path w="31405" h="20162" extrusionOk="0">
                    <a:moveTo>
                      <a:pt x="19568" y="569"/>
                    </a:moveTo>
                    <a:cubicBezTo>
                      <a:pt x="25779" y="569"/>
                      <a:pt x="30836" y="5626"/>
                      <a:pt x="30836" y="11837"/>
                    </a:cubicBezTo>
                    <a:lnTo>
                      <a:pt x="30836" y="19592"/>
                    </a:lnTo>
                    <a:lnTo>
                      <a:pt x="570" y="19592"/>
                    </a:lnTo>
                    <a:lnTo>
                      <a:pt x="570" y="19584"/>
                    </a:lnTo>
                    <a:lnTo>
                      <a:pt x="570" y="11837"/>
                    </a:lnTo>
                    <a:cubicBezTo>
                      <a:pt x="570" y="5626"/>
                      <a:pt x="5626" y="569"/>
                      <a:pt x="11837" y="569"/>
                    </a:cubicBezTo>
                    <a:close/>
                    <a:moveTo>
                      <a:pt x="11837" y="0"/>
                    </a:moveTo>
                    <a:cubicBezTo>
                      <a:pt x="5309" y="0"/>
                      <a:pt x="1" y="5309"/>
                      <a:pt x="1" y="11837"/>
                    </a:cubicBezTo>
                    <a:lnTo>
                      <a:pt x="1" y="20161"/>
                    </a:lnTo>
                    <a:lnTo>
                      <a:pt x="31405" y="20161"/>
                    </a:lnTo>
                    <a:lnTo>
                      <a:pt x="31405" y="11837"/>
                    </a:lnTo>
                    <a:cubicBezTo>
                      <a:pt x="31405"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1696530" y="4473056"/>
                <a:ext cx="341152" cy="340888"/>
              </a:xfrm>
              <a:custGeom>
                <a:avLst/>
                <a:gdLst/>
                <a:ahLst/>
                <a:cxnLst/>
                <a:rect l="l" t="t" r="r" b="b"/>
                <a:pathLst>
                  <a:path w="9024" h="9017" extrusionOk="0">
                    <a:moveTo>
                      <a:pt x="4512" y="1"/>
                    </a:moveTo>
                    <a:lnTo>
                      <a:pt x="0" y="4512"/>
                    </a:lnTo>
                    <a:lnTo>
                      <a:pt x="4512" y="9016"/>
                    </a:lnTo>
                    <a:lnTo>
                      <a:pt x="9024" y="4512"/>
                    </a:lnTo>
                    <a:lnTo>
                      <a:pt x="4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1526569" y="4462130"/>
                <a:ext cx="362701" cy="362550"/>
              </a:xfrm>
              <a:custGeom>
                <a:avLst/>
                <a:gdLst/>
                <a:ahLst/>
                <a:cxnLst/>
                <a:rect l="l" t="t" r="r" b="b"/>
                <a:pathLst>
                  <a:path w="9594" h="9590" extrusionOk="0">
                    <a:moveTo>
                      <a:pt x="4797" y="696"/>
                    </a:moveTo>
                    <a:lnTo>
                      <a:pt x="8903" y="4793"/>
                    </a:lnTo>
                    <a:lnTo>
                      <a:pt x="4797" y="8907"/>
                    </a:lnTo>
                    <a:lnTo>
                      <a:pt x="692" y="4793"/>
                    </a:lnTo>
                    <a:lnTo>
                      <a:pt x="4797" y="696"/>
                    </a:lnTo>
                    <a:close/>
                    <a:moveTo>
                      <a:pt x="4797" y="1"/>
                    </a:moveTo>
                    <a:cubicBezTo>
                      <a:pt x="4724" y="1"/>
                      <a:pt x="4651" y="29"/>
                      <a:pt x="4594" y="86"/>
                    </a:cubicBezTo>
                    <a:lnTo>
                      <a:pt x="82" y="4598"/>
                    </a:lnTo>
                    <a:cubicBezTo>
                      <a:pt x="33" y="4647"/>
                      <a:pt x="1" y="4720"/>
                      <a:pt x="1" y="4793"/>
                    </a:cubicBezTo>
                    <a:cubicBezTo>
                      <a:pt x="1" y="4875"/>
                      <a:pt x="33" y="4948"/>
                      <a:pt x="82" y="4996"/>
                    </a:cubicBezTo>
                    <a:lnTo>
                      <a:pt x="4594" y="9508"/>
                    </a:lnTo>
                    <a:cubicBezTo>
                      <a:pt x="4651" y="9565"/>
                      <a:pt x="4724" y="9590"/>
                      <a:pt x="4797" y="9590"/>
                    </a:cubicBezTo>
                    <a:cubicBezTo>
                      <a:pt x="4870" y="9590"/>
                      <a:pt x="4944" y="9565"/>
                      <a:pt x="5000" y="9508"/>
                    </a:cubicBezTo>
                    <a:lnTo>
                      <a:pt x="9504" y="4996"/>
                    </a:lnTo>
                    <a:cubicBezTo>
                      <a:pt x="9561" y="4948"/>
                      <a:pt x="9594" y="4875"/>
                      <a:pt x="9594" y="4793"/>
                    </a:cubicBezTo>
                    <a:cubicBezTo>
                      <a:pt x="9594" y="4720"/>
                      <a:pt x="9561" y="4647"/>
                      <a:pt x="9504" y="4598"/>
                    </a:cubicBezTo>
                    <a:lnTo>
                      <a:pt x="5000" y="86"/>
                    </a:lnTo>
                    <a:cubicBezTo>
                      <a:pt x="4944" y="29"/>
                      <a:pt x="4870" y="1"/>
                      <a:pt x="4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1861248" y="4462395"/>
                <a:ext cx="363608" cy="362285"/>
              </a:xfrm>
              <a:custGeom>
                <a:avLst/>
                <a:gdLst/>
                <a:ahLst/>
                <a:cxnLst/>
                <a:rect l="l" t="t" r="r" b="b"/>
                <a:pathLst>
                  <a:path w="9618" h="9583" extrusionOk="0">
                    <a:moveTo>
                      <a:pt x="4822" y="689"/>
                    </a:moveTo>
                    <a:lnTo>
                      <a:pt x="8927" y="4786"/>
                    </a:lnTo>
                    <a:lnTo>
                      <a:pt x="4822" y="8900"/>
                    </a:lnTo>
                    <a:lnTo>
                      <a:pt x="724" y="4786"/>
                    </a:lnTo>
                    <a:lnTo>
                      <a:pt x="4822" y="689"/>
                    </a:lnTo>
                    <a:close/>
                    <a:moveTo>
                      <a:pt x="4826" y="0"/>
                    </a:moveTo>
                    <a:cubicBezTo>
                      <a:pt x="4752" y="0"/>
                      <a:pt x="4679" y="26"/>
                      <a:pt x="4626" y="79"/>
                    </a:cubicBezTo>
                    <a:lnTo>
                      <a:pt x="115" y="4591"/>
                    </a:lnTo>
                    <a:cubicBezTo>
                      <a:pt x="1" y="4697"/>
                      <a:pt x="1" y="4884"/>
                      <a:pt x="115" y="4989"/>
                    </a:cubicBezTo>
                    <a:lnTo>
                      <a:pt x="4626" y="9501"/>
                    </a:lnTo>
                    <a:cubicBezTo>
                      <a:pt x="4675" y="9558"/>
                      <a:pt x="4748" y="9583"/>
                      <a:pt x="4830" y="9583"/>
                    </a:cubicBezTo>
                    <a:cubicBezTo>
                      <a:pt x="4903" y="9583"/>
                      <a:pt x="4976" y="9558"/>
                      <a:pt x="5025" y="9501"/>
                    </a:cubicBezTo>
                    <a:lnTo>
                      <a:pt x="9537" y="4989"/>
                    </a:lnTo>
                    <a:cubicBezTo>
                      <a:pt x="9594" y="4941"/>
                      <a:pt x="9618" y="4868"/>
                      <a:pt x="9618" y="4786"/>
                    </a:cubicBezTo>
                    <a:cubicBezTo>
                      <a:pt x="9618" y="4713"/>
                      <a:pt x="9594" y="4640"/>
                      <a:pt x="9537" y="4591"/>
                    </a:cubicBezTo>
                    <a:lnTo>
                      <a:pt x="5025" y="79"/>
                    </a:lnTo>
                    <a:cubicBezTo>
                      <a:pt x="4972" y="26"/>
                      <a:pt x="4899" y="0"/>
                      <a:pt x="4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1691017" y="4182341"/>
                <a:ext cx="368826" cy="195187"/>
              </a:xfrm>
              <a:custGeom>
                <a:avLst/>
                <a:gdLst/>
                <a:ahLst/>
                <a:cxnLst/>
                <a:rect l="l" t="t" r="r" b="b"/>
                <a:pathLst>
                  <a:path w="9756" h="5163" extrusionOk="0">
                    <a:moveTo>
                      <a:pt x="293" y="0"/>
                    </a:moveTo>
                    <a:cubicBezTo>
                      <a:pt x="130" y="0"/>
                      <a:pt x="0" y="130"/>
                      <a:pt x="0" y="285"/>
                    </a:cubicBezTo>
                    <a:cubicBezTo>
                      <a:pt x="0" y="2974"/>
                      <a:pt x="2193" y="5160"/>
                      <a:pt x="4882" y="5162"/>
                    </a:cubicBezTo>
                    <a:lnTo>
                      <a:pt x="4882" y="5162"/>
                    </a:lnTo>
                    <a:cubicBezTo>
                      <a:pt x="7571" y="5160"/>
                      <a:pt x="9755" y="2974"/>
                      <a:pt x="9755" y="285"/>
                    </a:cubicBezTo>
                    <a:cubicBezTo>
                      <a:pt x="9755" y="130"/>
                      <a:pt x="9634" y="0"/>
                      <a:pt x="9471" y="0"/>
                    </a:cubicBezTo>
                    <a:cubicBezTo>
                      <a:pt x="9316" y="0"/>
                      <a:pt x="9186" y="130"/>
                      <a:pt x="9186" y="285"/>
                    </a:cubicBezTo>
                    <a:cubicBezTo>
                      <a:pt x="9186" y="2658"/>
                      <a:pt x="7260" y="4593"/>
                      <a:pt x="4878" y="4593"/>
                    </a:cubicBezTo>
                    <a:cubicBezTo>
                      <a:pt x="2504" y="4593"/>
                      <a:pt x="577" y="2658"/>
                      <a:pt x="577" y="285"/>
                    </a:cubicBezTo>
                    <a:cubicBezTo>
                      <a:pt x="577" y="130"/>
                      <a:pt x="447" y="0"/>
                      <a:pt x="293" y="0"/>
                    </a:cubicBezTo>
                    <a:close/>
                    <a:moveTo>
                      <a:pt x="4882" y="5162"/>
                    </a:moveTo>
                    <a:lnTo>
                      <a:pt x="4882" y="5162"/>
                    </a:lnTo>
                    <a:cubicBezTo>
                      <a:pt x="4881" y="5162"/>
                      <a:pt x="4879" y="5162"/>
                      <a:pt x="4878" y="5162"/>
                    </a:cubicBezTo>
                    <a:lnTo>
                      <a:pt x="4886" y="5162"/>
                    </a:lnTo>
                    <a:cubicBezTo>
                      <a:pt x="4885" y="5162"/>
                      <a:pt x="4883" y="5162"/>
                      <a:pt x="4882" y="5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1757055" y="4025265"/>
                <a:ext cx="219798" cy="271137"/>
              </a:xfrm>
              <a:custGeom>
                <a:avLst/>
                <a:gdLst/>
                <a:ahLst/>
                <a:cxnLst/>
                <a:rect l="l" t="t" r="r" b="b"/>
                <a:pathLst>
                  <a:path w="5814" h="7172" extrusionOk="0">
                    <a:moveTo>
                      <a:pt x="1033" y="1"/>
                    </a:moveTo>
                    <a:cubicBezTo>
                      <a:pt x="464" y="1"/>
                      <a:pt x="1" y="456"/>
                      <a:pt x="1" y="1033"/>
                    </a:cubicBezTo>
                    <a:lnTo>
                      <a:pt x="1" y="6139"/>
                    </a:lnTo>
                    <a:cubicBezTo>
                      <a:pt x="1" y="6716"/>
                      <a:pt x="464" y="7171"/>
                      <a:pt x="1033" y="7171"/>
                    </a:cubicBezTo>
                    <a:lnTo>
                      <a:pt x="4781" y="7171"/>
                    </a:lnTo>
                    <a:cubicBezTo>
                      <a:pt x="5350" y="7171"/>
                      <a:pt x="5813" y="6716"/>
                      <a:pt x="5813" y="6139"/>
                    </a:cubicBezTo>
                    <a:lnTo>
                      <a:pt x="5813" y="1033"/>
                    </a:lnTo>
                    <a:cubicBezTo>
                      <a:pt x="5813" y="456"/>
                      <a:pt x="5350" y="1"/>
                      <a:pt x="4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1754943" y="4014528"/>
                <a:ext cx="241272" cy="292913"/>
              </a:xfrm>
              <a:custGeom>
                <a:avLst/>
                <a:gdLst/>
                <a:ahLst/>
                <a:cxnLst/>
                <a:rect l="l" t="t" r="r" b="b"/>
                <a:pathLst>
                  <a:path w="6382" h="7748" extrusionOk="0">
                    <a:moveTo>
                      <a:pt x="3195" y="569"/>
                    </a:moveTo>
                    <a:cubicBezTo>
                      <a:pt x="4634" y="569"/>
                      <a:pt x="5813" y="1740"/>
                      <a:pt x="5813" y="3187"/>
                    </a:cubicBezTo>
                    <a:lnTo>
                      <a:pt x="5813" y="4553"/>
                    </a:lnTo>
                    <a:cubicBezTo>
                      <a:pt x="5813" y="6000"/>
                      <a:pt x="4634" y="7171"/>
                      <a:pt x="3195" y="7171"/>
                    </a:cubicBezTo>
                    <a:cubicBezTo>
                      <a:pt x="1748" y="7171"/>
                      <a:pt x="577" y="6000"/>
                      <a:pt x="577" y="4553"/>
                    </a:cubicBezTo>
                    <a:lnTo>
                      <a:pt x="577" y="3187"/>
                    </a:lnTo>
                    <a:cubicBezTo>
                      <a:pt x="577" y="1748"/>
                      <a:pt x="1748" y="569"/>
                      <a:pt x="3195" y="569"/>
                    </a:cubicBezTo>
                    <a:close/>
                    <a:moveTo>
                      <a:pt x="3195" y="0"/>
                    </a:moveTo>
                    <a:cubicBezTo>
                      <a:pt x="1431" y="0"/>
                      <a:pt x="0" y="1431"/>
                      <a:pt x="0" y="3187"/>
                    </a:cubicBezTo>
                    <a:lnTo>
                      <a:pt x="0" y="4553"/>
                    </a:lnTo>
                    <a:cubicBezTo>
                      <a:pt x="0" y="6317"/>
                      <a:pt x="1431" y="7748"/>
                      <a:pt x="3195" y="7748"/>
                    </a:cubicBezTo>
                    <a:cubicBezTo>
                      <a:pt x="4951" y="7748"/>
                      <a:pt x="6382" y="6309"/>
                      <a:pt x="6382" y="4553"/>
                    </a:cubicBezTo>
                    <a:lnTo>
                      <a:pt x="6382" y="3187"/>
                    </a:lnTo>
                    <a:cubicBezTo>
                      <a:pt x="6382" y="1431"/>
                      <a:pt x="495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2201139" y="3801842"/>
                <a:ext cx="130654" cy="130994"/>
              </a:xfrm>
              <a:custGeom>
                <a:avLst/>
                <a:gdLst/>
                <a:ahLst/>
                <a:cxnLst/>
                <a:rect l="l" t="t" r="r" b="b"/>
                <a:pathLst>
                  <a:path w="3456" h="3465" extrusionOk="0">
                    <a:moveTo>
                      <a:pt x="1732" y="1"/>
                    </a:moveTo>
                    <a:cubicBezTo>
                      <a:pt x="773" y="1"/>
                      <a:pt x="1" y="773"/>
                      <a:pt x="1" y="1732"/>
                    </a:cubicBezTo>
                    <a:cubicBezTo>
                      <a:pt x="1" y="2684"/>
                      <a:pt x="773" y="3464"/>
                      <a:pt x="1732" y="3464"/>
                    </a:cubicBezTo>
                    <a:cubicBezTo>
                      <a:pt x="2683" y="3464"/>
                      <a:pt x="3456" y="2684"/>
                      <a:pt x="3456" y="1732"/>
                    </a:cubicBezTo>
                    <a:cubicBezTo>
                      <a:pt x="3456"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2198687" y="3791105"/>
                <a:ext cx="152808" cy="152468"/>
              </a:xfrm>
              <a:custGeom>
                <a:avLst/>
                <a:gdLst/>
                <a:ahLst/>
                <a:cxnLst/>
                <a:rect l="l" t="t" r="r" b="b"/>
                <a:pathLst>
                  <a:path w="4042" h="4033" extrusionOk="0">
                    <a:moveTo>
                      <a:pt x="2025" y="569"/>
                    </a:moveTo>
                    <a:cubicBezTo>
                      <a:pt x="2822" y="569"/>
                      <a:pt x="3464" y="1220"/>
                      <a:pt x="3464" y="2016"/>
                    </a:cubicBezTo>
                    <a:cubicBezTo>
                      <a:pt x="3464" y="2813"/>
                      <a:pt x="2822" y="3463"/>
                      <a:pt x="2025" y="3463"/>
                    </a:cubicBezTo>
                    <a:cubicBezTo>
                      <a:pt x="1220" y="3463"/>
                      <a:pt x="578" y="2813"/>
                      <a:pt x="578" y="2016"/>
                    </a:cubicBezTo>
                    <a:cubicBezTo>
                      <a:pt x="578" y="1220"/>
                      <a:pt x="1229" y="569"/>
                      <a:pt x="2025" y="569"/>
                    </a:cubicBezTo>
                    <a:close/>
                    <a:moveTo>
                      <a:pt x="2025" y="0"/>
                    </a:moveTo>
                    <a:cubicBezTo>
                      <a:pt x="911" y="0"/>
                      <a:pt x="1" y="903"/>
                      <a:pt x="1" y="2016"/>
                    </a:cubicBezTo>
                    <a:cubicBezTo>
                      <a:pt x="1" y="3130"/>
                      <a:pt x="911" y="4033"/>
                      <a:pt x="2025" y="4033"/>
                    </a:cubicBezTo>
                    <a:cubicBezTo>
                      <a:pt x="3131" y="4033"/>
                      <a:pt x="4041" y="3130"/>
                      <a:pt x="4041" y="2016"/>
                    </a:cubicBezTo>
                    <a:cubicBezTo>
                      <a:pt x="4041" y="903"/>
                      <a:pt x="3131"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1402113" y="3801842"/>
                <a:ext cx="130957" cy="130994"/>
              </a:xfrm>
              <a:custGeom>
                <a:avLst/>
                <a:gdLst/>
                <a:ahLst/>
                <a:cxnLst/>
                <a:rect l="l" t="t" r="r" b="b"/>
                <a:pathLst>
                  <a:path w="3464" h="3465" extrusionOk="0">
                    <a:moveTo>
                      <a:pt x="1732" y="1"/>
                    </a:moveTo>
                    <a:cubicBezTo>
                      <a:pt x="772" y="1"/>
                      <a:pt x="0" y="773"/>
                      <a:pt x="0" y="1732"/>
                    </a:cubicBezTo>
                    <a:cubicBezTo>
                      <a:pt x="0" y="2684"/>
                      <a:pt x="772" y="3464"/>
                      <a:pt x="1732" y="3464"/>
                    </a:cubicBezTo>
                    <a:cubicBezTo>
                      <a:pt x="2683" y="3464"/>
                      <a:pt x="3463" y="2684"/>
                      <a:pt x="3463" y="1732"/>
                    </a:cubicBezTo>
                    <a:cubicBezTo>
                      <a:pt x="3463"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1399963" y="3791105"/>
                <a:ext cx="152468" cy="152468"/>
              </a:xfrm>
              <a:custGeom>
                <a:avLst/>
                <a:gdLst/>
                <a:ahLst/>
                <a:cxnLst/>
                <a:rect l="l" t="t" r="r" b="b"/>
                <a:pathLst>
                  <a:path w="4033" h="4033" extrusionOk="0">
                    <a:moveTo>
                      <a:pt x="2017" y="569"/>
                    </a:moveTo>
                    <a:cubicBezTo>
                      <a:pt x="2813" y="569"/>
                      <a:pt x="3456" y="1220"/>
                      <a:pt x="3456" y="2016"/>
                    </a:cubicBezTo>
                    <a:cubicBezTo>
                      <a:pt x="3456" y="2813"/>
                      <a:pt x="2813" y="3463"/>
                      <a:pt x="2017" y="3463"/>
                    </a:cubicBezTo>
                    <a:cubicBezTo>
                      <a:pt x="1220" y="3463"/>
                      <a:pt x="570" y="2813"/>
                      <a:pt x="570" y="2016"/>
                    </a:cubicBezTo>
                    <a:cubicBezTo>
                      <a:pt x="570" y="1220"/>
                      <a:pt x="1220" y="569"/>
                      <a:pt x="2017" y="569"/>
                    </a:cubicBezTo>
                    <a:close/>
                    <a:moveTo>
                      <a:pt x="2017" y="0"/>
                    </a:moveTo>
                    <a:cubicBezTo>
                      <a:pt x="903" y="0"/>
                      <a:pt x="1" y="903"/>
                      <a:pt x="1" y="2016"/>
                    </a:cubicBezTo>
                    <a:cubicBezTo>
                      <a:pt x="1" y="3130"/>
                      <a:pt x="903" y="4033"/>
                      <a:pt x="2017" y="4033"/>
                    </a:cubicBezTo>
                    <a:cubicBezTo>
                      <a:pt x="3122" y="4033"/>
                      <a:pt x="4033" y="3130"/>
                      <a:pt x="4033" y="2016"/>
                    </a:cubicBezTo>
                    <a:cubicBezTo>
                      <a:pt x="4033" y="903"/>
                      <a:pt x="3130"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1433452" y="3191492"/>
                <a:ext cx="867020" cy="965086"/>
              </a:xfrm>
              <a:custGeom>
                <a:avLst/>
                <a:gdLst/>
                <a:ahLst/>
                <a:cxnLst/>
                <a:rect l="l" t="t" r="r" b="b"/>
                <a:pathLst>
                  <a:path w="22934" h="25528" extrusionOk="0">
                    <a:moveTo>
                      <a:pt x="11471" y="1"/>
                    </a:moveTo>
                    <a:cubicBezTo>
                      <a:pt x="5130" y="1"/>
                      <a:pt x="0" y="5716"/>
                      <a:pt x="0" y="12764"/>
                    </a:cubicBezTo>
                    <a:cubicBezTo>
                      <a:pt x="0" y="19812"/>
                      <a:pt x="5130" y="25527"/>
                      <a:pt x="11471" y="25527"/>
                    </a:cubicBezTo>
                    <a:cubicBezTo>
                      <a:pt x="17804" y="25527"/>
                      <a:pt x="22933" y="19812"/>
                      <a:pt x="22933" y="12764"/>
                    </a:cubicBezTo>
                    <a:cubicBezTo>
                      <a:pt x="22933" y="5716"/>
                      <a:pt x="17804" y="1"/>
                      <a:pt x="11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1431303" y="3180756"/>
                <a:ext cx="888531" cy="986862"/>
              </a:xfrm>
              <a:custGeom>
                <a:avLst/>
                <a:gdLst/>
                <a:ahLst/>
                <a:cxnLst/>
                <a:rect l="l" t="t" r="r" b="b"/>
                <a:pathLst>
                  <a:path w="23503" h="26104" extrusionOk="0">
                    <a:moveTo>
                      <a:pt x="11756" y="569"/>
                    </a:moveTo>
                    <a:cubicBezTo>
                      <a:pt x="19170" y="569"/>
                      <a:pt x="22934" y="4772"/>
                      <a:pt x="22934" y="13048"/>
                    </a:cubicBezTo>
                    <a:cubicBezTo>
                      <a:pt x="22934" y="19934"/>
                      <a:pt x="17918" y="25527"/>
                      <a:pt x="11756" y="25527"/>
                    </a:cubicBezTo>
                    <a:cubicBezTo>
                      <a:pt x="5586" y="25527"/>
                      <a:pt x="570" y="19934"/>
                      <a:pt x="570" y="13048"/>
                    </a:cubicBezTo>
                    <a:cubicBezTo>
                      <a:pt x="570" y="4650"/>
                      <a:pt x="4228" y="569"/>
                      <a:pt x="11756" y="569"/>
                    </a:cubicBezTo>
                    <a:close/>
                    <a:moveTo>
                      <a:pt x="11756" y="0"/>
                    </a:moveTo>
                    <a:cubicBezTo>
                      <a:pt x="7504" y="0"/>
                      <a:pt x="4374" y="1293"/>
                      <a:pt x="2440" y="3854"/>
                    </a:cubicBezTo>
                    <a:cubicBezTo>
                      <a:pt x="797" y="6016"/>
                      <a:pt x="1" y="9024"/>
                      <a:pt x="1" y="13048"/>
                    </a:cubicBezTo>
                    <a:cubicBezTo>
                      <a:pt x="1" y="20243"/>
                      <a:pt x="5269" y="26104"/>
                      <a:pt x="11756" y="26104"/>
                    </a:cubicBezTo>
                    <a:cubicBezTo>
                      <a:pt x="18235" y="26104"/>
                      <a:pt x="23503" y="20243"/>
                      <a:pt x="23503" y="13048"/>
                    </a:cubicBezTo>
                    <a:cubicBezTo>
                      <a:pt x="23503" y="4390"/>
                      <a:pt x="19552" y="0"/>
                      <a:pt x="1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1596955" y="3804942"/>
                <a:ext cx="98369" cy="49184"/>
              </a:xfrm>
              <a:custGeom>
                <a:avLst/>
                <a:gdLst/>
                <a:ahLst/>
                <a:cxnLst/>
                <a:rect l="l" t="t" r="r" b="b"/>
                <a:pathLst>
                  <a:path w="2602" h="1301" extrusionOk="0">
                    <a:moveTo>
                      <a:pt x="1301" y="0"/>
                    </a:moveTo>
                    <a:cubicBezTo>
                      <a:pt x="585"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1594805"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0" y="1740"/>
                      <a:pt x="570" y="1586"/>
                    </a:cubicBezTo>
                    <a:cubicBezTo>
                      <a:pt x="570"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2022288" y="3804942"/>
                <a:ext cx="98369" cy="49184"/>
              </a:xfrm>
              <a:custGeom>
                <a:avLst/>
                <a:gdLst/>
                <a:ahLst/>
                <a:cxnLst/>
                <a:rect l="l" t="t" r="r" b="b"/>
                <a:pathLst>
                  <a:path w="2602" h="1301" extrusionOk="0">
                    <a:moveTo>
                      <a:pt x="1301" y="0"/>
                    </a:moveTo>
                    <a:cubicBezTo>
                      <a:pt x="586"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2020139"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8" y="1740"/>
                      <a:pt x="578" y="1586"/>
                    </a:cubicBezTo>
                    <a:cubicBezTo>
                      <a:pt x="578"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1905511" y="3987498"/>
                <a:ext cx="168459" cy="85099"/>
              </a:xfrm>
              <a:custGeom>
                <a:avLst/>
                <a:gdLst/>
                <a:ahLst/>
                <a:cxnLst/>
                <a:rect l="l" t="t" r="r" b="b"/>
                <a:pathLst>
                  <a:path w="4456" h="2251" extrusionOk="0">
                    <a:moveTo>
                      <a:pt x="4455" y="0"/>
                    </a:moveTo>
                    <a:lnTo>
                      <a:pt x="0" y="2032"/>
                    </a:lnTo>
                    <a:cubicBezTo>
                      <a:pt x="398" y="2181"/>
                      <a:pt x="806" y="2251"/>
                      <a:pt x="1207" y="2251"/>
                    </a:cubicBezTo>
                    <a:cubicBezTo>
                      <a:pt x="2612" y="2251"/>
                      <a:pt x="3937" y="1391"/>
                      <a:pt x="4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1901812" y="3976611"/>
                <a:ext cx="192768" cy="106799"/>
              </a:xfrm>
              <a:custGeom>
                <a:avLst/>
                <a:gdLst/>
                <a:ahLst/>
                <a:cxnLst/>
                <a:rect l="l" t="t" r="r" b="b"/>
                <a:pathLst>
                  <a:path w="5099" h="2825" extrusionOk="0">
                    <a:moveTo>
                      <a:pt x="4775" y="0"/>
                    </a:moveTo>
                    <a:cubicBezTo>
                      <a:pt x="4660" y="0"/>
                      <a:pt x="4550" y="70"/>
                      <a:pt x="4513" y="182"/>
                    </a:cubicBezTo>
                    <a:cubicBezTo>
                      <a:pt x="4032" y="1461"/>
                      <a:pt x="2817" y="2251"/>
                      <a:pt x="1528" y="2251"/>
                    </a:cubicBezTo>
                    <a:cubicBezTo>
                      <a:pt x="1161" y="2251"/>
                      <a:pt x="788" y="2187"/>
                      <a:pt x="424" y="2052"/>
                    </a:cubicBezTo>
                    <a:cubicBezTo>
                      <a:pt x="390" y="2039"/>
                      <a:pt x="355" y="2033"/>
                      <a:pt x="321" y="2033"/>
                    </a:cubicBezTo>
                    <a:cubicBezTo>
                      <a:pt x="208" y="2033"/>
                      <a:pt x="102" y="2102"/>
                      <a:pt x="58" y="2215"/>
                    </a:cubicBezTo>
                    <a:cubicBezTo>
                      <a:pt x="1" y="2369"/>
                      <a:pt x="74" y="2532"/>
                      <a:pt x="229" y="2589"/>
                    </a:cubicBezTo>
                    <a:cubicBezTo>
                      <a:pt x="659" y="2743"/>
                      <a:pt x="1098" y="2824"/>
                      <a:pt x="1529" y="2824"/>
                    </a:cubicBezTo>
                    <a:cubicBezTo>
                      <a:pt x="3049" y="2824"/>
                      <a:pt x="4480" y="1890"/>
                      <a:pt x="5049" y="386"/>
                    </a:cubicBezTo>
                    <a:cubicBezTo>
                      <a:pt x="5098" y="239"/>
                      <a:pt x="5025" y="69"/>
                      <a:pt x="4879" y="20"/>
                    </a:cubicBezTo>
                    <a:cubicBezTo>
                      <a:pt x="4845" y="7"/>
                      <a:pt x="4810" y="0"/>
                      <a:pt x="4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1600319" y="3941377"/>
                <a:ext cx="91639" cy="91942"/>
              </a:xfrm>
              <a:custGeom>
                <a:avLst/>
                <a:gdLst/>
                <a:ahLst/>
                <a:cxnLst/>
                <a:rect l="l" t="t" r="r" b="b"/>
                <a:pathLst>
                  <a:path w="2424" h="2432" extrusionOk="0">
                    <a:moveTo>
                      <a:pt x="1212" y="1"/>
                    </a:moveTo>
                    <a:cubicBezTo>
                      <a:pt x="545" y="1"/>
                      <a:pt x="1" y="545"/>
                      <a:pt x="1" y="1220"/>
                    </a:cubicBezTo>
                    <a:cubicBezTo>
                      <a:pt x="1" y="1887"/>
                      <a:pt x="545" y="2431"/>
                      <a:pt x="1212" y="2431"/>
                    </a:cubicBezTo>
                    <a:cubicBezTo>
                      <a:pt x="1878" y="2431"/>
                      <a:pt x="2423" y="1887"/>
                      <a:pt x="2423" y="1220"/>
                    </a:cubicBezTo>
                    <a:cubicBezTo>
                      <a:pt x="2423" y="545"/>
                      <a:pt x="1878"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1186970" y="3187825"/>
                <a:ext cx="1144849" cy="579210"/>
              </a:xfrm>
              <a:custGeom>
                <a:avLst/>
                <a:gdLst/>
                <a:ahLst/>
                <a:cxnLst/>
                <a:rect l="l" t="t" r="r" b="b"/>
                <a:pathLst>
                  <a:path w="30283" h="15321" extrusionOk="0">
                    <a:moveTo>
                      <a:pt x="17991" y="0"/>
                    </a:moveTo>
                    <a:cubicBezTo>
                      <a:pt x="12235" y="0"/>
                      <a:pt x="8959" y="2366"/>
                      <a:pt x="7260" y="6008"/>
                    </a:cubicBezTo>
                    <a:cubicBezTo>
                      <a:pt x="7154" y="6227"/>
                      <a:pt x="7065" y="6455"/>
                      <a:pt x="6984" y="6683"/>
                    </a:cubicBezTo>
                    <a:cubicBezTo>
                      <a:pt x="6789" y="7236"/>
                      <a:pt x="6024" y="8788"/>
                      <a:pt x="3756" y="8878"/>
                    </a:cubicBezTo>
                    <a:cubicBezTo>
                      <a:pt x="3686" y="8881"/>
                      <a:pt x="3617" y="8882"/>
                      <a:pt x="3550" y="8882"/>
                    </a:cubicBezTo>
                    <a:cubicBezTo>
                      <a:pt x="766" y="8882"/>
                      <a:pt x="131" y="6488"/>
                      <a:pt x="131" y="6488"/>
                    </a:cubicBezTo>
                    <a:lnTo>
                      <a:pt x="131" y="6488"/>
                    </a:lnTo>
                    <a:cubicBezTo>
                      <a:pt x="131" y="6488"/>
                      <a:pt x="1" y="13511"/>
                      <a:pt x="5699" y="14641"/>
                    </a:cubicBezTo>
                    <a:cubicBezTo>
                      <a:pt x="9992" y="15151"/>
                      <a:pt x="14154" y="15321"/>
                      <a:pt x="17796" y="15321"/>
                    </a:cubicBezTo>
                    <a:cubicBezTo>
                      <a:pt x="25080" y="15321"/>
                      <a:pt x="30283" y="14641"/>
                      <a:pt x="30283" y="14641"/>
                    </a:cubicBezTo>
                    <a:cubicBezTo>
                      <a:pt x="30283" y="6553"/>
                      <a:pt x="27429" y="0"/>
                      <a:pt x="17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1186976" y="3177051"/>
                <a:ext cx="1164545" cy="600570"/>
              </a:xfrm>
              <a:custGeom>
                <a:avLst/>
                <a:gdLst/>
                <a:ahLst/>
                <a:cxnLst/>
                <a:rect l="l" t="t" r="r" b="b"/>
                <a:pathLst>
                  <a:path w="30804" h="15886" extrusionOk="0">
                    <a:moveTo>
                      <a:pt x="18219" y="578"/>
                    </a:moveTo>
                    <a:cubicBezTo>
                      <a:pt x="26121" y="578"/>
                      <a:pt x="30153" y="5317"/>
                      <a:pt x="30226" y="14674"/>
                    </a:cubicBezTo>
                    <a:cubicBezTo>
                      <a:pt x="29105" y="14804"/>
                      <a:pt x="24324" y="15313"/>
                      <a:pt x="17993" y="15313"/>
                    </a:cubicBezTo>
                    <a:cubicBezTo>
                      <a:pt x="14362" y="15313"/>
                      <a:pt x="10220" y="15146"/>
                      <a:pt x="5968" y="14642"/>
                    </a:cubicBezTo>
                    <a:cubicBezTo>
                      <a:pt x="1984" y="13845"/>
                      <a:pt x="976" y="10065"/>
                      <a:pt x="724" y="8049"/>
                    </a:cubicBezTo>
                    <a:lnTo>
                      <a:pt x="724" y="8049"/>
                    </a:lnTo>
                    <a:cubicBezTo>
                      <a:pt x="1270" y="8735"/>
                      <a:pt x="2213" y="9459"/>
                      <a:pt x="3797" y="9459"/>
                    </a:cubicBezTo>
                    <a:cubicBezTo>
                      <a:pt x="3864" y="9459"/>
                      <a:pt x="3931" y="9458"/>
                      <a:pt x="4001" y="9455"/>
                    </a:cubicBezTo>
                    <a:cubicBezTo>
                      <a:pt x="6472" y="9358"/>
                      <a:pt x="7293" y="7602"/>
                      <a:pt x="7480" y="7065"/>
                    </a:cubicBezTo>
                    <a:cubicBezTo>
                      <a:pt x="7577" y="6805"/>
                      <a:pt x="7659" y="6602"/>
                      <a:pt x="7748" y="6415"/>
                    </a:cubicBezTo>
                    <a:cubicBezTo>
                      <a:pt x="9577" y="2488"/>
                      <a:pt x="13008" y="578"/>
                      <a:pt x="18219" y="578"/>
                    </a:cubicBezTo>
                    <a:close/>
                    <a:moveTo>
                      <a:pt x="18219" y="1"/>
                    </a:moveTo>
                    <a:cubicBezTo>
                      <a:pt x="12837" y="1"/>
                      <a:pt x="9138" y="2082"/>
                      <a:pt x="7228" y="6171"/>
                    </a:cubicBezTo>
                    <a:cubicBezTo>
                      <a:pt x="7138" y="6374"/>
                      <a:pt x="7049" y="6594"/>
                      <a:pt x="6943" y="6870"/>
                    </a:cubicBezTo>
                    <a:cubicBezTo>
                      <a:pt x="6740" y="7447"/>
                      <a:pt x="6033" y="8797"/>
                      <a:pt x="3976" y="8878"/>
                    </a:cubicBezTo>
                    <a:cubicBezTo>
                      <a:pt x="3908" y="8881"/>
                      <a:pt x="3842" y="8882"/>
                      <a:pt x="3777" y="8882"/>
                    </a:cubicBezTo>
                    <a:cubicBezTo>
                      <a:pt x="1262" y="8882"/>
                      <a:pt x="659" y="6795"/>
                      <a:pt x="635" y="6699"/>
                    </a:cubicBezTo>
                    <a:cubicBezTo>
                      <a:pt x="605" y="6572"/>
                      <a:pt x="485" y="6486"/>
                      <a:pt x="359" y="6486"/>
                    </a:cubicBezTo>
                    <a:cubicBezTo>
                      <a:pt x="348" y="6486"/>
                      <a:pt x="337" y="6487"/>
                      <a:pt x="326" y="6488"/>
                    </a:cubicBezTo>
                    <a:cubicBezTo>
                      <a:pt x="188" y="6512"/>
                      <a:pt x="74" y="6626"/>
                      <a:pt x="74" y="6773"/>
                    </a:cubicBezTo>
                    <a:cubicBezTo>
                      <a:pt x="74" y="6846"/>
                      <a:pt x="1" y="14048"/>
                      <a:pt x="5870" y="15203"/>
                    </a:cubicBezTo>
                    <a:cubicBezTo>
                      <a:pt x="5878" y="15203"/>
                      <a:pt x="5887" y="15211"/>
                      <a:pt x="5895" y="15211"/>
                    </a:cubicBezTo>
                    <a:cubicBezTo>
                      <a:pt x="10171" y="15715"/>
                      <a:pt x="14333" y="15886"/>
                      <a:pt x="17983" y="15886"/>
                    </a:cubicBezTo>
                    <a:lnTo>
                      <a:pt x="17991" y="15886"/>
                    </a:lnTo>
                    <a:cubicBezTo>
                      <a:pt x="25243" y="15886"/>
                      <a:pt x="30470" y="15219"/>
                      <a:pt x="30551" y="15211"/>
                    </a:cubicBezTo>
                    <a:cubicBezTo>
                      <a:pt x="30698" y="15187"/>
                      <a:pt x="30803" y="15065"/>
                      <a:pt x="30803" y="14926"/>
                    </a:cubicBezTo>
                    <a:cubicBezTo>
                      <a:pt x="30803" y="5025"/>
                      <a:pt x="26568" y="1"/>
                      <a:pt x="18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9"/>
            <p:cNvSpPr/>
            <p:nvPr/>
          </p:nvSpPr>
          <p:spPr>
            <a:xfrm>
              <a:off x="1129575" y="4786743"/>
              <a:ext cx="601800" cy="14250"/>
            </a:xfrm>
            <a:custGeom>
              <a:avLst/>
              <a:gdLst/>
              <a:ahLst/>
              <a:cxnLst/>
              <a:rect l="l" t="t" r="r" b="b"/>
              <a:pathLst>
                <a:path w="24072" h="570" extrusionOk="0">
                  <a:moveTo>
                    <a:pt x="285" y="0"/>
                  </a:moveTo>
                  <a:cubicBezTo>
                    <a:pt x="131" y="0"/>
                    <a:pt x="1" y="130"/>
                    <a:pt x="1" y="285"/>
                  </a:cubicBezTo>
                  <a:cubicBezTo>
                    <a:pt x="1" y="447"/>
                    <a:pt x="131" y="569"/>
                    <a:pt x="285" y="569"/>
                  </a:cubicBezTo>
                  <a:lnTo>
                    <a:pt x="23787" y="569"/>
                  </a:lnTo>
                  <a:cubicBezTo>
                    <a:pt x="23950" y="569"/>
                    <a:pt x="24072" y="447"/>
                    <a:pt x="24072" y="285"/>
                  </a:cubicBezTo>
                  <a:cubicBezTo>
                    <a:pt x="24072" y="130"/>
                    <a:pt x="23950" y="0"/>
                    <a:pt x="23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1278550" y="4823918"/>
              <a:ext cx="601800" cy="14450"/>
            </a:xfrm>
            <a:custGeom>
              <a:avLst/>
              <a:gdLst/>
              <a:ahLst/>
              <a:cxnLst/>
              <a:rect l="l" t="t" r="r" b="b"/>
              <a:pathLst>
                <a:path w="24072" h="578" extrusionOk="0">
                  <a:moveTo>
                    <a:pt x="285" y="1"/>
                  </a:moveTo>
                  <a:cubicBezTo>
                    <a:pt x="131" y="1"/>
                    <a:pt x="0" y="131"/>
                    <a:pt x="0" y="285"/>
                  </a:cubicBezTo>
                  <a:cubicBezTo>
                    <a:pt x="0" y="448"/>
                    <a:pt x="122" y="578"/>
                    <a:pt x="285" y="578"/>
                  </a:cubicBezTo>
                  <a:lnTo>
                    <a:pt x="23787" y="578"/>
                  </a:lnTo>
                  <a:cubicBezTo>
                    <a:pt x="23942" y="578"/>
                    <a:pt x="24072" y="448"/>
                    <a:pt x="24072" y="285"/>
                  </a:cubicBezTo>
                  <a:cubicBezTo>
                    <a:pt x="24072" y="131"/>
                    <a:pt x="23942" y="1"/>
                    <a:pt x="2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1918950" y="4823918"/>
              <a:ext cx="70350" cy="14450"/>
            </a:xfrm>
            <a:custGeom>
              <a:avLst/>
              <a:gdLst/>
              <a:ahLst/>
              <a:cxnLst/>
              <a:rect l="l" t="t" r="r" b="b"/>
              <a:pathLst>
                <a:path w="2814" h="578" extrusionOk="0">
                  <a:moveTo>
                    <a:pt x="285" y="1"/>
                  </a:moveTo>
                  <a:cubicBezTo>
                    <a:pt x="122" y="1"/>
                    <a:pt x="0" y="131"/>
                    <a:pt x="0" y="285"/>
                  </a:cubicBezTo>
                  <a:cubicBezTo>
                    <a:pt x="0" y="448"/>
                    <a:pt x="122" y="578"/>
                    <a:pt x="285" y="578"/>
                  </a:cubicBezTo>
                  <a:lnTo>
                    <a:pt x="2529" y="578"/>
                  </a:lnTo>
                  <a:cubicBezTo>
                    <a:pt x="2683" y="578"/>
                    <a:pt x="2813" y="448"/>
                    <a:pt x="2813" y="285"/>
                  </a:cubicBezTo>
                  <a:cubicBezTo>
                    <a:pt x="2813" y="131"/>
                    <a:pt x="2683"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2357225" y="4824025"/>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9"/>
          <p:cNvGrpSpPr/>
          <p:nvPr/>
        </p:nvGrpSpPr>
        <p:grpSpPr>
          <a:xfrm>
            <a:off x="8163738" y="2808200"/>
            <a:ext cx="682401" cy="704958"/>
            <a:chOff x="7921775" y="2642275"/>
            <a:chExt cx="682401" cy="704958"/>
          </a:xfrm>
        </p:grpSpPr>
        <p:sp>
          <p:nvSpPr>
            <p:cNvPr id="764" name="Google Shape;764;p29"/>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402;p58">
            <a:extLst>
              <a:ext uri="{FF2B5EF4-FFF2-40B4-BE49-F238E27FC236}">
                <a16:creationId xmlns:a16="http://schemas.microsoft.com/office/drawing/2014/main" id="{7910AEA8-C1A4-7E39-679E-5D358A48A158}"/>
              </a:ext>
            </a:extLst>
          </p:cNvPr>
          <p:cNvGrpSpPr/>
          <p:nvPr/>
        </p:nvGrpSpPr>
        <p:grpSpPr>
          <a:xfrm>
            <a:off x="5309862" y="3590052"/>
            <a:ext cx="369082" cy="357251"/>
            <a:chOff x="-59447250" y="3706150"/>
            <a:chExt cx="319000" cy="308775"/>
          </a:xfrm>
        </p:grpSpPr>
        <p:sp>
          <p:nvSpPr>
            <p:cNvPr id="3" name="Google Shape;6403;p58">
              <a:extLst>
                <a:ext uri="{FF2B5EF4-FFF2-40B4-BE49-F238E27FC236}">
                  <a16:creationId xmlns:a16="http://schemas.microsoft.com/office/drawing/2014/main" id="{7B4E4F93-30AA-A20D-DCC8-52312FEF0108}"/>
                </a:ext>
              </a:extLst>
            </p:cNvPr>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6404;p58">
              <a:extLst>
                <a:ext uri="{FF2B5EF4-FFF2-40B4-BE49-F238E27FC236}">
                  <a16:creationId xmlns:a16="http://schemas.microsoft.com/office/drawing/2014/main" id="{DFAB544D-9023-7C37-B822-80F66FDC1F0D}"/>
                </a:ext>
              </a:extLst>
            </p:cNvPr>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6405;p58">
              <a:extLst>
                <a:ext uri="{FF2B5EF4-FFF2-40B4-BE49-F238E27FC236}">
                  <a16:creationId xmlns:a16="http://schemas.microsoft.com/office/drawing/2014/main" id="{E735F36C-1654-051D-2D3A-CBBBC9DCC794}"/>
                </a:ext>
              </a:extLst>
            </p:cNvPr>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6406;p58">
              <a:extLst>
                <a:ext uri="{FF2B5EF4-FFF2-40B4-BE49-F238E27FC236}">
                  <a16:creationId xmlns:a16="http://schemas.microsoft.com/office/drawing/2014/main" id="{3A96EDBC-A979-DF0D-9355-B843BF266570}"/>
                </a:ext>
              </a:extLst>
            </p:cNvPr>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 name="CasetăText 6">
            <a:extLst>
              <a:ext uri="{FF2B5EF4-FFF2-40B4-BE49-F238E27FC236}">
                <a16:creationId xmlns:a16="http://schemas.microsoft.com/office/drawing/2014/main" id="{A02F68C0-47D7-5BDB-6ECE-0DF9BB5015FA}"/>
              </a:ext>
            </a:extLst>
          </p:cNvPr>
          <p:cNvSpPr txBox="1"/>
          <p:nvPr/>
        </p:nvSpPr>
        <p:spPr>
          <a:xfrm>
            <a:off x="5646227" y="3554285"/>
            <a:ext cx="2500303" cy="461665"/>
          </a:xfrm>
          <a:prstGeom prst="rect">
            <a:avLst/>
          </a:prstGeom>
          <a:noFill/>
        </p:spPr>
        <p:txBody>
          <a:bodyPr wrap="square" rtlCol="0">
            <a:spAutoFit/>
          </a:bodyPr>
          <a:lstStyle/>
          <a:p>
            <a:r>
              <a:rPr lang="en-US" sz="2400" dirty="0" err="1">
                <a:latin typeface="Aptos" panose="020B0004020202020204" pitchFamily="34" charset="0"/>
              </a:rPr>
              <a:t>Deaconu</a:t>
            </a:r>
            <a:r>
              <a:rPr lang="en-US" sz="2400" dirty="0">
                <a:latin typeface="Aptos" panose="020B0004020202020204" pitchFamily="34" charset="0"/>
              </a:rPr>
              <a:t> Andrei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4898550-8161-0774-240A-E829C8307788}"/>
              </a:ext>
            </a:extLst>
          </p:cNvPr>
          <p:cNvSpPr>
            <a:spLocks noGrp="1"/>
          </p:cNvSpPr>
          <p:nvPr>
            <p:ph type="title"/>
          </p:nvPr>
        </p:nvSpPr>
        <p:spPr>
          <a:xfrm>
            <a:off x="814632" y="2678061"/>
            <a:ext cx="7808978" cy="991711"/>
          </a:xfrm>
        </p:spPr>
        <p:txBody>
          <a:bodyPr/>
          <a:lstStyle/>
          <a:p>
            <a:pPr algn="l"/>
            <a:r>
              <a:rPr lang="en-US" sz="1000" dirty="0"/>
              <a:t>Curs CIA : </a:t>
            </a:r>
            <a:r>
              <a:rPr lang="en-US" sz="1000" dirty="0">
                <a:hlinkClick r:id="rId2"/>
              </a:rPr>
              <a:t>https://cv.upt.ro/pluginfile.php/115807/mod_resource/content/14/curs%20%20CIA%202%202023_2024.pdf</a:t>
            </a:r>
            <a:br>
              <a:rPr lang="en-US" sz="1000" dirty="0"/>
            </a:br>
            <a:r>
              <a:rPr lang="en-US" sz="1000" dirty="0"/>
              <a:t>ChatGPT:  </a:t>
            </a:r>
            <a:r>
              <a:rPr lang="en-US" sz="1000" dirty="0" err="1"/>
              <a:t>explicatii</a:t>
            </a:r>
            <a:r>
              <a:rPr lang="en-US" sz="1000" dirty="0"/>
              <a:t> </a:t>
            </a:r>
            <a:r>
              <a:rPr lang="en-US" sz="1000" dirty="0" err="1"/>
              <a:t>suplimentare</a:t>
            </a:r>
            <a:br>
              <a:rPr lang="en-US" sz="1000" dirty="0"/>
            </a:br>
            <a:r>
              <a:rPr lang="en-US" sz="1000" dirty="0"/>
              <a:t>Video YT: https://www.youtube.com/watch?v=gpNm2kxPgSA</a:t>
            </a:r>
            <a:br>
              <a:rPr lang="en-US" dirty="0"/>
            </a:br>
            <a:endParaRPr lang="en-US" dirty="0"/>
          </a:p>
        </p:txBody>
      </p:sp>
      <p:sp>
        <p:nvSpPr>
          <p:cNvPr id="3" name="Titlu 2">
            <a:extLst>
              <a:ext uri="{FF2B5EF4-FFF2-40B4-BE49-F238E27FC236}">
                <a16:creationId xmlns:a16="http://schemas.microsoft.com/office/drawing/2014/main" id="{D414B8F5-9BC0-92B6-4E45-5E5E6DF0D1CC}"/>
              </a:ext>
            </a:extLst>
          </p:cNvPr>
          <p:cNvSpPr>
            <a:spLocks noGrp="1"/>
          </p:cNvSpPr>
          <p:nvPr>
            <p:ph type="title" idx="2"/>
          </p:nvPr>
        </p:nvSpPr>
        <p:spPr>
          <a:xfrm>
            <a:off x="2299791" y="1338993"/>
            <a:ext cx="4838660" cy="1019400"/>
          </a:xfrm>
        </p:spPr>
        <p:txBody>
          <a:bodyPr/>
          <a:lstStyle/>
          <a:p>
            <a:r>
              <a:rPr lang="en-US" dirty="0" err="1"/>
              <a:t>Bibliografie</a:t>
            </a:r>
            <a:endParaRPr lang="en-US" dirty="0"/>
          </a:p>
        </p:txBody>
      </p:sp>
    </p:spTree>
    <p:extLst>
      <p:ext uri="{BB962C8B-B14F-4D97-AF65-F5344CB8AC3E}">
        <p14:creationId xmlns:p14="http://schemas.microsoft.com/office/powerpoint/2010/main" val="180105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grpSp>
        <p:nvGrpSpPr>
          <p:cNvPr id="903" name="Google Shape;903;p33"/>
          <p:cNvGrpSpPr/>
          <p:nvPr/>
        </p:nvGrpSpPr>
        <p:grpSpPr>
          <a:xfrm flipH="1">
            <a:off x="7360045" y="388386"/>
            <a:ext cx="770930" cy="548381"/>
            <a:chOff x="5225300" y="2043211"/>
            <a:chExt cx="770930" cy="548381"/>
          </a:xfrm>
        </p:grpSpPr>
        <p:sp>
          <p:nvSpPr>
            <p:cNvPr id="904" name="Google Shape;904;p33"/>
            <p:cNvSpPr/>
            <p:nvPr/>
          </p:nvSpPr>
          <p:spPr>
            <a:xfrm>
              <a:off x="5225300" y="2043211"/>
              <a:ext cx="740856" cy="548381"/>
            </a:xfrm>
            <a:custGeom>
              <a:avLst/>
              <a:gdLst/>
              <a:ahLst/>
              <a:cxnLst/>
              <a:rect l="l" t="t" r="r" b="b"/>
              <a:pathLst>
                <a:path w="22625" h="16747" extrusionOk="0">
                  <a:moveTo>
                    <a:pt x="18528" y="805"/>
                  </a:moveTo>
                  <a:cubicBezTo>
                    <a:pt x="18609" y="2228"/>
                    <a:pt x="18934" y="3610"/>
                    <a:pt x="19487" y="4935"/>
                  </a:cubicBezTo>
                  <a:cubicBezTo>
                    <a:pt x="20040" y="6252"/>
                    <a:pt x="20812" y="7455"/>
                    <a:pt x="21763" y="8512"/>
                  </a:cubicBezTo>
                  <a:cubicBezTo>
                    <a:pt x="19202" y="9097"/>
                    <a:pt x="16666" y="9869"/>
                    <a:pt x="14227" y="10812"/>
                  </a:cubicBezTo>
                  <a:cubicBezTo>
                    <a:pt x="12886" y="11324"/>
                    <a:pt x="11528" y="11910"/>
                    <a:pt x="10203" y="12544"/>
                  </a:cubicBezTo>
                  <a:cubicBezTo>
                    <a:pt x="8032" y="13576"/>
                    <a:pt x="5894" y="14771"/>
                    <a:pt x="3854" y="16088"/>
                  </a:cubicBezTo>
                  <a:cubicBezTo>
                    <a:pt x="2862" y="15039"/>
                    <a:pt x="2065" y="13836"/>
                    <a:pt x="1505" y="12495"/>
                  </a:cubicBezTo>
                  <a:cubicBezTo>
                    <a:pt x="944" y="11154"/>
                    <a:pt x="635" y="9739"/>
                    <a:pt x="578" y="8300"/>
                  </a:cubicBezTo>
                  <a:cubicBezTo>
                    <a:pt x="2943" y="7772"/>
                    <a:pt x="5285" y="7081"/>
                    <a:pt x="7553" y="6243"/>
                  </a:cubicBezTo>
                  <a:cubicBezTo>
                    <a:pt x="8927" y="5739"/>
                    <a:pt x="10292" y="5179"/>
                    <a:pt x="11609" y="4577"/>
                  </a:cubicBezTo>
                  <a:cubicBezTo>
                    <a:pt x="13999" y="3488"/>
                    <a:pt x="16325" y="2219"/>
                    <a:pt x="18528" y="805"/>
                  </a:cubicBezTo>
                  <a:close/>
                  <a:moveTo>
                    <a:pt x="18798" y="1"/>
                  </a:moveTo>
                  <a:cubicBezTo>
                    <a:pt x="18742" y="1"/>
                    <a:pt x="18687" y="17"/>
                    <a:pt x="18641" y="49"/>
                  </a:cubicBezTo>
                  <a:lnTo>
                    <a:pt x="18536" y="114"/>
                  </a:lnTo>
                  <a:cubicBezTo>
                    <a:pt x="16259" y="1593"/>
                    <a:pt x="13853" y="2927"/>
                    <a:pt x="11374" y="4057"/>
                  </a:cubicBezTo>
                  <a:cubicBezTo>
                    <a:pt x="10073" y="4658"/>
                    <a:pt x="8715" y="5211"/>
                    <a:pt x="7358" y="5707"/>
                  </a:cubicBezTo>
                  <a:cubicBezTo>
                    <a:pt x="5081" y="6544"/>
                    <a:pt x="2724" y="7235"/>
                    <a:pt x="342" y="7764"/>
                  </a:cubicBezTo>
                  <a:lnTo>
                    <a:pt x="228" y="7788"/>
                  </a:lnTo>
                  <a:cubicBezTo>
                    <a:pt x="90" y="7821"/>
                    <a:pt x="1" y="7934"/>
                    <a:pt x="1" y="8073"/>
                  </a:cubicBezTo>
                  <a:cubicBezTo>
                    <a:pt x="25" y="9674"/>
                    <a:pt x="358" y="11235"/>
                    <a:pt x="984" y="12714"/>
                  </a:cubicBezTo>
                  <a:cubicBezTo>
                    <a:pt x="1602" y="14194"/>
                    <a:pt x="2488" y="15519"/>
                    <a:pt x="3610" y="16657"/>
                  </a:cubicBezTo>
                  <a:cubicBezTo>
                    <a:pt x="3667" y="16714"/>
                    <a:pt x="3740" y="16747"/>
                    <a:pt x="3813" y="16747"/>
                  </a:cubicBezTo>
                  <a:cubicBezTo>
                    <a:pt x="3870" y="16747"/>
                    <a:pt x="3919" y="16730"/>
                    <a:pt x="3968" y="16698"/>
                  </a:cubicBezTo>
                  <a:cubicBezTo>
                    <a:pt x="6049" y="15340"/>
                    <a:pt x="8228" y="14113"/>
                    <a:pt x="10447" y="13056"/>
                  </a:cubicBezTo>
                  <a:cubicBezTo>
                    <a:pt x="11764" y="12430"/>
                    <a:pt x="13105" y="11853"/>
                    <a:pt x="14430" y="11349"/>
                  </a:cubicBezTo>
                  <a:cubicBezTo>
                    <a:pt x="16934" y="10389"/>
                    <a:pt x="19528" y="9601"/>
                    <a:pt x="22153" y="9007"/>
                  </a:cubicBezTo>
                  <a:lnTo>
                    <a:pt x="22381" y="8959"/>
                  </a:lnTo>
                  <a:cubicBezTo>
                    <a:pt x="22487" y="8934"/>
                    <a:pt x="22568" y="8861"/>
                    <a:pt x="22592" y="8755"/>
                  </a:cubicBezTo>
                  <a:cubicBezTo>
                    <a:pt x="22625" y="8658"/>
                    <a:pt x="22600" y="8552"/>
                    <a:pt x="22527" y="8479"/>
                  </a:cubicBezTo>
                  <a:cubicBezTo>
                    <a:pt x="21454" y="7390"/>
                    <a:pt x="20609" y="6122"/>
                    <a:pt x="20015" y="4715"/>
                  </a:cubicBezTo>
                  <a:cubicBezTo>
                    <a:pt x="19422" y="3301"/>
                    <a:pt x="19105" y="1813"/>
                    <a:pt x="19080" y="285"/>
                  </a:cubicBezTo>
                  <a:cubicBezTo>
                    <a:pt x="19080" y="179"/>
                    <a:pt x="19023" y="81"/>
                    <a:pt x="18926" y="33"/>
                  </a:cubicBezTo>
                  <a:cubicBezTo>
                    <a:pt x="18886" y="11"/>
                    <a:pt x="18842" y="1"/>
                    <a:pt x="18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5830082" y="2043309"/>
              <a:ext cx="166148" cy="293526"/>
            </a:xfrm>
            <a:custGeom>
              <a:avLst/>
              <a:gdLst/>
              <a:ahLst/>
              <a:cxnLst/>
              <a:rect l="l" t="t" r="r" b="b"/>
              <a:pathLst>
                <a:path w="5074" h="8964" extrusionOk="0">
                  <a:moveTo>
                    <a:pt x="328" y="0"/>
                  </a:moveTo>
                  <a:cubicBezTo>
                    <a:pt x="227" y="0"/>
                    <a:pt x="130" y="57"/>
                    <a:pt x="74" y="152"/>
                  </a:cubicBezTo>
                  <a:cubicBezTo>
                    <a:pt x="1" y="290"/>
                    <a:pt x="49" y="460"/>
                    <a:pt x="188" y="534"/>
                  </a:cubicBezTo>
                  <a:cubicBezTo>
                    <a:pt x="3057" y="2127"/>
                    <a:pt x="4447" y="5436"/>
                    <a:pt x="3578" y="8598"/>
                  </a:cubicBezTo>
                  <a:cubicBezTo>
                    <a:pt x="3537" y="8752"/>
                    <a:pt x="3626" y="8907"/>
                    <a:pt x="3773" y="8948"/>
                  </a:cubicBezTo>
                  <a:cubicBezTo>
                    <a:pt x="3805" y="8956"/>
                    <a:pt x="3830" y="8964"/>
                    <a:pt x="3854" y="8964"/>
                  </a:cubicBezTo>
                  <a:cubicBezTo>
                    <a:pt x="3976" y="8964"/>
                    <a:pt x="4090" y="8883"/>
                    <a:pt x="4130" y="8752"/>
                  </a:cubicBezTo>
                  <a:cubicBezTo>
                    <a:pt x="5073" y="5338"/>
                    <a:pt x="3561" y="1753"/>
                    <a:pt x="464" y="38"/>
                  </a:cubicBezTo>
                  <a:cubicBezTo>
                    <a:pt x="421" y="12"/>
                    <a:pt x="374"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5459813" y="2175235"/>
              <a:ext cx="244409" cy="296571"/>
            </a:xfrm>
            <a:custGeom>
              <a:avLst/>
              <a:gdLst/>
              <a:ahLst/>
              <a:cxnLst/>
              <a:rect l="l" t="t" r="r" b="b"/>
              <a:pathLst>
                <a:path w="7464" h="9057" extrusionOk="0">
                  <a:moveTo>
                    <a:pt x="4179" y="667"/>
                  </a:moveTo>
                  <a:lnTo>
                    <a:pt x="6789" y="6886"/>
                  </a:lnTo>
                  <a:cubicBezTo>
                    <a:pt x="5626" y="7341"/>
                    <a:pt x="4456" y="7845"/>
                    <a:pt x="3309" y="8382"/>
                  </a:cubicBezTo>
                  <a:lnTo>
                    <a:pt x="675" y="2114"/>
                  </a:lnTo>
                  <a:cubicBezTo>
                    <a:pt x="1862" y="1667"/>
                    <a:pt x="3033" y="1187"/>
                    <a:pt x="4179" y="667"/>
                  </a:cubicBezTo>
                  <a:close/>
                  <a:moveTo>
                    <a:pt x="4318" y="0"/>
                  </a:moveTo>
                  <a:cubicBezTo>
                    <a:pt x="4281" y="0"/>
                    <a:pt x="4244" y="8"/>
                    <a:pt x="4212" y="25"/>
                  </a:cubicBezTo>
                  <a:cubicBezTo>
                    <a:pt x="2903" y="626"/>
                    <a:pt x="1553" y="1179"/>
                    <a:pt x="196" y="1675"/>
                  </a:cubicBezTo>
                  <a:cubicBezTo>
                    <a:pt x="123" y="1707"/>
                    <a:pt x="66" y="1756"/>
                    <a:pt x="33" y="1829"/>
                  </a:cubicBezTo>
                  <a:cubicBezTo>
                    <a:pt x="1" y="1903"/>
                    <a:pt x="1" y="1984"/>
                    <a:pt x="33" y="2057"/>
                  </a:cubicBezTo>
                  <a:lnTo>
                    <a:pt x="2895" y="8878"/>
                  </a:lnTo>
                  <a:cubicBezTo>
                    <a:pt x="2927" y="8951"/>
                    <a:pt x="2984" y="9008"/>
                    <a:pt x="3057" y="9032"/>
                  </a:cubicBezTo>
                  <a:cubicBezTo>
                    <a:pt x="3090" y="9048"/>
                    <a:pt x="3130" y="9056"/>
                    <a:pt x="3163" y="9056"/>
                  </a:cubicBezTo>
                  <a:lnTo>
                    <a:pt x="3163" y="9048"/>
                  </a:lnTo>
                  <a:cubicBezTo>
                    <a:pt x="3204" y="9048"/>
                    <a:pt x="3244" y="9040"/>
                    <a:pt x="3285" y="9024"/>
                  </a:cubicBezTo>
                  <a:cubicBezTo>
                    <a:pt x="4594" y="8398"/>
                    <a:pt x="5935" y="7821"/>
                    <a:pt x="7268" y="7309"/>
                  </a:cubicBezTo>
                  <a:cubicBezTo>
                    <a:pt x="7342" y="7284"/>
                    <a:pt x="7398" y="7227"/>
                    <a:pt x="7431" y="7154"/>
                  </a:cubicBezTo>
                  <a:cubicBezTo>
                    <a:pt x="7463" y="7089"/>
                    <a:pt x="7463" y="7008"/>
                    <a:pt x="7431" y="6935"/>
                  </a:cubicBezTo>
                  <a:lnTo>
                    <a:pt x="4594" y="179"/>
                  </a:lnTo>
                  <a:cubicBezTo>
                    <a:pt x="4561" y="106"/>
                    <a:pt x="4504" y="49"/>
                    <a:pt x="4431" y="25"/>
                  </a:cubicBezTo>
                  <a:cubicBezTo>
                    <a:pt x="4395" y="8"/>
                    <a:pt x="4356" y="0"/>
                    <a:pt x="4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5523434" y="2390854"/>
              <a:ext cx="87626" cy="116343"/>
            </a:xfrm>
            <a:custGeom>
              <a:avLst/>
              <a:gdLst/>
              <a:ahLst/>
              <a:cxnLst/>
              <a:rect l="l" t="t" r="r" b="b"/>
              <a:pathLst>
                <a:path w="2676" h="3553" extrusionOk="0">
                  <a:moveTo>
                    <a:pt x="17" y="0"/>
                  </a:moveTo>
                  <a:lnTo>
                    <a:pt x="1" y="3545"/>
                  </a:lnTo>
                  <a:lnTo>
                    <a:pt x="1" y="3545"/>
                  </a:lnTo>
                  <a:lnTo>
                    <a:pt x="1326" y="2992"/>
                  </a:lnTo>
                  <a:lnTo>
                    <a:pt x="2659" y="3553"/>
                  </a:lnTo>
                  <a:lnTo>
                    <a:pt x="2675" y="8"/>
                  </a:ln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5611024" y="2328804"/>
              <a:ext cx="143783" cy="143259"/>
            </a:xfrm>
            <a:custGeom>
              <a:avLst/>
              <a:gdLst/>
              <a:ahLst/>
              <a:cxnLst/>
              <a:rect l="l" t="t" r="r" b="b"/>
              <a:pathLst>
                <a:path w="4391" h="4375" extrusionOk="0">
                  <a:moveTo>
                    <a:pt x="1846" y="1"/>
                  </a:moveTo>
                  <a:lnTo>
                    <a:pt x="0" y="1903"/>
                  </a:lnTo>
                  <a:lnTo>
                    <a:pt x="2537" y="4375"/>
                  </a:lnTo>
                  <a:lnTo>
                    <a:pt x="3065" y="3033"/>
                  </a:lnTo>
                  <a:lnTo>
                    <a:pt x="4390" y="2464"/>
                  </a:lnTo>
                  <a:lnTo>
                    <a:pt x="1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5475268" y="2228771"/>
              <a:ext cx="214054" cy="188415"/>
            </a:xfrm>
            <a:custGeom>
              <a:avLst/>
              <a:gdLst/>
              <a:ahLst/>
              <a:cxnLst/>
              <a:rect l="l" t="t" r="r" b="b"/>
              <a:pathLst>
                <a:path w="6537" h="5754" extrusionOk="0">
                  <a:moveTo>
                    <a:pt x="3267" y="1"/>
                  </a:moveTo>
                  <a:cubicBezTo>
                    <a:pt x="2896" y="1"/>
                    <a:pt x="2518" y="73"/>
                    <a:pt x="2154" y="227"/>
                  </a:cubicBezTo>
                  <a:cubicBezTo>
                    <a:pt x="683" y="837"/>
                    <a:pt x="0" y="2528"/>
                    <a:pt x="610" y="3991"/>
                  </a:cubicBezTo>
                  <a:cubicBezTo>
                    <a:pt x="1074" y="5090"/>
                    <a:pt x="2144" y="5754"/>
                    <a:pt x="3268" y="5754"/>
                  </a:cubicBezTo>
                  <a:cubicBezTo>
                    <a:pt x="3640" y="5754"/>
                    <a:pt x="4018" y="5681"/>
                    <a:pt x="4382" y="5527"/>
                  </a:cubicBezTo>
                  <a:cubicBezTo>
                    <a:pt x="5845" y="4909"/>
                    <a:pt x="6536" y="3227"/>
                    <a:pt x="5918" y="1763"/>
                  </a:cubicBezTo>
                  <a:cubicBezTo>
                    <a:pt x="5454" y="664"/>
                    <a:pt x="4389"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5516263" y="2258667"/>
              <a:ext cx="138970" cy="128491"/>
            </a:xfrm>
            <a:custGeom>
              <a:avLst/>
              <a:gdLst/>
              <a:ahLst/>
              <a:cxnLst/>
              <a:rect l="l" t="t" r="r" b="b"/>
              <a:pathLst>
                <a:path w="4244" h="3924" extrusionOk="0">
                  <a:moveTo>
                    <a:pt x="2016" y="574"/>
                  </a:moveTo>
                  <a:cubicBezTo>
                    <a:pt x="2553" y="574"/>
                    <a:pt x="3073" y="891"/>
                    <a:pt x="3292" y="1428"/>
                  </a:cubicBezTo>
                  <a:cubicBezTo>
                    <a:pt x="3593" y="2135"/>
                    <a:pt x="3260" y="2948"/>
                    <a:pt x="2553" y="3249"/>
                  </a:cubicBezTo>
                  <a:cubicBezTo>
                    <a:pt x="2380" y="3319"/>
                    <a:pt x="2196" y="3355"/>
                    <a:pt x="2012" y="3355"/>
                  </a:cubicBezTo>
                  <a:cubicBezTo>
                    <a:pt x="1834" y="3355"/>
                    <a:pt x="1656" y="3321"/>
                    <a:pt x="1488" y="3249"/>
                  </a:cubicBezTo>
                  <a:cubicBezTo>
                    <a:pt x="1146" y="3110"/>
                    <a:pt x="878" y="2842"/>
                    <a:pt x="732" y="2501"/>
                  </a:cubicBezTo>
                  <a:cubicBezTo>
                    <a:pt x="439" y="1793"/>
                    <a:pt x="764" y="980"/>
                    <a:pt x="1471" y="680"/>
                  </a:cubicBezTo>
                  <a:cubicBezTo>
                    <a:pt x="1650" y="606"/>
                    <a:pt x="1829" y="574"/>
                    <a:pt x="2016" y="574"/>
                  </a:cubicBezTo>
                  <a:close/>
                  <a:moveTo>
                    <a:pt x="2005" y="1"/>
                  </a:moveTo>
                  <a:cubicBezTo>
                    <a:pt x="1754" y="1"/>
                    <a:pt x="1498" y="49"/>
                    <a:pt x="1252" y="151"/>
                  </a:cubicBezTo>
                  <a:cubicBezTo>
                    <a:pt x="772" y="354"/>
                    <a:pt x="390" y="737"/>
                    <a:pt x="195" y="1224"/>
                  </a:cubicBezTo>
                  <a:cubicBezTo>
                    <a:pt x="0" y="1704"/>
                    <a:pt x="0" y="2241"/>
                    <a:pt x="203" y="2720"/>
                  </a:cubicBezTo>
                  <a:cubicBezTo>
                    <a:pt x="407" y="3208"/>
                    <a:pt x="789" y="3582"/>
                    <a:pt x="1268" y="3777"/>
                  </a:cubicBezTo>
                  <a:cubicBezTo>
                    <a:pt x="1512" y="3875"/>
                    <a:pt x="1764" y="3923"/>
                    <a:pt x="2016" y="3923"/>
                  </a:cubicBezTo>
                  <a:cubicBezTo>
                    <a:pt x="2268" y="3923"/>
                    <a:pt x="2528" y="3875"/>
                    <a:pt x="2772" y="3769"/>
                  </a:cubicBezTo>
                  <a:cubicBezTo>
                    <a:pt x="3772" y="3354"/>
                    <a:pt x="4244" y="2200"/>
                    <a:pt x="3821" y="1200"/>
                  </a:cubicBezTo>
                  <a:cubicBezTo>
                    <a:pt x="3502" y="453"/>
                    <a:pt x="2773" y="1"/>
                    <a:pt x="2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u 4">
            <a:extLst>
              <a:ext uri="{FF2B5EF4-FFF2-40B4-BE49-F238E27FC236}">
                <a16:creationId xmlns:a16="http://schemas.microsoft.com/office/drawing/2014/main" id="{E5F942C2-F70E-AFD3-1381-69224F0E60FB}"/>
              </a:ext>
            </a:extLst>
          </p:cNvPr>
          <p:cNvSpPr>
            <a:spLocks noGrp="1"/>
          </p:cNvSpPr>
          <p:nvPr>
            <p:ph type="title"/>
          </p:nvPr>
        </p:nvSpPr>
        <p:spPr>
          <a:xfrm>
            <a:off x="683825" y="1018252"/>
            <a:ext cx="6145065" cy="2520386"/>
          </a:xfrm>
        </p:spPr>
        <p:txBody>
          <a:bodyPr/>
          <a:lstStyle/>
          <a:p>
            <a:r>
              <a:rPr lang="en-US" sz="2400" dirty="0" err="1"/>
              <a:t>Surse</a:t>
            </a:r>
            <a:r>
              <a:rPr lang="en-US" sz="2400" dirty="0"/>
              <a:t> de current</a:t>
            </a:r>
            <a:br>
              <a:rPr lang="en-US" sz="2400" dirty="0"/>
            </a:br>
            <a:br>
              <a:rPr lang="en-US" sz="2400" dirty="0"/>
            </a:br>
            <a:r>
              <a:rPr lang="en-US" sz="2000" dirty="0">
                <a:latin typeface="Dutch801 Rm BT" panose="02020603060505020304" pitchFamily="18" charset="0"/>
              </a:rPr>
              <a:t>O </a:t>
            </a:r>
            <a:r>
              <a:rPr lang="en-US" sz="2000" dirty="0" err="1">
                <a:latin typeface="Dutch801 Rm BT" panose="02020603060505020304" pitchFamily="18" charset="0"/>
              </a:rPr>
              <a:t>sursă</a:t>
            </a:r>
            <a:r>
              <a:rPr lang="en-US" sz="2000" dirty="0">
                <a:latin typeface="Dutch801 Rm BT" panose="02020603060505020304" pitchFamily="18" charset="0"/>
              </a:rPr>
              <a:t> de </a:t>
            </a:r>
            <a:r>
              <a:rPr lang="en-US" sz="2000" dirty="0" err="1">
                <a:latin typeface="Dutch801 Rm BT" panose="02020603060505020304" pitchFamily="18" charset="0"/>
              </a:rPr>
              <a:t>curent</a:t>
            </a:r>
            <a:r>
              <a:rPr lang="en-US" sz="2000" dirty="0">
                <a:latin typeface="Dutch801 Rm BT" panose="02020603060505020304" pitchFamily="18" charset="0"/>
              </a:rPr>
              <a:t> </a:t>
            </a:r>
            <a:r>
              <a:rPr lang="en-US" sz="2000" dirty="0" err="1">
                <a:latin typeface="Dutch801 Rm BT" panose="02020603060505020304" pitchFamily="18" charset="0"/>
              </a:rPr>
              <a:t>este</a:t>
            </a:r>
            <a:r>
              <a:rPr lang="en-US" sz="2000" dirty="0">
                <a:latin typeface="Dutch801 Rm BT" panose="02020603060505020304" pitchFamily="18" charset="0"/>
              </a:rPr>
              <a:t> un </a:t>
            </a:r>
            <a:r>
              <a:rPr lang="en-US" sz="2000" dirty="0" err="1">
                <a:latin typeface="Dutch801 Rm BT" panose="02020603060505020304" pitchFamily="18" charset="0"/>
              </a:rPr>
              <a:t>dispozitiv</a:t>
            </a:r>
            <a:r>
              <a:rPr lang="en-US" sz="2000" dirty="0">
                <a:latin typeface="Dutch801 Rm BT" panose="02020603060505020304" pitchFamily="18" charset="0"/>
              </a:rPr>
              <a:t> </a:t>
            </a:r>
            <a:r>
              <a:rPr lang="en-US" sz="2000" dirty="0" err="1">
                <a:latin typeface="Dutch801 Rm BT" panose="02020603060505020304" pitchFamily="18" charset="0"/>
              </a:rPr>
              <a:t>sau</a:t>
            </a:r>
            <a:r>
              <a:rPr lang="en-US" sz="2000" dirty="0">
                <a:latin typeface="Dutch801 Rm BT" panose="02020603060505020304" pitchFamily="18" charset="0"/>
              </a:rPr>
              <a:t> circuit care </a:t>
            </a:r>
            <a:r>
              <a:rPr lang="en-US" sz="2000" dirty="0" err="1">
                <a:latin typeface="Dutch801 Rm BT" panose="02020603060505020304" pitchFamily="18" charset="0"/>
              </a:rPr>
              <a:t>furnizează</a:t>
            </a:r>
            <a:r>
              <a:rPr lang="en-US" sz="2000" dirty="0">
                <a:latin typeface="Dutch801 Rm BT" panose="02020603060505020304" pitchFamily="18" charset="0"/>
              </a:rPr>
              <a:t> un </a:t>
            </a:r>
            <a:r>
              <a:rPr lang="en-US" sz="2000" dirty="0" err="1">
                <a:latin typeface="Dutch801 Rm BT" panose="02020603060505020304" pitchFamily="18" charset="0"/>
              </a:rPr>
              <a:t>curent</a:t>
            </a:r>
            <a:r>
              <a:rPr lang="en-US" sz="2000" dirty="0">
                <a:latin typeface="Dutch801 Rm BT" panose="02020603060505020304" pitchFamily="18" charset="0"/>
              </a:rPr>
              <a:t> constant independent de </a:t>
            </a:r>
            <a:r>
              <a:rPr lang="en-US" sz="2000" dirty="0" err="1">
                <a:latin typeface="Dutch801 Rm BT" panose="02020603060505020304" pitchFamily="18" charset="0"/>
              </a:rPr>
              <a:t>tensiunea</a:t>
            </a:r>
            <a:r>
              <a:rPr lang="en-US" sz="2000" dirty="0">
                <a:latin typeface="Dutch801 Rm BT" panose="02020603060505020304" pitchFamily="18" charset="0"/>
              </a:rPr>
              <a:t> </a:t>
            </a:r>
            <a:r>
              <a:rPr lang="en-US" sz="2000" dirty="0" err="1">
                <a:latin typeface="Dutch801 Rm BT" panose="02020603060505020304" pitchFamily="18" charset="0"/>
              </a:rPr>
              <a:t>aplicată</a:t>
            </a:r>
            <a:r>
              <a:rPr lang="en-US" sz="2000" dirty="0">
                <a:latin typeface="Dutch801 Rm BT" panose="02020603060505020304" pitchFamily="18" charset="0"/>
              </a:rPr>
              <a:t>. Cele </a:t>
            </a:r>
            <a:r>
              <a:rPr lang="en-US" sz="2000" dirty="0" err="1">
                <a:latin typeface="Dutch801 Rm BT" panose="02020603060505020304" pitchFamily="18" charset="0"/>
              </a:rPr>
              <a:t>mai</a:t>
            </a:r>
            <a:r>
              <a:rPr lang="en-US" sz="2000" dirty="0">
                <a:latin typeface="Dutch801 Rm BT" panose="02020603060505020304" pitchFamily="18" charset="0"/>
              </a:rPr>
              <a:t> </a:t>
            </a:r>
            <a:r>
              <a:rPr lang="en-US" sz="2000" dirty="0" err="1">
                <a:latin typeface="Dutch801 Rm BT" panose="02020603060505020304" pitchFamily="18" charset="0"/>
              </a:rPr>
              <a:t>comune</a:t>
            </a:r>
            <a:r>
              <a:rPr lang="en-US" sz="2000" dirty="0">
                <a:latin typeface="Dutch801 Rm BT" panose="02020603060505020304" pitchFamily="18" charset="0"/>
              </a:rPr>
              <a:t> </a:t>
            </a:r>
            <a:r>
              <a:rPr lang="en-US" sz="2000" dirty="0" err="1">
                <a:latin typeface="Dutch801 Rm BT" panose="02020603060505020304" pitchFamily="18" charset="0"/>
              </a:rPr>
              <a:t>surse</a:t>
            </a:r>
            <a:r>
              <a:rPr lang="en-US" sz="2000" dirty="0">
                <a:latin typeface="Dutch801 Rm BT" panose="02020603060505020304" pitchFamily="18" charset="0"/>
              </a:rPr>
              <a:t> de </a:t>
            </a:r>
            <a:r>
              <a:rPr lang="en-US" sz="2000" dirty="0" err="1">
                <a:latin typeface="Dutch801 Rm BT" panose="02020603060505020304" pitchFamily="18" charset="0"/>
              </a:rPr>
              <a:t>curent</a:t>
            </a:r>
            <a:r>
              <a:rPr lang="en-US" sz="2000" dirty="0">
                <a:latin typeface="Dutch801 Rm BT" panose="02020603060505020304" pitchFamily="18" charset="0"/>
              </a:rPr>
              <a:t> sunt </a:t>
            </a:r>
            <a:r>
              <a:rPr lang="en-US" sz="2000" dirty="0" err="1">
                <a:latin typeface="Dutch801 Rm BT" panose="02020603060505020304" pitchFamily="18" charset="0"/>
              </a:rPr>
              <a:t>realizate</a:t>
            </a:r>
            <a:r>
              <a:rPr lang="en-US" sz="2000" dirty="0">
                <a:latin typeface="Dutch801 Rm BT" panose="02020603060505020304" pitchFamily="18" charset="0"/>
              </a:rPr>
              <a:t> </a:t>
            </a:r>
            <a:r>
              <a:rPr lang="en-US" sz="2000" dirty="0" err="1">
                <a:latin typeface="Dutch801 Rm BT" panose="02020603060505020304" pitchFamily="18" charset="0"/>
              </a:rPr>
              <a:t>folosind</a:t>
            </a:r>
            <a:r>
              <a:rPr lang="en-US" sz="2000" dirty="0">
                <a:latin typeface="Dutch801 Rm BT" panose="02020603060505020304" pitchFamily="18" charset="0"/>
              </a:rPr>
              <a:t> </a:t>
            </a:r>
            <a:r>
              <a:rPr lang="en-US" sz="2000" dirty="0" err="1">
                <a:latin typeface="Dutch801 Rm BT" panose="02020603060505020304" pitchFamily="18" charset="0"/>
              </a:rPr>
              <a:t>tranzistoare</a:t>
            </a:r>
            <a:r>
              <a:rPr lang="en-US" sz="2000" dirty="0">
                <a:latin typeface="Dutch801 Rm BT" panose="02020603060505020304" pitchFamily="18" charset="0"/>
              </a:rPr>
              <a:t> </a:t>
            </a:r>
            <a:r>
              <a:rPr lang="en-US" sz="2000" dirty="0" err="1">
                <a:latin typeface="Dutch801 Rm BT" panose="02020603060505020304" pitchFamily="18" charset="0"/>
              </a:rPr>
              <a:t>bipolare</a:t>
            </a:r>
            <a:r>
              <a:rPr lang="en-US" sz="2000" dirty="0">
                <a:latin typeface="Dutch801 Rm BT" panose="02020603060505020304" pitchFamily="18" charset="0"/>
              </a:rPr>
              <a:t> (BJT) </a:t>
            </a:r>
            <a:r>
              <a:rPr lang="en-US" sz="2000" dirty="0" err="1">
                <a:latin typeface="Dutch801 Rm BT" panose="02020603060505020304" pitchFamily="18" charset="0"/>
              </a:rPr>
              <a:t>sau</a:t>
            </a:r>
            <a:r>
              <a:rPr lang="en-US" sz="2000" dirty="0">
                <a:latin typeface="Dutch801 Rm BT" panose="02020603060505020304" pitchFamily="18" charset="0"/>
              </a:rPr>
              <a:t>	</a:t>
            </a:r>
            <a:r>
              <a:rPr lang="en-US" sz="2000" dirty="0" err="1">
                <a:latin typeface="Dutch801 Rm BT" panose="02020603060505020304" pitchFamily="18" charset="0"/>
              </a:rPr>
              <a:t>tranzistoare</a:t>
            </a:r>
            <a:r>
              <a:rPr lang="en-US" sz="2000" dirty="0">
                <a:latin typeface="Dutch801 Rm BT" panose="02020603060505020304" pitchFamily="18" charset="0"/>
              </a:rPr>
              <a:t> cu </a:t>
            </a:r>
            <a:r>
              <a:rPr lang="en-US" sz="2000" dirty="0" err="1">
                <a:latin typeface="Dutch801 Rm BT" panose="02020603060505020304" pitchFamily="18" charset="0"/>
              </a:rPr>
              <a:t>efect</a:t>
            </a:r>
            <a:r>
              <a:rPr lang="en-US" sz="2000" dirty="0">
                <a:latin typeface="Dutch801 Rm BT" panose="02020603060505020304" pitchFamily="18" charset="0"/>
              </a:rPr>
              <a:t> de </a:t>
            </a:r>
            <a:r>
              <a:rPr lang="en-US" sz="2000" dirty="0" err="1">
                <a:latin typeface="Dutch801 Rm BT" panose="02020603060505020304" pitchFamily="18" charset="0"/>
              </a:rPr>
              <a:t>câmp</a:t>
            </a:r>
            <a:r>
              <a:rPr lang="en-US" sz="2000" dirty="0">
                <a:latin typeface="Dutch801 Rm BT" panose="02020603060505020304" pitchFamily="18" charset="0"/>
              </a:rPr>
              <a:t> (FET).</a:t>
            </a:r>
          </a:p>
        </p:txBody>
      </p:sp>
      <p:pic>
        <p:nvPicPr>
          <p:cNvPr id="7" name="Imagine 6">
            <a:extLst>
              <a:ext uri="{FF2B5EF4-FFF2-40B4-BE49-F238E27FC236}">
                <a16:creationId xmlns:a16="http://schemas.microsoft.com/office/drawing/2014/main" id="{231B61EF-9CC2-B5E0-6A92-34F9A3DC5629}"/>
              </a:ext>
            </a:extLst>
          </p:cNvPr>
          <p:cNvPicPr>
            <a:picLocks noChangeAspect="1"/>
          </p:cNvPicPr>
          <p:nvPr/>
        </p:nvPicPr>
        <p:blipFill>
          <a:blip r:embed="rId3"/>
          <a:stretch>
            <a:fillRect/>
          </a:stretch>
        </p:blipFill>
        <p:spPr>
          <a:xfrm>
            <a:off x="6828890" y="1384957"/>
            <a:ext cx="2095682" cy="2283639"/>
          </a:xfrm>
          <a:prstGeom prst="rect">
            <a:avLst/>
          </a:prstGeom>
          <a:ln w="19050">
            <a:solidFill>
              <a:schemeClr val="tx1"/>
            </a:solidFill>
          </a:ln>
        </p:spPr>
      </p:pic>
      <p:grpSp>
        <p:nvGrpSpPr>
          <p:cNvPr id="8" name="Google Shape;6654;p58">
            <a:extLst>
              <a:ext uri="{FF2B5EF4-FFF2-40B4-BE49-F238E27FC236}">
                <a16:creationId xmlns:a16="http://schemas.microsoft.com/office/drawing/2014/main" id="{A7E2C58A-8853-6AD6-B6F5-4A7FCC3FD5E6}"/>
              </a:ext>
            </a:extLst>
          </p:cNvPr>
          <p:cNvGrpSpPr/>
          <p:nvPr/>
        </p:nvGrpSpPr>
        <p:grpSpPr>
          <a:xfrm>
            <a:off x="820206" y="3382206"/>
            <a:ext cx="830175" cy="604420"/>
            <a:chOff x="1310075" y="3980250"/>
            <a:chExt cx="297750" cy="297525"/>
          </a:xfrm>
        </p:grpSpPr>
        <p:sp>
          <p:nvSpPr>
            <p:cNvPr id="9" name="Google Shape;6655;p58">
              <a:extLst>
                <a:ext uri="{FF2B5EF4-FFF2-40B4-BE49-F238E27FC236}">
                  <a16:creationId xmlns:a16="http://schemas.microsoft.com/office/drawing/2014/main" id="{1ECA3122-78F8-8CCD-7EF9-A4B8DDDA2E91}"/>
                </a:ext>
              </a:extLst>
            </p:cNvPr>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656;p58">
              <a:extLst>
                <a:ext uri="{FF2B5EF4-FFF2-40B4-BE49-F238E27FC236}">
                  <a16:creationId xmlns:a16="http://schemas.microsoft.com/office/drawing/2014/main" id="{E08F1307-6086-0A26-7DF2-78D4A6CB3F42}"/>
                </a:ext>
              </a:extLst>
            </p:cNvPr>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6657;p58">
              <a:extLst>
                <a:ext uri="{FF2B5EF4-FFF2-40B4-BE49-F238E27FC236}">
                  <a16:creationId xmlns:a16="http://schemas.microsoft.com/office/drawing/2014/main" id="{338F1A9F-6892-D684-EF1F-FC1BC91DBC27}"/>
                </a:ext>
              </a:extLst>
            </p:cNvPr>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6658;p58">
              <a:extLst>
                <a:ext uri="{FF2B5EF4-FFF2-40B4-BE49-F238E27FC236}">
                  <a16:creationId xmlns:a16="http://schemas.microsoft.com/office/drawing/2014/main" id="{CE5AA7C8-0202-02C0-FBA2-A34C975E69CA}"/>
                </a:ext>
              </a:extLst>
            </p:cNvPr>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6"/>
          <p:cNvSpPr txBox="1">
            <a:spLocks noGrp="1"/>
          </p:cNvSpPr>
          <p:nvPr>
            <p:ph type="title"/>
          </p:nvPr>
        </p:nvSpPr>
        <p:spPr>
          <a:xfrm>
            <a:off x="712850" y="539500"/>
            <a:ext cx="7717800"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t>Elementul</a:t>
            </a:r>
            <a:r>
              <a:rPr lang="en-US" sz="2400" dirty="0"/>
              <a:t> de </a:t>
            </a:r>
            <a:r>
              <a:rPr lang="en-US" sz="2400" dirty="0" err="1"/>
              <a:t>bază</a:t>
            </a:r>
            <a:r>
              <a:rPr lang="en-US" sz="2400" dirty="0"/>
              <a:t> pentru </a:t>
            </a:r>
            <a:r>
              <a:rPr lang="en-US" sz="2400" dirty="0" err="1"/>
              <a:t>surse</a:t>
            </a:r>
            <a:r>
              <a:rPr lang="en-US" sz="2400" dirty="0"/>
              <a:t> de </a:t>
            </a:r>
            <a:r>
              <a:rPr lang="en-US" sz="2400" dirty="0" err="1"/>
              <a:t>curent</a:t>
            </a:r>
            <a:r>
              <a:rPr lang="en-US" sz="2400" dirty="0"/>
              <a:t> </a:t>
            </a:r>
            <a:endParaRPr sz="2400" dirty="0">
              <a:solidFill>
                <a:schemeClr val="lt2"/>
              </a:solidFill>
            </a:endParaRPr>
          </a:p>
        </p:txBody>
      </p:sp>
      <p:sp>
        <p:nvSpPr>
          <p:cNvPr id="1025" name="Google Shape;1025;p36"/>
          <p:cNvSpPr txBox="1">
            <a:spLocks noGrp="1"/>
          </p:cNvSpPr>
          <p:nvPr>
            <p:ph type="subTitle" idx="1"/>
          </p:nvPr>
        </p:nvSpPr>
        <p:spPr>
          <a:xfrm>
            <a:off x="1216598" y="1634647"/>
            <a:ext cx="3168900" cy="2053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Elementul</a:t>
            </a:r>
            <a:r>
              <a:rPr lang="en-US" dirty="0"/>
              <a:t> de </a:t>
            </a:r>
            <a:r>
              <a:rPr lang="en-US" dirty="0" err="1"/>
              <a:t>bază</a:t>
            </a:r>
            <a:r>
              <a:rPr lang="en-US" dirty="0"/>
              <a:t> pentru </a:t>
            </a:r>
            <a:r>
              <a:rPr lang="en-US" dirty="0" err="1"/>
              <a:t>surse</a:t>
            </a:r>
            <a:r>
              <a:rPr lang="en-US" dirty="0"/>
              <a:t> de </a:t>
            </a:r>
            <a:r>
              <a:rPr lang="en-US" dirty="0" err="1"/>
              <a:t>curent</a:t>
            </a:r>
            <a:r>
              <a:rPr lang="en-US" dirty="0"/>
              <a:t> </a:t>
            </a:r>
            <a:r>
              <a:rPr lang="en-US" dirty="0" err="1"/>
              <a:t>este</a:t>
            </a:r>
            <a:r>
              <a:rPr lang="en-US" dirty="0"/>
              <a:t> </a:t>
            </a:r>
            <a:r>
              <a:rPr lang="en-US" dirty="0" err="1"/>
              <a:t>conectarea</a:t>
            </a:r>
            <a:r>
              <a:rPr lang="en-US" dirty="0"/>
              <a:t> </a:t>
            </a:r>
            <a:r>
              <a:rPr lang="en-US" dirty="0" err="1"/>
              <a:t>tranzistorului</a:t>
            </a:r>
            <a:r>
              <a:rPr lang="en-US" dirty="0"/>
              <a:t> bipolar </a:t>
            </a:r>
            <a:r>
              <a:rPr lang="en-US" dirty="0" err="1"/>
              <a:t>sau</a:t>
            </a:r>
            <a:r>
              <a:rPr lang="en-US" dirty="0"/>
              <a:t> MOS ca o </a:t>
            </a:r>
            <a:r>
              <a:rPr lang="en-US" dirty="0" err="1"/>
              <a:t>diodă</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Prezintă</a:t>
            </a:r>
            <a:r>
              <a:rPr lang="en-US" dirty="0"/>
              <a:t> </a:t>
            </a:r>
            <a:r>
              <a:rPr lang="en-US" dirty="0" err="1"/>
              <a:t>două</a:t>
            </a:r>
            <a:r>
              <a:rPr lang="en-US" dirty="0"/>
              <a:t> </a:t>
            </a:r>
            <a:r>
              <a:rPr lang="en-US" dirty="0" err="1"/>
              <a:t>terminale</a:t>
            </a:r>
            <a:r>
              <a:rPr lang="en-US" dirty="0"/>
              <a:t> </a:t>
            </a:r>
            <a:r>
              <a:rPr lang="en-US" dirty="0" err="1"/>
              <a:t>dar</a:t>
            </a:r>
            <a:r>
              <a:rPr lang="en-US" dirty="0"/>
              <a:t> </a:t>
            </a:r>
            <a:r>
              <a:rPr lang="en-US" dirty="0" err="1"/>
              <a:t>funcţionarea</a:t>
            </a:r>
            <a:r>
              <a:rPr lang="en-US" dirty="0"/>
              <a:t> </a:t>
            </a:r>
            <a:r>
              <a:rPr lang="en-US" dirty="0" err="1"/>
              <a:t>este</a:t>
            </a:r>
            <a:r>
              <a:rPr lang="en-US" dirty="0"/>
              <a:t> de </a:t>
            </a:r>
            <a:r>
              <a:rPr lang="en-US" dirty="0" err="1"/>
              <a:t>tranzistor</a:t>
            </a:r>
            <a:r>
              <a:rPr lang="en-US" dirty="0"/>
              <a:t>. </a:t>
            </a:r>
            <a:endParaRPr dirty="0"/>
          </a:p>
        </p:txBody>
      </p:sp>
      <p:grpSp>
        <p:nvGrpSpPr>
          <p:cNvPr id="1027" name="Google Shape;1027;p36"/>
          <p:cNvGrpSpPr/>
          <p:nvPr/>
        </p:nvGrpSpPr>
        <p:grpSpPr>
          <a:xfrm>
            <a:off x="630106" y="4291925"/>
            <a:ext cx="962807" cy="722624"/>
            <a:chOff x="630106" y="4291925"/>
            <a:chExt cx="962807" cy="722624"/>
          </a:xfrm>
        </p:grpSpPr>
        <p:grpSp>
          <p:nvGrpSpPr>
            <p:cNvPr id="1028" name="Google Shape;1028;p36"/>
            <p:cNvGrpSpPr/>
            <p:nvPr/>
          </p:nvGrpSpPr>
          <p:grpSpPr>
            <a:xfrm flipH="1">
              <a:off x="630106" y="4291925"/>
              <a:ext cx="262069" cy="70200"/>
              <a:chOff x="7931225" y="3954075"/>
              <a:chExt cx="262069" cy="70200"/>
            </a:xfrm>
          </p:grpSpPr>
          <p:sp>
            <p:nvSpPr>
              <p:cNvPr id="1029" name="Google Shape;1029;p36"/>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36"/>
            <p:cNvGrpSpPr/>
            <p:nvPr/>
          </p:nvGrpSpPr>
          <p:grpSpPr>
            <a:xfrm>
              <a:off x="1041300" y="4330290"/>
              <a:ext cx="551614" cy="684259"/>
              <a:chOff x="6256175" y="736728"/>
              <a:chExt cx="551614" cy="684259"/>
            </a:xfrm>
          </p:grpSpPr>
          <p:sp>
            <p:nvSpPr>
              <p:cNvPr id="1032" name="Google Shape;1032;p36"/>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2" name="Google Shape;1042;p36"/>
          <p:cNvGrpSpPr/>
          <p:nvPr/>
        </p:nvGrpSpPr>
        <p:grpSpPr>
          <a:xfrm>
            <a:off x="8318202" y="1500600"/>
            <a:ext cx="694784" cy="460954"/>
            <a:chOff x="8100002" y="1449000"/>
            <a:chExt cx="694784" cy="460954"/>
          </a:xfrm>
        </p:grpSpPr>
        <p:sp>
          <p:nvSpPr>
            <p:cNvPr id="1043" name="Google Shape;1043;p36"/>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6"/>
          <p:cNvGrpSpPr/>
          <p:nvPr/>
        </p:nvGrpSpPr>
        <p:grpSpPr>
          <a:xfrm>
            <a:off x="7910714" y="188425"/>
            <a:ext cx="671236" cy="758900"/>
            <a:chOff x="7910714" y="188425"/>
            <a:chExt cx="671236" cy="758900"/>
          </a:xfrm>
        </p:grpSpPr>
        <p:grpSp>
          <p:nvGrpSpPr>
            <p:cNvPr id="1050" name="Google Shape;1050;p36"/>
            <p:cNvGrpSpPr/>
            <p:nvPr/>
          </p:nvGrpSpPr>
          <p:grpSpPr>
            <a:xfrm>
              <a:off x="8430725" y="188425"/>
              <a:ext cx="151225" cy="758900"/>
              <a:chOff x="6488600" y="1358975"/>
              <a:chExt cx="151225" cy="758900"/>
            </a:xfrm>
          </p:grpSpPr>
          <p:sp>
            <p:nvSpPr>
              <p:cNvPr id="1051" name="Google Shape;1051;p36"/>
              <p:cNvSpPr/>
              <p:nvPr/>
            </p:nvSpPr>
            <p:spPr>
              <a:xfrm>
                <a:off x="6582700" y="1421575"/>
                <a:ext cx="57125" cy="216075"/>
              </a:xfrm>
              <a:custGeom>
                <a:avLst/>
                <a:gdLst/>
                <a:ahLst/>
                <a:cxnLst/>
                <a:rect l="l" t="t" r="r" b="b"/>
                <a:pathLst>
                  <a:path w="2285" h="8643" extrusionOk="0">
                    <a:moveTo>
                      <a:pt x="285" y="1"/>
                    </a:moveTo>
                    <a:cubicBezTo>
                      <a:pt x="130" y="1"/>
                      <a:pt x="0" y="131"/>
                      <a:pt x="0" y="285"/>
                    </a:cubicBezTo>
                    <a:cubicBezTo>
                      <a:pt x="0" y="448"/>
                      <a:pt x="130" y="578"/>
                      <a:pt x="285" y="578"/>
                    </a:cubicBezTo>
                    <a:cubicBezTo>
                      <a:pt x="1065" y="578"/>
                      <a:pt x="1707" y="1212"/>
                      <a:pt x="1707" y="2000"/>
                    </a:cubicBezTo>
                    <a:lnTo>
                      <a:pt x="1707" y="8358"/>
                    </a:lnTo>
                    <a:cubicBezTo>
                      <a:pt x="1707" y="8520"/>
                      <a:pt x="1837" y="8642"/>
                      <a:pt x="1992" y="8642"/>
                    </a:cubicBezTo>
                    <a:cubicBezTo>
                      <a:pt x="2154" y="8642"/>
                      <a:pt x="2284" y="8520"/>
                      <a:pt x="2284" y="8358"/>
                    </a:cubicBezTo>
                    <a:lnTo>
                      <a:pt x="2276" y="1992"/>
                    </a:lnTo>
                    <a:cubicBezTo>
                      <a:pt x="2276" y="895"/>
                      <a:pt x="1382"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6494475" y="2034325"/>
                <a:ext cx="100425" cy="83550"/>
              </a:xfrm>
              <a:custGeom>
                <a:avLst/>
                <a:gdLst/>
                <a:ahLst/>
                <a:cxnLst/>
                <a:rect l="l" t="t" r="r" b="b"/>
                <a:pathLst>
                  <a:path w="4017" h="3342" extrusionOk="0">
                    <a:moveTo>
                      <a:pt x="3196" y="578"/>
                    </a:moveTo>
                    <a:lnTo>
                      <a:pt x="2009" y="2505"/>
                    </a:lnTo>
                    <a:lnTo>
                      <a:pt x="814" y="578"/>
                    </a:lnTo>
                    <a:close/>
                    <a:moveTo>
                      <a:pt x="302" y="1"/>
                    </a:moveTo>
                    <a:cubicBezTo>
                      <a:pt x="196" y="1"/>
                      <a:pt x="98" y="58"/>
                      <a:pt x="50" y="147"/>
                    </a:cubicBezTo>
                    <a:cubicBezTo>
                      <a:pt x="1" y="245"/>
                      <a:pt x="1" y="350"/>
                      <a:pt x="58" y="440"/>
                    </a:cubicBezTo>
                    <a:lnTo>
                      <a:pt x="1765" y="3204"/>
                    </a:lnTo>
                    <a:cubicBezTo>
                      <a:pt x="1814" y="3285"/>
                      <a:pt x="1903" y="3342"/>
                      <a:pt x="2009" y="3342"/>
                    </a:cubicBezTo>
                    <a:cubicBezTo>
                      <a:pt x="2106" y="3342"/>
                      <a:pt x="2204" y="3285"/>
                      <a:pt x="2253" y="3204"/>
                    </a:cubicBezTo>
                    <a:lnTo>
                      <a:pt x="3960" y="440"/>
                    </a:lnTo>
                    <a:cubicBezTo>
                      <a:pt x="4009" y="350"/>
                      <a:pt x="4017" y="236"/>
                      <a:pt x="3960" y="147"/>
                    </a:cubicBezTo>
                    <a:cubicBezTo>
                      <a:pt x="3911" y="58"/>
                      <a:pt x="3814"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6502825" y="1562225"/>
                <a:ext cx="85175" cy="473950"/>
              </a:xfrm>
              <a:custGeom>
                <a:avLst/>
                <a:gdLst/>
                <a:ahLst/>
                <a:cxnLst/>
                <a:rect l="l" t="t" r="r" b="b"/>
                <a:pathLst>
                  <a:path w="3407" h="18958" extrusionOk="0">
                    <a:moveTo>
                      <a:pt x="0" y="0"/>
                    </a:moveTo>
                    <a:lnTo>
                      <a:pt x="0" y="18958"/>
                    </a:lnTo>
                    <a:lnTo>
                      <a:pt x="3406" y="18958"/>
                    </a:lnTo>
                    <a:lnTo>
                      <a:pt x="3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6495500" y="1555100"/>
                <a:ext cx="99825" cy="488400"/>
              </a:xfrm>
              <a:custGeom>
                <a:avLst/>
                <a:gdLst/>
                <a:ahLst/>
                <a:cxnLst/>
                <a:rect l="l" t="t" r="r" b="b"/>
                <a:pathLst>
                  <a:path w="3993" h="19536" extrusionOk="0">
                    <a:moveTo>
                      <a:pt x="3415" y="570"/>
                    </a:moveTo>
                    <a:lnTo>
                      <a:pt x="3423" y="18958"/>
                    </a:lnTo>
                    <a:lnTo>
                      <a:pt x="586" y="18958"/>
                    </a:lnTo>
                    <a:lnTo>
                      <a:pt x="578" y="570"/>
                    </a:lnTo>
                    <a:close/>
                    <a:moveTo>
                      <a:pt x="293" y="1"/>
                    </a:moveTo>
                    <a:cubicBezTo>
                      <a:pt x="212" y="1"/>
                      <a:pt x="139" y="33"/>
                      <a:pt x="90" y="90"/>
                    </a:cubicBezTo>
                    <a:cubicBezTo>
                      <a:pt x="33" y="139"/>
                      <a:pt x="1" y="212"/>
                      <a:pt x="1" y="285"/>
                    </a:cubicBezTo>
                    <a:lnTo>
                      <a:pt x="9" y="19243"/>
                    </a:lnTo>
                    <a:cubicBezTo>
                      <a:pt x="9" y="19405"/>
                      <a:pt x="139" y="19536"/>
                      <a:pt x="293" y="19536"/>
                    </a:cubicBezTo>
                    <a:lnTo>
                      <a:pt x="293" y="19527"/>
                    </a:lnTo>
                    <a:lnTo>
                      <a:pt x="3708" y="19527"/>
                    </a:lnTo>
                    <a:cubicBezTo>
                      <a:pt x="3781" y="19527"/>
                      <a:pt x="3854" y="19503"/>
                      <a:pt x="3911" y="19446"/>
                    </a:cubicBezTo>
                    <a:cubicBezTo>
                      <a:pt x="3960" y="19397"/>
                      <a:pt x="3992" y="19324"/>
                      <a:pt x="3992" y="19243"/>
                    </a:cubicBezTo>
                    <a:lnTo>
                      <a:pt x="3984" y="285"/>
                    </a:lnTo>
                    <a:cubicBezTo>
                      <a:pt x="3984" y="131"/>
                      <a:pt x="3854" y="1"/>
                      <a:pt x="3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6502625" y="1366100"/>
                <a:ext cx="85375" cy="196150"/>
              </a:xfrm>
              <a:custGeom>
                <a:avLst/>
                <a:gdLst/>
                <a:ahLst/>
                <a:cxnLst/>
                <a:rect l="l" t="t" r="r" b="b"/>
                <a:pathLst>
                  <a:path w="3415" h="7846" extrusionOk="0">
                    <a:moveTo>
                      <a:pt x="1707" y="0"/>
                    </a:moveTo>
                    <a:cubicBezTo>
                      <a:pt x="764" y="0"/>
                      <a:pt x="0" y="764"/>
                      <a:pt x="0" y="1699"/>
                    </a:cubicBezTo>
                    <a:lnTo>
                      <a:pt x="8" y="7845"/>
                    </a:lnTo>
                    <a:lnTo>
                      <a:pt x="3414" y="7845"/>
                    </a:lnTo>
                    <a:lnTo>
                      <a:pt x="3414" y="1707"/>
                    </a:lnTo>
                    <a:cubicBezTo>
                      <a:pt x="3414" y="764"/>
                      <a:pt x="2650" y="0"/>
                      <a:pt x="1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6495500" y="1358975"/>
                <a:ext cx="99600" cy="210375"/>
              </a:xfrm>
              <a:custGeom>
                <a:avLst/>
                <a:gdLst/>
                <a:ahLst/>
                <a:cxnLst/>
                <a:rect l="l" t="t" r="r" b="b"/>
                <a:pathLst>
                  <a:path w="3984" h="8415" extrusionOk="0">
                    <a:moveTo>
                      <a:pt x="1992" y="570"/>
                    </a:moveTo>
                    <a:cubicBezTo>
                      <a:pt x="2773" y="570"/>
                      <a:pt x="3415" y="1204"/>
                      <a:pt x="3415" y="1992"/>
                    </a:cubicBezTo>
                    <a:lnTo>
                      <a:pt x="3415" y="7846"/>
                    </a:lnTo>
                    <a:lnTo>
                      <a:pt x="578" y="7846"/>
                    </a:lnTo>
                    <a:lnTo>
                      <a:pt x="578" y="1984"/>
                    </a:lnTo>
                    <a:cubicBezTo>
                      <a:pt x="578" y="1204"/>
                      <a:pt x="1212" y="570"/>
                      <a:pt x="1992" y="570"/>
                    </a:cubicBezTo>
                    <a:close/>
                    <a:moveTo>
                      <a:pt x="1992" y="1"/>
                    </a:moveTo>
                    <a:cubicBezTo>
                      <a:pt x="895" y="1"/>
                      <a:pt x="1" y="895"/>
                      <a:pt x="1" y="1984"/>
                    </a:cubicBezTo>
                    <a:lnTo>
                      <a:pt x="9" y="8130"/>
                    </a:lnTo>
                    <a:cubicBezTo>
                      <a:pt x="9" y="8293"/>
                      <a:pt x="131" y="8415"/>
                      <a:pt x="293" y="8415"/>
                    </a:cubicBezTo>
                    <a:lnTo>
                      <a:pt x="3699" y="8415"/>
                    </a:lnTo>
                    <a:cubicBezTo>
                      <a:pt x="3781" y="8415"/>
                      <a:pt x="3854" y="8390"/>
                      <a:pt x="3903" y="8333"/>
                    </a:cubicBezTo>
                    <a:cubicBezTo>
                      <a:pt x="3960" y="8276"/>
                      <a:pt x="3984" y="8211"/>
                      <a:pt x="3984" y="8130"/>
                    </a:cubicBezTo>
                    <a:lnTo>
                      <a:pt x="3984" y="1992"/>
                    </a:lnTo>
                    <a:cubicBezTo>
                      <a:pt x="3984" y="895"/>
                      <a:pt x="3090" y="1"/>
                      <a:pt x="19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6488600" y="1516075"/>
                <a:ext cx="111400" cy="14250"/>
              </a:xfrm>
              <a:custGeom>
                <a:avLst/>
                <a:gdLst/>
                <a:ahLst/>
                <a:cxnLst/>
                <a:rect l="l" t="t" r="r" b="b"/>
                <a:pathLst>
                  <a:path w="4456" h="570" extrusionOk="0">
                    <a:moveTo>
                      <a:pt x="285" y="1"/>
                    </a:moveTo>
                    <a:cubicBezTo>
                      <a:pt x="130" y="1"/>
                      <a:pt x="0" y="131"/>
                      <a:pt x="0" y="285"/>
                    </a:cubicBezTo>
                    <a:cubicBezTo>
                      <a:pt x="0" y="448"/>
                      <a:pt x="130" y="570"/>
                      <a:pt x="285" y="570"/>
                    </a:cubicBezTo>
                    <a:lnTo>
                      <a:pt x="4171" y="570"/>
                    </a:lnTo>
                    <a:cubicBezTo>
                      <a:pt x="4333" y="570"/>
                      <a:pt x="4455" y="448"/>
                      <a:pt x="4455" y="285"/>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6488600" y="1549000"/>
                <a:ext cx="111400" cy="14450"/>
              </a:xfrm>
              <a:custGeom>
                <a:avLst/>
                <a:gdLst/>
                <a:ahLst/>
                <a:cxnLst/>
                <a:rect l="l" t="t" r="r" b="b"/>
                <a:pathLst>
                  <a:path w="4456" h="578" extrusionOk="0">
                    <a:moveTo>
                      <a:pt x="285" y="1"/>
                    </a:moveTo>
                    <a:cubicBezTo>
                      <a:pt x="130" y="1"/>
                      <a:pt x="0" y="131"/>
                      <a:pt x="0" y="293"/>
                    </a:cubicBezTo>
                    <a:cubicBezTo>
                      <a:pt x="0" y="448"/>
                      <a:pt x="130" y="578"/>
                      <a:pt x="285" y="578"/>
                    </a:cubicBezTo>
                    <a:lnTo>
                      <a:pt x="4171" y="578"/>
                    </a:lnTo>
                    <a:cubicBezTo>
                      <a:pt x="4333" y="578"/>
                      <a:pt x="4455" y="448"/>
                      <a:pt x="4455" y="293"/>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36"/>
            <p:cNvSpPr/>
            <p:nvPr/>
          </p:nvSpPr>
          <p:spPr>
            <a:xfrm rot="10800000">
              <a:off x="7910714" y="540578"/>
              <a:ext cx="145426" cy="192671"/>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920;p56">
            <a:extLst>
              <a:ext uri="{FF2B5EF4-FFF2-40B4-BE49-F238E27FC236}">
                <a16:creationId xmlns:a16="http://schemas.microsoft.com/office/drawing/2014/main" id="{F5331F15-8E43-E8B0-356B-7B409F71F9E7}"/>
              </a:ext>
            </a:extLst>
          </p:cNvPr>
          <p:cNvGrpSpPr/>
          <p:nvPr/>
        </p:nvGrpSpPr>
        <p:grpSpPr>
          <a:xfrm>
            <a:off x="938159" y="1781479"/>
            <a:ext cx="339256" cy="339255"/>
            <a:chOff x="3271200" y="4992125"/>
            <a:chExt cx="481825" cy="481825"/>
          </a:xfrm>
        </p:grpSpPr>
        <p:sp>
          <p:nvSpPr>
            <p:cNvPr id="3" name="Google Shape;5921;p56">
              <a:extLst>
                <a:ext uri="{FF2B5EF4-FFF2-40B4-BE49-F238E27FC236}">
                  <a16:creationId xmlns:a16="http://schemas.microsoft.com/office/drawing/2014/main" id="{B1B4900F-2324-96A8-A8EF-8BD0B5E89EE1}"/>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922;p56">
              <a:extLst>
                <a:ext uri="{FF2B5EF4-FFF2-40B4-BE49-F238E27FC236}">
                  <a16:creationId xmlns:a16="http://schemas.microsoft.com/office/drawing/2014/main" id="{F47E6F31-E164-8A22-1900-79D8CF4C83F2}"/>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923;p56">
              <a:extLst>
                <a:ext uri="{FF2B5EF4-FFF2-40B4-BE49-F238E27FC236}">
                  <a16:creationId xmlns:a16="http://schemas.microsoft.com/office/drawing/2014/main" id="{92E2117C-D729-B4B1-517E-FB8CB3BD8B89}"/>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6" name="Google Shape;5920;p56">
            <a:extLst>
              <a:ext uri="{FF2B5EF4-FFF2-40B4-BE49-F238E27FC236}">
                <a16:creationId xmlns:a16="http://schemas.microsoft.com/office/drawing/2014/main" id="{097EB2F6-DC67-49CF-CFEB-494FACACCA08}"/>
              </a:ext>
            </a:extLst>
          </p:cNvPr>
          <p:cNvGrpSpPr/>
          <p:nvPr/>
        </p:nvGrpSpPr>
        <p:grpSpPr>
          <a:xfrm>
            <a:off x="930344" y="2762413"/>
            <a:ext cx="339256" cy="339255"/>
            <a:chOff x="3271200" y="4992125"/>
            <a:chExt cx="481825" cy="481825"/>
          </a:xfrm>
        </p:grpSpPr>
        <p:sp>
          <p:nvSpPr>
            <p:cNvPr id="7" name="Google Shape;5921;p56">
              <a:extLst>
                <a:ext uri="{FF2B5EF4-FFF2-40B4-BE49-F238E27FC236}">
                  <a16:creationId xmlns:a16="http://schemas.microsoft.com/office/drawing/2014/main" id="{F6855B7F-9668-F0F7-D56C-2414B6288461}"/>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8" name="Google Shape;5922;p56">
              <a:extLst>
                <a:ext uri="{FF2B5EF4-FFF2-40B4-BE49-F238E27FC236}">
                  <a16:creationId xmlns:a16="http://schemas.microsoft.com/office/drawing/2014/main" id="{466CC846-346D-5DF3-440A-159482B54638}"/>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9" name="Google Shape;5923;p56">
              <a:extLst>
                <a:ext uri="{FF2B5EF4-FFF2-40B4-BE49-F238E27FC236}">
                  <a16:creationId xmlns:a16="http://schemas.microsoft.com/office/drawing/2014/main" id="{0612DB8D-B6E0-794B-A90C-CB1A1AB323AD}"/>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pic>
        <p:nvPicPr>
          <p:cNvPr id="13" name="Imagine 12">
            <a:extLst>
              <a:ext uri="{FF2B5EF4-FFF2-40B4-BE49-F238E27FC236}">
                <a16:creationId xmlns:a16="http://schemas.microsoft.com/office/drawing/2014/main" id="{18EA7211-F389-B4CF-CCED-59A235EC2724}"/>
              </a:ext>
            </a:extLst>
          </p:cNvPr>
          <p:cNvPicPr>
            <a:picLocks noChangeAspect="1"/>
          </p:cNvPicPr>
          <p:nvPr/>
        </p:nvPicPr>
        <p:blipFill>
          <a:blip r:embed="rId3"/>
          <a:stretch>
            <a:fillRect/>
          </a:stretch>
        </p:blipFill>
        <p:spPr>
          <a:xfrm>
            <a:off x="4747568" y="1515698"/>
            <a:ext cx="2642652" cy="2291861"/>
          </a:xfrm>
          <a:prstGeom prst="rect">
            <a:avLst/>
          </a:prstGeom>
          <a:ln w="1905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5"/>
          <p:cNvSpPr txBox="1">
            <a:spLocks noGrp="1"/>
          </p:cNvSpPr>
          <p:nvPr>
            <p:ph type="title"/>
          </p:nvPr>
        </p:nvSpPr>
        <p:spPr>
          <a:xfrm>
            <a:off x="3636479" y="1100804"/>
            <a:ext cx="4853316" cy="24330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O </a:t>
            </a:r>
            <a:r>
              <a:rPr lang="en-US" sz="1800" dirty="0" err="1"/>
              <a:t>oglindă</a:t>
            </a:r>
            <a:r>
              <a:rPr lang="en-US" sz="1800" dirty="0"/>
              <a:t> de </a:t>
            </a:r>
            <a:r>
              <a:rPr lang="en-US" sz="1800" dirty="0" err="1"/>
              <a:t>curent</a:t>
            </a:r>
            <a:r>
              <a:rPr lang="en-US" sz="1800" dirty="0"/>
              <a:t> </a:t>
            </a:r>
            <a:r>
              <a:rPr lang="en-US" sz="1800" dirty="0" err="1"/>
              <a:t>este</a:t>
            </a:r>
            <a:r>
              <a:rPr lang="en-US" sz="1800" dirty="0"/>
              <a:t> un circuit </a:t>
            </a:r>
            <a:r>
              <a:rPr lang="en-US" sz="1800" dirty="0" err="1"/>
              <a:t>utilizat</a:t>
            </a:r>
            <a:r>
              <a:rPr lang="en-US" sz="1800" dirty="0"/>
              <a:t> pentru a </a:t>
            </a:r>
            <a:r>
              <a:rPr lang="en-US" sz="1800" dirty="0" err="1"/>
              <a:t>copia</a:t>
            </a:r>
            <a:r>
              <a:rPr lang="en-US" sz="1800" dirty="0"/>
              <a:t> un </a:t>
            </a:r>
            <a:r>
              <a:rPr lang="en-US" sz="1800" dirty="0" err="1"/>
              <a:t>curent</a:t>
            </a:r>
            <a:r>
              <a:rPr lang="en-US" sz="1800" dirty="0"/>
              <a:t> de </a:t>
            </a:r>
            <a:r>
              <a:rPr lang="en-US" sz="1800" dirty="0" err="1"/>
              <a:t>referință</a:t>
            </a:r>
            <a:r>
              <a:rPr lang="en-US" sz="1800" dirty="0"/>
              <a:t> de la un </a:t>
            </a:r>
            <a:r>
              <a:rPr lang="en-US" sz="1800" dirty="0" err="1"/>
              <a:t>tranzistor</a:t>
            </a:r>
            <a:r>
              <a:rPr lang="en-US" sz="1800" dirty="0"/>
              <a:t> la </a:t>
            </a:r>
            <a:r>
              <a:rPr lang="en-US" sz="1800" dirty="0" err="1"/>
              <a:t>altul</a:t>
            </a:r>
            <a:r>
              <a:rPr lang="en-US" sz="1800" dirty="0"/>
              <a:t>. Un </a:t>
            </a:r>
            <a:r>
              <a:rPr lang="en-US" sz="1800" dirty="0" err="1"/>
              <a:t>exemplu</a:t>
            </a:r>
            <a:r>
              <a:rPr lang="en-US" sz="1800" dirty="0"/>
              <a:t> </a:t>
            </a:r>
            <a:r>
              <a:rPr lang="en-US" sz="1800" dirty="0" err="1"/>
              <a:t>simplu</a:t>
            </a:r>
            <a:r>
              <a:rPr lang="en-US" sz="1800" dirty="0"/>
              <a:t> de </a:t>
            </a:r>
            <a:r>
              <a:rPr lang="en-US" sz="1800" dirty="0" err="1"/>
              <a:t>oglindă</a:t>
            </a:r>
            <a:r>
              <a:rPr lang="en-US" sz="1800" dirty="0"/>
              <a:t> de </a:t>
            </a:r>
            <a:r>
              <a:rPr lang="en-US" sz="1800" dirty="0" err="1"/>
              <a:t>curent</a:t>
            </a:r>
            <a:r>
              <a:rPr lang="en-US" sz="1800" dirty="0"/>
              <a:t> </a:t>
            </a:r>
            <a:r>
              <a:rPr lang="en-US" sz="1800" dirty="0" err="1"/>
              <a:t>este</a:t>
            </a:r>
            <a:r>
              <a:rPr lang="en-US" sz="1800" dirty="0"/>
              <a:t> </a:t>
            </a:r>
            <a:r>
              <a:rPr lang="en-US" sz="1800" dirty="0" err="1"/>
              <a:t>constituit</a:t>
            </a:r>
            <a:r>
              <a:rPr lang="en-US" sz="1800" dirty="0"/>
              <a:t> din </a:t>
            </a:r>
            <a:r>
              <a:rPr lang="en-US" sz="1800" dirty="0" err="1"/>
              <a:t>doua</a:t>
            </a:r>
            <a:r>
              <a:rPr lang="en-US" sz="1800" dirty="0"/>
              <a:t> </a:t>
            </a:r>
            <a:r>
              <a:rPr lang="en-US" sz="1800" dirty="0" err="1"/>
              <a:t>tranzistoare</a:t>
            </a:r>
            <a:r>
              <a:rPr lang="en-US" sz="1800" dirty="0"/>
              <a:t> </a:t>
            </a:r>
            <a:r>
              <a:rPr lang="en-US" sz="1800" dirty="0" err="1"/>
              <a:t>bipolare</a:t>
            </a:r>
            <a:r>
              <a:rPr lang="en-US" sz="1800" dirty="0"/>
              <a:t> (Q1 </a:t>
            </a:r>
            <a:r>
              <a:rPr lang="en-US" sz="1800" dirty="0" err="1"/>
              <a:t>și</a:t>
            </a:r>
            <a:r>
              <a:rPr lang="en-US" sz="1800" dirty="0"/>
              <a:t> Q2) </a:t>
            </a:r>
            <a:r>
              <a:rPr lang="en-US" sz="1800" dirty="0" err="1"/>
              <a:t>conectate</a:t>
            </a:r>
            <a:r>
              <a:rPr lang="en-US" sz="1800" dirty="0"/>
              <a:t> </a:t>
            </a:r>
            <a:r>
              <a:rPr lang="en-US" sz="1800" dirty="0" err="1"/>
              <a:t>astfel</a:t>
            </a:r>
            <a:r>
              <a:rPr lang="en-US" sz="1800" dirty="0"/>
              <a:t> </a:t>
            </a:r>
            <a:r>
              <a:rPr lang="en-US" sz="1800" dirty="0" err="1"/>
              <a:t>încât</a:t>
            </a:r>
            <a:r>
              <a:rPr lang="en-US" sz="1800" dirty="0"/>
              <a:t> </a:t>
            </a:r>
            <a:r>
              <a:rPr lang="en-US" sz="1800" dirty="0" err="1"/>
              <a:t>curentul</a:t>
            </a:r>
            <a:r>
              <a:rPr lang="en-US" sz="1800" dirty="0"/>
              <a:t> </a:t>
            </a:r>
            <a:r>
              <a:rPr lang="en-US" sz="1800" dirty="0" err="1"/>
              <a:t>colectorului</a:t>
            </a:r>
            <a:r>
              <a:rPr lang="en-US" sz="1800" dirty="0"/>
              <a:t> </a:t>
            </a:r>
            <a:r>
              <a:rPr lang="en-US" sz="1800" dirty="0" err="1"/>
              <a:t>tranzistorului</a:t>
            </a:r>
            <a:r>
              <a:rPr lang="en-US" sz="1800" dirty="0"/>
              <a:t> de </a:t>
            </a:r>
            <a:r>
              <a:rPr lang="en-US" sz="1800" dirty="0" err="1"/>
              <a:t>referință</a:t>
            </a:r>
            <a:r>
              <a:rPr lang="en-US" sz="1800" dirty="0"/>
              <a:t> (Q1) </a:t>
            </a:r>
            <a:r>
              <a:rPr lang="en-US" sz="1800" dirty="0" err="1"/>
              <a:t>este</a:t>
            </a:r>
            <a:r>
              <a:rPr lang="en-US" sz="1800" dirty="0"/>
              <a:t> </a:t>
            </a:r>
            <a:r>
              <a:rPr lang="en-US" sz="1800" dirty="0" err="1"/>
              <a:t>oglindit</a:t>
            </a:r>
            <a:r>
              <a:rPr lang="en-US" sz="1800" dirty="0"/>
              <a:t> </a:t>
            </a:r>
            <a:r>
              <a:rPr lang="en-US" sz="1800" dirty="0" err="1"/>
              <a:t>în</a:t>
            </a:r>
            <a:r>
              <a:rPr lang="en-US" sz="1800" dirty="0"/>
              <a:t> </a:t>
            </a:r>
            <a:r>
              <a:rPr lang="en-US" sz="1800" dirty="0" err="1"/>
              <a:t>curentul</a:t>
            </a:r>
            <a:r>
              <a:rPr lang="en-US" sz="1800" dirty="0"/>
              <a:t> </a:t>
            </a:r>
            <a:r>
              <a:rPr lang="en-US" sz="1800" dirty="0" err="1"/>
              <a:t>colectorului</a:t>
            </a:r>
            <a:r>
              <a:rPr lang="en-US" sz="1800" dirty="0"/>
              <a:t> </a:t>
            </a:r>
            <a:r>
              <a:rPr lang="en-US" sz="1800" dirty="0" err="1"/>
              <a:t>celuilalt</a:t>
            </a:r>
            <a:r>
              <a:rPr lang="en-US" sz="1800" dirty="0"/>
              <a:t> </a:t>
            </a:r>
            <a:r>
              <a:rPr lang="en-US" sz="1800" dirty="0" err="1"/>
              <a:t>tranzistor</a:t>
            </a:r>
            <a:r>
              <a:rPr lang="en-US" sz="1800" dirty="0"/>
              <a:t> (Q2).</a:t>
            </a:r>
          </a:p>
        </p:txBody>
      </p:sp>
      <p:grpSp>
        <p:nvGrpSpPr>
          <p:cNvPr id="1012" name="Google Shape;1012;p35"/>
          <p:cNvGrpSpPr/>
          <p:nvPr/>
        </p:nvGrpSpPr>
        <p:grpSpPr>
          <a:xfrm>
            <a:off x="1162813" y="540563"/>
            <a:ext cx="352825" cy="375425"/>
            <a:chOff x="7079975" y="409500"/>
            <a:chExt cx="352825" cy="375425"/>
          </a:xfrm>
        </p:grpSpPr>
        <p:sp>
          <p:nvSpPr>
            <p:cNvPr id="1013" name="Google Shape;1013;p35"/>
            <p:cNvSpPr/>
            <p:nvPr/>
          </p:nvSpPr>
          <p:spPr>
            <a:xfrm>
              <a:off x="7079975" y="465625"/>
              <a:ext cx="352825" cy="319300"/>
            </a:xfrm>
            <a:custGeom>
              <a:avLst/>
              <a:gdLst/>
              <a:ahLst/>
              <a:cxnLst/>
              <a:rect l="l" t="t" r="r" b="b"/>
              <a:pathLst>
                <a:path w="14113" h="12772" extrusionOk="0">
                  <a:moveTo>
                    <a:pt x="7057" y="1"/>
                  </a:moveTo>
                  <a:cubicBezTo>
                    <a:pt x="5382" y="1"/>
                    <a:pt x="3878" y="440"/>
                    <a:pt x="2854" y="1122"/>
                  </a:cubicBezTo>
                  <a:cubicBezTo>
                    <a:pt x="1179" y="2057"/>
                    <a:pt x="0" y="4204"/>
                    <a:pt x="0" y="6699"/>
                  </a:cubicBezTo>
                  <a:cubicBezTo>
                    <a:pt x="0" y="10057"/>
                    <a:pt x="2106" y="12772"/>
                    <a:pt x="4707" y="12772"/>
                  </a:cubicBezTo>
                  <a:cubicBezTo>
                    <a:pt x="5561" y="12772"/>
                    <a:pt x="6366" y="12479"/>
                    <a:pt x="7057" y="11959"/>
                  </a:cubicBezTo>
                  <a:cubicBezTo>
                    <a:pt x="7748" y="12479"/>
                    <a:pt x="8552" y="12772"/>
                    <a:pt x="9414" y="12772"/>
                  </a:cubicBezTo>
                  <a:cubicBezTo>
                    <a:pt x="12007" y="12772"/>
                    <a:pt x="14113" y="10057"/>
                    <a:pt x="14113" y="6699"/>
                  </a:cubicBezTo>
                  <a:cubicBezTo>
                    <a:pt x="14113" y="4204"/>
                    <a:pt x="12942" y="2057"/>
                    <a:pt x="11268" y="1122"/>
                  </a:cubicBezTo>
                  <a:cubicBezTo>
                    <a:pt x="10243" y="440"/>
                    <a:pt x="8739" y="1"/>
                    <a:pt x="7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7208625" y="409500"/>
              <a:ext cx="51225" cy="83800"/>
            </a:xfrm>
            <a:custGeom>
              <a:avLst/>
              <a:gdLst/>
              <a:ahLst/>
              <a:cxnLst/>
              <a:rect l="l" t="t" r="r" b="b"/>
              <a:pathLst>
                <a:path w="2049" h="3352" extrusionOk="0">
                  <a:moveTo>
                    <a:pt x="332" y="1"/>
                  </a:moveTo>
                  <a:cubicBezTo>
                    <a:pt x="237" y="1"/>
                    <a:pt x="142" y="47"/>
                    <a:pt x="90" y="132"/>
                  </a:cubicBezTo>
                  <a:cubicBezTo>
                    <a:pt x="0" y="270"/>
                    <a:pt x="41" y="449"/>
                    <a:pt x="179" y="530"/>
                  </a:cubicBezTo>
                  <a:cubicBezTo>
                    <a:pt x="984" y="1034"/>
                    <a:pt x="1447" y="2083"/>
                    <a:pt x="1277" y="3018"/>
                  </a:cubicBezTo>
                  <a:cubicBezTo>
                    <a:pt x="1244" y="3172"/>
                    <a:pt x="1350" y="3319"/>
                    <a:pt x="1504" y="3351"/>
                  </a:cubicBezTo>
                  <a:lnTo>
                    <a:pt x="1553" y="3351"/>
                  </a:lnTo>
                  <a:cubicBezTo>
                    <a:pt x="1691" y="3351"/>
                    <a:pt x="1813" y="3254"/>
                    <a:pt x="1837" y="3115"/>
                  </a:cubicBezTo>
                  <a:cubicBezTo>
                    <a:pt x="2049" y="1945"/>
                    <a:pt x="1496" y="677"/>
                    <a:pt x="480" y="43"/>
                  </a:cubicBezTo>
                  <a:cubicBezTo>
                    <a:pt x="434" y="14"/>
                    <a:pt x="383"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7208425" y="485500"/>
              <a:ext cx="76625" cy="24650"/>
            </a:xfrm>
            <a:custGeom>
              <a:avLst/>
              <a:gdLst/>
              <a:ahLst/>
              <a:cxnLst/>
              <a:rect l="l" t="t" r="r" b="b"/>
              <a:pathLst>
                <a:path w="3065" h="986" extrusionOk="0">
                  <a:moveTo>
                    <a:pt x="1582" y="0"/>
                  </a:moveTo>
                  <a:cubicBezTo>
                    <a:pt x="1071" y="0"/>
                    <a:pt x="559" y="159"/>
                    <a:pt x="146" y="474"/>
                  </a:cubicBezTo>
                  <a:cubicBezTo>
                    <a:pt x="24" y="563"/>
                    <a:pt x="0" y="742"/>
                    <a:pt x="98" y="872"/>
                  </a:cubicBezTo>
                  <a:cubicBezTo>
                    <a:pt x="155" y="945"/>
                    <a:pt x="236" y="986"/>
                    <a:pt x="325" y="986"/>
                  </a:cubicBezTo>
                  <a:cubicBezTo>
                    <a:pt x="382" y="986"/>
                    <a:pt x="447" y="962"/>
                    <a:pt x="496" y="921"/>
                  </a:cubicBezTo>
                  <a:cubicBezTo>
                    <a:pt x="801" y="692"/>
                    <a:pt x="1190" y="576"/>
                    <a:pt x="1578" y="576"/>
                  </a:cubicBezTo>
                  <a:cubicBezTo>
                    <a:pt x="1934" y="576"/>
                    <a:pt x="2289" y="674"/>
                    <a:pt x="2577" y="872"/>
                  </a:cubicBezTo>
                  <a:cubicBezTo>
                    <a:pt x="2627" y="906"/>
                    <a:pt x="2683" y="923"/>
                    <a:pt x="2739" y="923"/>
                  </a:cubicBezTo>
                  <a:cubicBezTo>
                    <a:pt x="2831" y="923"/>
                    <a:pt x="2920" y="879"/>
                    <a:pt x="2975" y="799"/>
                  </a:cubicBezTo>
                  <a:cubicBezTo>
                    <a:pt x="3065" y="669"/>
                    <a:pt x="3032" y="490"/>
                    <a:pt x="2902" y="401"/>
                  </a:cubicBezTo>
                  <a:cubicBezTo>
                    <a:pt x="2514" y="133"/>
                    <a:pt x="2048" y="0"/>
                    <a:pt x="1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5"/>
          <p:cNvGrpSpPr/>
          <p:nvPr/>
        </p:nvGrpSpPr>
        <p:grpSpPr>
          <a:xfrm>
            <a:off x="2186235" y="616563"/>
            <a:ext cx="682401" cy="704958"/>
            <a:chOff x="7921775" y="2642275"/>
            <a:chExt cx="682401" cy="704958"/>
          </a:xfrm>
        </p:grpSpPr>
        <p:sp>
          <p:nvSpPr>
            <p:cNvPr id="1017" name="Google Shape;1017;p35"/>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ine 6">
            <a:extLst>
              <a:ext uri="{FF2B5EF4-FFF2-40B4-BE49-F238E27FC236}">
                <a16:creationId xmlns:a16="http://schemas.microsoft.com/office/drawing/2014/main" id="{F0F406AC-AB34-37EC-0411-7082D58FAA29}"/>
              </a:ext>
            </a:extLst>
          </p:cNvPr>
          <p:cNvPicPr>
            <a:picLocks noChangeAspect="1"/>
          </p:cNvPicPr>
          <p:nvPr/>
        </p:nvPicPr>
        <p:blipFill>
          <a:blip r:embed="rId3"/>
          <a:stretch>
            <a:fillRect/>
          </a:stretch>
        </p:blipFill>
        <p:spPr>
          <a:xfrm>
            <a:off x="854938" y="1330721"/>
            <a:ext cx="2781541" cy="25091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4"/>
          <p:cNvSpPr txBox="1">
            <a:spLocks noGrp="1"/>
          </p:cNvSpPr>
          <p:nvPr>
            <p:ph type="title"/>
          </p:nvPr>
        </p:nvSpPr>
        <p:spPr>
          <a:xfrm>
            <a:off x="712850" y="539500"/>
            <a:ext cx="7718400" cy="1070400"/>
          </a:xfrm>
          <a:prstGeom prst="rect">
            <a:avLst/>
          </a:prstGeom>
        </p:spPr>
        <p:txBody>
          <a:bodyPr spcFirstLastPara="1" wrap="square" lIns="91425" tIns="91425" rIns="91425" bIns="91425" anchor="t" anchorCtr="0">
            <a:noAutofit/>
          </a:bodyPr>
          <a:lstStyle/>
          <a:p>
            <a:r>
              <a:rPr lang="en-US" dirty="0" err="1"/>
              <a:t>Relația</a:t>
            </a:r>
            <a:r>
              <a:rPr lang="en-US" dirty="0"/>
              <a:t> </a:t>
            </a:r>
            <a:r>
              <a:rPr lang="en-US" dirty="0" err="1"/>
              <a:t>Ebers</a:t>
            </a:r>
            <a:r>
              <a:rPr lang="en-US" dirty="0"/>
              <a:t>-Moll:</a:t>
            </a:r>
            <a:br>
              <a:rPr lang="en-US" dirty="0"/>
            </a:br>
            <a:r>
              <a:rPr lang="it-IT" sz="2400" dirty="0">
                <a:solidFill>
                  <a:schemeClr val="lt2"/>
                </a:solidFill>
              </a:rPr>
              <a:t>Modelul Ebers-Moll descrie comportamentul curentului în tranzistoarele bipolare.</a:t>
            </a:r>
            <a:endParaRPr lang="en-US" sz="2400" dirty="0">
              <a:solidFill>
                <a:schemeClr val="lt2"/>
              </a:solidFill>
            </a:endParaRPr>
          </a:p>
        </p:txBody>
      </p:sp>
      <p:sp>
        <p:nvSpPr>
          <p:cNvPr id="951" name="Google Shape;951;p34"/>
          <p:cNvSpPr txBox="1">
            <a:spLocks noGrp="1"/>
          </p:cNvSpPr>
          <p:nvPr>
            <p:ph type="subTitle" idx="4294967295"/>
          </p:nvPr>
        </p:nvSpPr>
        <p:spPr>
          <a:xfrm>
            <a:off x="686837" y="1829162"/>
            <a:ext cx="7718400" cy="6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Acesta</a:t>
            </a:r>
            <a:r>
              <a:rPr lang="en-US" dirty="0"/>
              <a:t> </a:t>
            </a:r>
            <a:r>
              <a:rPr lang="en-US" dirty="0" err="1"/>
              <a:t>ia</a:t>
            </a:r>
            <a:r>
              <a:rPr lang="en-US" dirty="0"/>
              <a:t> </a:t>
            </a:r>
            <a:r>
              <a:rPr lang="en-US" dirty="0" err="1"/>
              <a:t>în</a:t>
            </a:r>
            <a:r>
              <a:rPr lang="en-US" dirty="0"/>
              <a:t> </a:t>
            </a:r>
            <a:r>
              <a:rPr lang="en-US" dirty="0" err="1"/>
              <a:t>considerare</a:t>
            </a:r>
            <a:r>
              <a:rPr lang="en-US" dirty="0"/>
              <a:t> </a:t>
            </a:r>
            <a:r>
              <a:rPr lang="en-US" dirty="0" err="1"/>
              <a:t>injecția</a:t>
            </a:r>
            <a:r>
              <a:rPr lang="en-US" dirty="0"/>
              <a:t> de </a:t>
            </a:r>
            <a:r>
              <a:rPr lang="en-US" dirty="0" err="1"/>
              <a:t>curent</a:t>
            </a:r>
            <a:r>
              <a:rPr lang="en-US" dirty="0"/>
              <a:t> </a:t>
            </a:r>
            <a:r>
              <a:rPr lang="en-US" dirty="0" err="1"/>
              <a:t>în</a:t>
            </a:r>
            <a:r>
              <a:rPr lang="en-US" dirty="0"/>
              <a:t> </a:t>
            </a:r>
            <a:r>
              <a:rPr lang="en-US" dirty="0" err="1"/>
              <a:t>regiunea</a:t>
            </a:r>
            <a:r>
              <a:rPr lang="en-US" dirty="0"/>
              <a:t> de </a:t>
            </a:r>
            <a:r>
              <a:rPr lang="en-US" dirty="0" err="1"/>
              <a:t>bază-emitor</a:t>
            </a:r>
            <a:r>
              <a:rPr lang="en-US" dirty="0"/>
              <a:t> </a:t>
            </a:r>
            <a:r>
              <a:rPr lang="en-US" dirty="0" err="1"/>
              <a:t>și</a:t>
            </a:r>
            <a:r>
              <a:rPr lang="en-US" dirty="0"/>
              <a:t> </a:t>
            </a:r>
            <a:r>
              <a:rPr lang="en-US" dirty="0" err="1"/>
              <a:t>colecția</a:t>
            </a:r>
            <a:r>
              <a:rPr lang="en-US" dirty="0"/>
              <a:t> de </a:t>
            </a:r>
            <a:r>
              <a:rPr lang="en-US" dirty="0" err="1"/>
              <a:t>curent</a:t>
            </a:r>
            <a:r>
              <a:rPr lang="en-US" dirty="0"/>
              <a:t> </a:t>
            </a:r>
            <a:r>
              <a:rPr lang="en-US" dirty="0" err="1"/>
              <a:t>în</a:t>
            </a:r>
            <a:r>
              <a:rPr lang="en-US" dirty="0"/>
              <a:t> </a:t>
            </a:r>
            <a:r>
              <a:rPr lang="en-US" dirty="0" err="1"/>
              <a:t>regiunea</a:t>
            </a:r>
            <a:r>
              <a:rPr lang="en-US" dirty="0"/>
              <a:t> de </a:t>
            </a:r>
            <a:r>
              <a:rPr lang="en-US" dirty="0" err="1"/>
              <a:t>colector.Ecuatiile</a:t>
            </a:r>
            <a:r>
              <a:rPr lang="en-US" dirty="0"/>
              <a:t> </a:t>
            </a:r>
            <a:r>
              <a:rPr lang="en-US" dirty="0" err="1"/>
              <a:t>Ebers</a:t>
            </a:r>
            <a:r>
              <a:rPr lang="en-US" dirty="0"/>
              <a:t>-Moll sunt:</a:t>
            </a:r>
          </a:p>
        </p:txBody>
      </p:sp>
      <p:cxnSp>
        <p:nvCxnSpPr>
          <p:cNvPr id="955" name="Google Shape;955;p34"/>
          <p:cNvCxnSpPr>
            <a:cxnSpLocks/>
          </p:cNvCxnSpPr>
          <p:nvPr/>
        </p:nvCxnSpPr>
        <p:spPr>
          <a:xfrm rot="10800000" flipH="1">
            <a:off x="3928982" y="2615339"/>
            <a:ext cx="654900" cy="420000"/>
          </a:xfrm>
          <a:prstGeom prst="bentConnector3">
            <a:avLst>
              <a:gd name="adj1" fmla="val 49989"/>
            </a:avLst>
          </a:prstGeom>
          <a:noFill/>
          <a:ln w="19050" cap="flat" cmpd="sng">
            <a:solidFill>
              <a:schemeClr val="dk1"/>
            </a:solidFill>
            <a:prstDash val="solid"/>
            <a:round/>
            <a:headEnd type="none" w="med" len="med"/>
            <a:tailEnd type="none" w="med" len="med"/>
          </a:ln>
        </p:spPr>
      </p:cxnSp>
      <p:cxnSp>
        <p:nvCxnSpPr>
          <p:cNvPr id="956" name="Google Shape;956;p34"/>
          <p:cNvCxnSpPr>
            <a:cxnSpLocks/>
          </p:cNvCxnSpPr>
          <p:nvPr/>
        </p:nvCxnSpPr>
        <p:spPr>
          <a:xfrm>
            <a:off x="3933464" y="3446155"/>
            <a:ext cx="654900" cy="420300"/>
          </a:xfrm>
          <a:prstGeom prst="bentConnector3">
            <a:avLst>
              <a:gd name="adj1" fmla="val 51124"/>
            </a:avLst>
          </a:prstGeom>
          <a:noFill/>
          <a:ln w="19050" cap="flat" cmpd="sng">
            <a:solidFill>
              <a:schemeClr val="dk1"/>
            </a:solidFill>
            <a:prstDash val="solid"/>
            <a:round/>
            <a:headEnd type="none" w="med" len="med"/>
            <a:tailEnd type="none" w="med" len="med"/>
          </a:ln>
        </p:spPr>
      </p:cxnSp>
      <p:grpSp>
        <p:nvGrpSpPr>
          <p:cNvPr id="957" name="Google Shape;957;p34"/>
          <p:cNvGrpSpPr/>
          <p:nvPr/>
        </p:nvGrpSpPr>
        <p:grpSpPr>
          <a:xfrm>
            <a:off x="8181714" y="3798077"/>
            <a:ext cx="499071" cy="1094771"/>
            <a:chOff x="7978405" y="3787675"/>
            <a:chExt cx="499071" cy="1094771"/>
          </a:xfrm>
        </p:grpSpPr>
        <p:grpSp>
          <p:nvGrpSpPr>
            <p:cNvPr id="958" name="Google Shape;958;p34"/>
            <p:cNvGrpSpPr/>
            <p:nvPr/>
          </p:nvGrpSpPr>
          <p:grpSpPr>
            <a:xfrm>
              <a:off x="7978405" y="4323418"/>
              <a:ext cx="499071" cy="559027"/>
              <a:chOff x="5830603" y="540575"/>
              <a:chExt cx="562714" cy="630316"/>
            </a:xfrm>
          </p:grpSpPr>
          <p:sp>
            <p:nvSpPr>
              <p:cNvPr id="959" name="Google Shape;959;p34"/>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34"/>
            <p:cNvGrpSpPr/>
            <p:nvPr/>
          </p:nvGrpSpPr>
          <p:grpSpPr>
            <a:xfrm>
              <a:off x="8215400" y="3787675"/>
              <a:ext cx="262069" cy="70200"/>
              <a:chOff x="7931225" y="3954075"/>
              <a:chExt cx="262069" cy="70200"/>
            </a:xfrm>
          </p:grpSpPr>
          <p:sp>
            <p:nvSpPr>
              <p:cNvPr id="967" name="Google Shape;967;p3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9" name="Google Shape;969;p34"/>
          <p:cNvGrpSpPr/>
          <p:nvPr/>
        </p:nvGrpSpPr>
        <p:grpSpPr>
          <a:xfrm>
            <a:off x="210129" y="4205963"/>
            <a:ext cx="1397002" cy="396972"/>
            <a:chOff x="210129" y="4205963"/>
            <a:chExt cx="1397002" cy="396972"/>
          </a:xfrm>
        </p:grpSpPr>
        <p:grpSp>
          <p:nvGrpSpPr>
            <p:cNvPr id="970" name="Google Shape;970;p34"/>
            <p:cNvGrpSpPr/>
            <p:nvPr/>
          </p:nvGrpSpPr>
          <p:grpSpPr>
            <a:xfrm>
              <a:off x="210129" y="4205963"/>
              <a:ext cx="682400" cy="279516"/>
              <a:chOff x="890354" y="684688"/>
              <a:chExt cx="682400" cy="279516"/>
            </a:xfrm>
          </p:grpSpPr>
          <p:sp>
            <p:nvSpPr>
              <p:cNvPr id="971" name="Google Shape;971;p34"/>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34"/>
            <p:cNvSpPr/>
            <p:nvPr/>
          </p:nvSpPr>
          <p:spPr>
            <a:xfrm>
              <a:off x="1169025" y="453718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ine 2">
            <a:extLst>
              <a:ext uri="{FF2B5EF4-FFF2-40B4-BE49-F238E27FC236}">
                <a16:creationId xmlns:a16="http://schemas.microsoft.com/office/drawing/2014/main" id="{99EB93A6-326B-171D-8E4C-FD8F012D81F7}"/>
              </a:ext>
            </a:extLst>
          </p:cNvPr>
          <p:cNvPicPr>
            <a:picLocks noChangeAspect="1"/>
          </p:cNvPicPr>
          <p:nvPr/>
        </p:nvPicPr>
        <p:blipFill>
          <a:blip r:embed="rId3"/>
          <a:stretch>
            <a:fillRect/>
          </a:stretch>
        </p:blipFill>
        <p:spPr>
          <a:xfrm>
            <a:off x="538644" y="2794001"/>
            <a:ext cx="3368332" cy="929721"/>
          </a:xfrm>
          <a:prstGeom prst="rect">
            <a:avLst/>
          </a:prstGeom>
        </p:spPr>
      </p:pic>
      <p:pic>
        <p:nvPicPr>
          <p:cNvPr id="5" name="Imagine 4">
            <a:extLst>
              <a:ext uri="{FF2B5EF4-FFF2-40B4-BE49-F238E27FC236}">
                <a16:creationId xmlns:a16="http://schemas.microsoft.com/office/drawing/2014/main" id="{EC8587E6-AF46-4310-5935-61A0E393E6E7}"/>
              </a:ext>
            </a:extLst>
          </p:cNvPr>
          <p:cNvPicPr>
            <a:picLocks noChangeAspect="1"/>
          </p:cNvPicPr>
          <p:nvPr/>
        </p:nvPicPr>
        <p:blipFill>
          <a:blip r:embed="rId4"/>
          <a:stretch>
            <a:fillRect/>
          </a:stretch>
        </p:blipFill>
        <p:spPr>
          <a:xfrm>
            <a:off x="4673068" y="2475571"/>
            <a:ext cx="3656455" cy="1522829"/>
          </a:xfrm>
          <a:prstGeom prst="rect">
            <a:avLst/>
          </a:prstGeom>
        </p:spPr>
      </p:pic>
      <p:cxnSp>
        <p:nvCxnSpPr>
          <p:cNvPr id="6" name="Google Shape;869;p32">
            <a:extLst>
              <a:ext uri="{FF2B5EF4-FFF2-40B4-BE49-F238E27FC236}">
                <a16:creationId xmlns:a16="http://schemas.microsoft.com/office/drawing/2014/main" id="{BE250DFA-C5AD-5705-D12E-387DC37A85A9}"/>
              </a:ext>
            </a:extLst>
          </p:cNvPr>
          <p:cNvCxnSpPr>
            <a:cxnSpLocks/>
          </p:cNvCxnSpPr>
          <p:nvPr/>
        </p:nvCxnSpPr>
        <p:spPr>
          <a:xfrm rot="10800000" flipV="1">
            <a:off x="4244268" y="2817514"/>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19" name="Google Shape;869;p32">
            <a:extLst>
              <a:ext uri="{FF2B5EF4-FFF2-40B4-BE49-F238E27FC236}">
                <a16:creationId xmlns:a16="http://schemas.microsoft.com/office/drawing/2014/main" id="{C3AC5F6F-E525-442F-330B-C9D748BD56C0}"/>
              </a:ext>
            </a:extLst>
          </p:cNvPr>
          <p:cNvCxnSpPr>
            <a:cxnSpLocks/>
          </p:cNvCxnSpPr>
          <p:nvPr/>
        </p:nvCxnSpPr>
        <p:spPr>
          <a:xfrm rot="10800000" flipV="1">
            <a:off x="4250774" y="3585031"/>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25" name="Google Shape;869;p32">
            <a:extLst>
              <a:ext uri="{FF2B5EF4-FFF2-40B4-BE49-F238E27FC236}">
                <a16:creationId xmlns:a16="http://schemas.microsoft.com/office/drawing/2014/main" id="{12246909-E083-CA0E-21C1-42840AB7590A}"/>
              </a:ext>
            </a:extLst>
          </p:cNvPr>
          <p:cNvCxnSpPr>
            <a:cxnSpLocks/>
          </p:cNvCxnSpPr>
          <p:nvPr/>
        </p:nvCxnSpPr>
        <p:spPr>
          <a:xfrm rot="10800000" flipV="1">
            <a:off x="4244268" y="3112568"/>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26" name="Google Shape;869;p32">
            <a:extLst>
              <a:ext uri="{FF2B5EF4-FFF2-40B4-BE49-F238E27FC236}">
                <a16:creationId xmlns:a16="http://schemas.microsoft.com/office/drawing/2014/main" id="{A92F08D4-F214-35FA-8CC3-42EEDEB40481}"/>
              </a:ext>
            </a:extLst>
          </p:cNvPr>
          <p:cNvCxnSpPr>
            <a:cxnSpLocks/>
          </p:cNvCxnSpPr>
          <p:nvPr/>
        </p:nvCxnSpPr>
        <p:spPr>
          <a:xfrm rot="10800000" flipV="1">
            <a:off x="4250773" y="3376919"/>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8"/>
          <p:cNvSpPr txBox="1">
            <a:spLocks noGrp="1"/>
          </p:cNvSpPr>
          <p:nvPr>
            <p:ph type="title"/>
          </p:nvPr>
        </p:nvSpPr>
        <p:spPr>
          <a:xfrm>
            <a:off x="712850" y="539500"/>
            <a:ext cx="7718400"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dirty="0"/>
              <a:t>Relațiile de calcul pentru tranzistoare identice</a:t>
            </a:r>
            <a:endParaRPr sz="2400" dirty="0">
              <a:solidFill>
                <a:schemeClr val="lt2"/>
              </a:solidFill>
            </a:endParaRPr>
          </a:p>
        </p:txBody>
      </p:sp>
      <p:sp>
        <p:nvSpPr>
          <p:cNvPr id="1109" name="Google Shape;1109;p38"/>
          <p:cNvSpPr txBox="1"/>
          <p:nvPr/>
        </p:nvSpPr>
        <p:spPr>
          <a:xfrm>
            <a:off x="870750" y="1473950"/>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mc:AlternateContent xmlns:mc="http://schemas.openxmlformats.org/markup-compatibility/2006" xmlns:a14="http://schemas.microsoft.com/office/drawing/2010/main">
        <mc:Choice Requires="a14">
          <p:sp>
            <p:nvSpPr>
              <p:cNvPr id="1110" name="Google Shape;1110;p38"/>
              <p:cNvSpPr txBox="1">
                <a:spLocks noGrp="1"/>
              </p:cNvSpPr>
              <p:nvPr>
                <p:ph type="subTitle" idx="1"/>
              </p:nvPr>
            </p:nvSpPr>
            <p:spPr>
              <a:xfrm>
                <a:off x="1702732" y="1531931"/>
                <a:ext cx="3850200" cy="848100"/>
              </a:xfrm>
              <a:prstGeom prst="rect">
                <a:avLst/>
              </a:prstGeom>
            </p:spPr>
            <p:txBody>
              <a:bodyPr spcFirstLastPara="1" wrap="square" lIns="91425" tIns="91425" rIns="91425" bIns="91425" anchor="ctr" anchorCtr="0">
                <a:noAutofit/>
              </a:bodyPr>
              <a:lstStyle/>
              <a:p>
                <a:pPr marL="0" indent="0"/>
                <a:r>
                  <a:rPr lang="en-US" dirty="0">
                    <a:latin typeface="Bahnschrift SemiLight" panose="020B0502040204020203" pitchFamily="34" charset="0"/>
                  </a:rPr>
                  <a:t>Pentru </a:t>
                </a:r>
                <a:r>
                  <a:rPr lang="en-US" dirty="0" err="1">
                    <a:latin typeface="Bahnschrift SemiLight" panose="020B0502040204020203" pitchFamily="34" charset="0"/>
                  </a:rPr>
                  <a:t>tranzistoare</a:t>
                </a:r>
                <a:r>
                  <a:rPr lang="en-US" dirty="0">
                    <a:latin typeface="Bahnschrift SemiLight" panose="020B0502040204020203" pitchFamily="34" charset="0"/>
                  </a:rPr>
                  <a:t> </a:t>
                </a:r>
                <a:r>
                  <a:rPr lang="en-US" dirty="0" err="1">
                    <a:latin typeface="Bahnschrift SemiLight" panose="020B0502040204020203" pitchFamily="34" charset="0"/>
                  </a:rPr>
                  <a:t>identice</a:t>
                </a:r>
                <a:r>
                  <a:rPr lang="en-US" dirty="0">
                    <a:latin typeface="Bahnschrift SemiLight" panose="020B0502040204020203" pitchFamily="34" charset="0"/>
                  </a:rPr>
                  <a:t> </a:t>
                </a:r>
                <a:r>
                  <a:rPr lang="en-US" dirty="0" err="1">
                    <a:latin typeface="Bahnschrift SemiLight" panose="020B0502040204020203" pitchFamily="34" charset="0"/>
                  </a:rPr>
                  <a:t>în</a:t>
                </a:r>
                <a:r>
                  <a:rPr lang="en-US" dirty="0">
                    <a:latin typeface="Bahnschrift SemiLight" panose="020B0502040204020203" pitchFamily="34" charset="0"/>
                  </a:rPr>
                  <a:t> </a:t>
                </a:r>
                <a:r>
                  <a:rPr lang="en-US" dirty="0" err="1">
                    <a:latin typeface="Bahnschrift SemiLight" panose="020B0502040204020203" pitchFamily="34" charset="0"/>
                  </a:rPr>
                  <a:t>oglinda</a:t>
                </a:r>
                <a:r>
                  <a:rPr lang="en-US" dirty="0">
                    <a:latin typeface="Bahnschrift SemiLight" panose="020B0502040204020203" pitchFamily="34" charset="0"/>
                  </a:rPr>
                  <a:t> de </a:t>
                </a:r>
                <a:r>
                  <a:rPr lang="en-US" dirty="0" err="1">
                    <a:latin typeface="Bahnschrift SemiLight" panose="020B0502040204020203" pitchFamily="34" charset="0"/>
                  </a:rPr>
                  <a:t>curent</a:t>
                </a:r>
                <a:r>
                  <a:rPr lang="en-US" dirty="0">
                    <a:latin typeface="Bahnschrift SemiLight" panose="020B0502040204020203" pitchFamily="34" charset="0"/>
                  </a:rPr>
                  <a:t>, </a:t>
                </a:r>
                <a:r>
                  <a:rPr lang="en-US" dirty="0" err="1">
                    <a:latin typeface="Bahnschrift SemiLight" panose="020B0502040204020203" pitchFamily="34" charset="0"/>
                  </a:rPr>
                  <a:t>curentul</a:t>
                </a:r>
                <a:r>
                  <a:rPr lang="en-US" dirty="0">
                    <a:latin typeface="Bahnschrift SemiLight" panose="020B0502040204020203" pitchFamily="34" charset="0"/>
                  </a:rPr>
                  <a:t> de </a:t>
                </a:r>
                <a:r>
                  <a:rPr lang="en-US" dirty="0" err="1">
                    <a:latin typeface="Bahnschrift SemiLight" panose="020B0502040204020203" pitchFamily="34" charset="0"/>
                  </a:rPr>
                  <a:t>ieșire</a:t>
                </a:r>
                <a:r>
                  <a:rPr lang="en-US" dirty="0">
                    <a:latin typeface="Bahnschrift SemiLight" panose="020B0502040204020203" pitchFamily="34" charset="0"/>
                  </a:rPr>
                  <a:t>  </a:t>
                </a:r>
                <a14:m>
                  <m:oMath xmlns:m="http://schemas.openxmlformats.org/officeDocument/2006/math">
                    <m:r>
                      <a:rPr lang="en-US" i="1" smtClean="0">
                        <a:latin typeface="Cambria Math" panose="02040503050406030204" pitchFamily="18" charset="0"/>
                      </a:rPr>
                      <m:t>𝐼</m:t>
                    </m:r>
                    <m:r>
                      <a:rPr lang="en-US" i="1">
                        <a:latin typeface="Cambria Math" panose="02040503050406030204" pitchFamily="18" charset="0"/>
                      </a:rPr>
                      <m:t>𝑜𝑢𝑡</m:t>
                    </m:r>
                    <m:r>
                      <a:rPr lang="en-US" b="0" i="1" smtClean="0">
                        <a:latin typeface="Cambria Math" panose="02040503050406030204" pitchFamily="18" charset="0"/>
                      </a:rPr>
                      <m:t> </m:t>
                    </m:r>
                  </m:oMath>
                </a14:m>
                <a:r>
                  <a:rPr lang="en-US" dirty="0" err="1">
                    <a:latin typeface="Bahnschrift SemiLight" panose="020B0502040204020203" pitchFamily="34" charset="0"/>
                  </a:rPr>
                  <a:t>este</a:t>
                </a:r>
                <a:r>
                  <a:rPr lang="en-US" dirty="0">
                    <a:latin typeface="Bahnschrift SemiLight" panose="020B0502040204020203" pitchFamily="34" charset="0"/>
                  </a:rPr>
                  <a:t> egal cu </a:t>
                </a:r>
                <a:r>
                  <a:rPr lang="en-US" dirty="0" err="1">
                    <a:latin typeface="Bahnschrift SemiLight" panose="020B0502040204020203" pitchFamily="34" charset="0"/>
                  </a:rPr>
                  <a:t>curentul</a:t>
                </a:r>
                <a:r>
                  <a:rPr lang="en-US" dirty="0">
                    <a:latin typeface="Bahnschrift SemiLight" panose="020B0502040204020203" pitchFamily="34" charset="0"/>
                  </a:rPr>
                  <a:t> de </a:t>
                </a:r>
                <a:r>
                  <a:rPr lang="en-US" dirty="0" err="1">
                    <a:latin typeface="Bahnschrift SemiLight" panose="020B0502040204020203" pitchFamily="34" charset="0"/>
                  </a:rPr>
                  <a:t>referință</a:t>
                </a:r>
                <a:r>
                  <a:rPr lang="en-US" dirty="0">
                    <a:latin typeface="Bahnschrift SemiLight" panose="020B0502040204020203" pitchFamily="34" charset="0"/>
                  </a:rPr>
                  <a:t> </a:t>
                </a:r>
                <a14:m>
                  <m:oMath xmlns:m="http://schemas.openxmlformats.org/officeDocument/2006/math">
                    <m:r>
                      <a:rPr lang="en-US" i="1">
                        <a:latin typeface="Cambria Math" panose="02040503050406030204" pitchFamily="18" charset="0"/>
                      </a:rPr>
                      <m:t>𝐼𝑟𝑒𝑓</m:t>
                    </m:r>
                  </m:oMath>
                </a14:m>
                <a:endParaRPr lang="en-US" dirty="0">
                  <a:latin typeface="Bahnschrift SemiLight" panose="020B0502040204020203" pitchFamily="34" charset="0"/>
                </a:endParaRPr>
              </a:p>
              <a:p>
                <a:pPr marL="0" lvl="0" indent="0" algn="l" rtl="0">
                  <a:spcBef>
                    <a:spcPts val="0"/>
                  </a:spcBef>
                  <a:spcAft>
                    <a:spcPts val="0"/>
                  </a:spcAft>
                  <a:buNone/>
                </a:pPr>
                <a:endParaRPr dirty="0"/>
              </a:p>
            </p:txBody>
          </p:sp>
        </mc:Choice>
        <mc:Fallback xmlns="">
          <p:sp>
            <p:nvSpPr>
              <p:cNvPr id="1110" name="Google Shape;1110;p38"/>
              <p:cNvSpPr txBox="1">
                <a:spLocks noGrp="1" noRot="1" noChangeAspect="1" noMove="1" noResize="1" noEditPoints="1" noAdjustHandles="1" noChangeArrowheads="1" noChangeShapeType="1" noTextEdit="1"/>
              </p:cNvSpPr>
              <p:nvPr>
                <p:ph type="subTitle" idx="1"/>
              </p:nvPr>
            </p:nvSpPr>
            <p:spPr>
              <a:xfrm>
                <a:off x="1702732" y="1531931"/>
                <a:ext cx="3850200" cy="848100"/>
              </a:xfrm>
              <a:prstGeom prst="rect">
                <a:avLst/>
              </a:prstGeom>
              <a:blipFill>
                <a:blip r:embed="rId3"/>
                <a:stretch>
                  <a:fillRect l="-475" t="-13669"/>
                </a:stretch>
              </a:blipFill>
            </p:spPr>
            <p:txBody>
              <a:bodyPr/>
              <a:lstStyle/>
              <a:p>
                <a:r>
                  <a:rPr lang="en-US">
                    <a:noFill/>
                  </a:rPr>
                  <a:t> </a:t>
                </a:r>
              </a:p>
            </p:txBody>
          </p:sp>
        </mc:Fallback>
      </mc:AlternateContent>
      <p:sp>
        <p:nvSpPr>
          <p:cNvPr id="1111" name="Google Shape;1111;p38"/>
          <p:cNvSpPr txBox="1"/>
          <p:nvPr/>
        </p:nvSpPr>
        <p:spPr>
          <a:xfrm>
            <a:off x="1782000" y="2571025"/>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p:cxnSp>
        <p:nvCxnSpPr>
          <p:cNvPr id="1115" name="Google Shape;1115;p38"/>
          <p:cNvCxnSpPr>
            <a:stCxn id="1109" idx="2"/>
            <a:endCxn id="1111" idx="1"/>
          </p:cNvCxnSpPr>
          <p:nvPr/>
        </p:nvCxnSpPr>
        <p:spPr>
          <a:xfrm rot="-5400000" flipH="1">
            <a:off x="1074900" y="2106650"/>
            <a:ext cx="854100" cy="560100"/>
          </a:xfrm>
          <a:prstGeom prst="bentConnector2">
            <a:avLst/>
          </a:prstGeom>
          <a:noFill/>
          <a:ln w="19050" cap="flat" cmpd="sng">
            <a:solidFill>
              <a:schemeClr val="dk1"/>
            </a:solidFill>
            <a:prstDash val="solid"/>
            <a:round/>
            <a:headEnd type="none" w="med" len="med"/>
            <a:tailEnd type="none" w="med" len="med"/>
          </a:ln>
        </p:spPr>
      </p:cxnSp>
      <p:grpSp>
        <p:nvGrpSpPr>
          <p:cNvPr id="1117" name="Google Shape;1117;p38"/>
          <p:cNvGrpSpPr/>
          <p:nvPr/>
        </p:nvGrpSpPr>
        <p:grpSpPr>
          <a:xfrm>
            <a:off x="7435096" y="1241461"/>
            <a:ext cx="1321551" cy="1436378"/>
            <a:chOff x="7513250" y="894471"/>
            <a:chExt cx="1321551" cy="1436378"/>
          </a:xfrm>
        </p:grpSpPr>
        <p:grpSp>
          <p:nvGrpSpPr>
            <p:cNvPr id="1118" name="Google Shape;1118;p38"/>
            <p:cNvGrpSpPr/>
            <p:nvPr/>
          </p:nvGrpSpPr>
          <p:grpSpPr>
            <a:xfrm>
              <a:off x="7676075" y="894471"/>
              <a:ext cx="438096" cy="630326"/>
              <a:chOff x="2357225" y="225421"/>
              <a:chExt cx="438096" cy="630326"/>
            </a:xfrm>
          </p:grpSpPr>
          <p:sp>
            <p:nvSpPr>
              <p:cNvPr id="1119" name="Google Shape;1119;p38"/>
              <p:cNvSpPr/>
              <p:nvPr/>
            </p:nvSpPr>
            <p:spPr>
              <a:xfrm>
                <a:off x="2357225" y="286231"/>
                <a:ext cx="438096" cy="569516"/>
              </a:xfrm>
              <a:custGeom>
                <a:avLst/>
                <a:gdLst/>
                <a:ahLst/>
                <a:cxnLst/>
                <a:rect l="l" t="t" r="r" b="b"/>
                <a:pathLst>
                  <a:path w="14171" h="18422" extrusionOk="0">
                    <a:moveTo>
                      <a:pt x="4878" y="1"/>
                    </a:moveTo>
                    <a:cubicBezTo>
                      <a:pt x="4716" y="1"/>
                      <a:pt x="4594" y="131"/>
                      <a:pt x="4594" y="285"/>
                    </a:cubicBezTo>
                    <a:lnTo>
                      <a:pt x="4594" y="4708"/>
                    </a:lnTo>
                    <a:cubicBezTo>
                      <a:pt x="1838" y="5740"/>
                      <a:pt x="1" y="8382"/>
                      <a:pt x="1" y="11333"/>
                    </a:cubicBezTo>
                    <a:cubicBezTo>
                      <a:pt x="1" y="15242"/>
                      <a:pt x="3177" y="18420"/>
                      <a:pt x="7085" y="18422"/>
                    </a:cubicBezTo>
                    <a:lnTo>
                      <a:pt x="7085" y="18422"/>
                    </a:lnTo>
                    <a:cubicBezTo>
                      <a:pt x="10994" y="18420"/>
                      <a:pt x="14170" y="15242"/>
                      <a:pt x="14170" y="11333"/>
                    </a:cubicBezTo>
                    <a:cubicBezTo>
                      <a:pt x="14170" y="8382"/>
                      <a:pt x="12333" y="5740"/>
                      <a:pt x="9585" y="4708"/>
                    </a:cubicBezTo>
                    <a:lnTo>
                      <a:pt x="9585" y="285"/>
                    </a:lnTo>
                    <a:cubicBezTo>
                      <a:pt x="9585" y="131"/>
                      <a:pt x="9455" y="1"/>
                      <a:pt x="9292" y="1"/>
                    </a:cubicBezTo>
                    <a:cubicBezTo>
                      <a:pt x="9138" y="1"/>
                      <a:pt x="9008" y="131"/>
                      <a:pt x="9008" y="285"/>
                    </a:cubicBezTo>
                    <a:lnTo>
                      <a:pt x="9008" y="4903"/>
                    </a:lnTo>
                    <a:cubicBezTo>
                      <a:pt x="9008" y="5025"/>
                      <a:pt x="9089" y="5138"/>
                      <a:pt x="9203" y="5171"/>
                    </a:cubicBezTo>
                    <a:cubicBezTo>
                      <a:pt x="11837" y="6081"/>
                      <a:pt x="13601" y="8553"/>
                      <a:pt x="13601" y="11333"/>
                    </a:cubicBezTo>
                    <a:cubicBezTo>
                      <a:pt x="13601" y="14926"/>
                      <a:pt x="10674" y="17853"/>
                      <a:pt x="7089" y="17853"/>
                    </a:cubicBezTo>
                    <a:cubicBezTo>
                      <a:pt x="3496" y="17853"/>
                      <a:pt x="570" y="14926"/>
                      <a:pt x="570" y="11333"/>
                    </a:cubicBezTo>
                    <a:cubicBezTo>
                      <a:pt x="570" y="8553"/>
                      <a:pt x="2342" y="6081"/>
                      <a:pt x="4968" y="5171"/>
                    </a:cubicBezTo>
                    <a:cubicBezTo>
                      <a:pt x="5081" y="5138"/>
                      <a:pt x="5163" y="5025"/>
                      <a:pt x="5163" y="4903"/>
                    </a:cubicBezTo>
                    <a:lnTo>
                      <a:pt x="5163" y="285"/>
                    </a:lnTo>
                    <a:cubicBezTo>
                      <a:pt x="5163" y="131"/>
                      <a:pt x="5033" y="1"/>
                      <a:pt x="4878" y="1"/>
                    </a:cubicBezTo>
                    <a:close/>
                    <a:moveTo>
                      <a:pt x="7085" y="18422"/>
                    </a:moveTo>
                    <a:lnTo>
                      <a:pt x="7085" y="18422"/>
                    </a:lnTo>
                    <a:cubicBezTo>
                      <a:pt x="7084" y="18422"/>
                      <a:pt x="7083" y="18422"/>
                      <a:pt x="7081" y="18422"/>
                    </a:cubicBezTo>
                    <a:lnTo>
                      <a:pt x="7089" y="18422"/>
                    </a:lnTo>
                    <a:cubicBezTo>
                      <a:pt x="7088" y="18422"/>
                      <a:pt x="7087" y="18422"/>
                      <a:pt x="7085" y="184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2468550" y="225421"/>
                <a:ext cx="215663" cy="69651"/>
              </a:xfrm>
              <a:custGeom>
                <a:avLst/>
                <a:gdLst/>
                <a:ahLst/>
                <a:cxnLst/>
                <a:rect l="l" t="t" r="r" b="b"/>
                <a:pathLst>
                  <a:path w="6976" h="2253" extrusionOk="0">
                    <a:moveTo>
                      <a:pt x="1" y="0"/>
                    </a:moveTo>
                    <a:lnTo>
                      <a:pt x="1" y="2252"/>
                    </a:lnTo>
                    <a:lnTo>
                      <a:pt x="6976" y="2252"/>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2431112" y="583293"/>
                <a:ext cx="290323" cy="198567"/>
              </a:xfrm>
              <a:custGeom>
                <a:avLst/>
                <a:gdLst/>
                <a:ahLst/>
                <a:cxnLst/>
                <a:rect l="l" t="t" r="r" b="b"/>
                <a:pathLst>
                  <a:path w="9391" h="6423" extrusionOk="0">
                    <a:moveTo>
                      <a:pt x="334" y="1"/>
                    </a:moveTo>
                    <a:cubicBezTo>
                      <a:pt x="123" y="537"/>
                      <a:pt x="1" y="1114"/>
                      <a:pt x="1" y="1724"/>
                    </a:cubicBezTo>
                    <a:cubicBezTo>
                      <a:pt x="1" y="4317"/>
                      <a:pt x="2106" y="6423"/>
                      <a:pt x="4699" y="6423"/>
                    </a:cubicBezTo>
                    <a:cubicBezTo>
                      <a:pt x="7293" y="6423"/>
                      <a:pt x="9390" y="4317"/>
                      <a:pt x="9390" y="1724"/>
                    </a:cubicBezTo>
                    <a:cubicBezTo>
                      <a:pt x="9390" y="1114"/>
                      <a:pt x="9276" y="537"/>
                      <a:pt x="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8"/>
            <p:cNvGrpSpPr/>
            <p:nvPr/>
          </p:nvGrpSpPr>
          <p:grpSpPr>
            <a:xfrm>
              <a:off x="8283188" y="1646590"/>
              <a:ext cx="551614" cy="684259"/>
              <a:chOff x="6256175" y="736728"/>
              <a:chExt cx="551614" cy="684259"/>
            </a:xfrm>
          </p:grpSpPr>
          <p:sp>
            <p:nvSpPr>
              <p:cNvPr id="1123" name="Google Shape;1123;p38"/>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38"/>
            <p:cNvSpPr/>
            <p:nvPr/>
          </p:nvSpPr>
          <p:spPr>
            <a:xfrm>
              <a:off x="7513250" y="20299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38"/>
            <p:cNvGrpSpPr/>
            <p:nvPr/>
          </p:nvGrpSpPr>
          <p:grpSpPr>
            <a:xfrm>
              <a:off x="8358001" y="1240503"/>
              <a:ext cx="145426" cy="192671"/>
              <a:chOff x="3309425" y="803300"/>
              <a:chExt cx="97575" cy="129275"/>
            </a:xfrm>
          </p:grpSpPr>
          <p:sp>
            <p:nvSpPr>
              <p:cNvPr id="1135" name="Google Shape;1135;p3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7" name="Google Shape;1137;p38"/>
          <p:cNvGrpSpPr/>
          <p:nvPr/>
        </p:nvGrpSpPr>
        <p:grpSpPr>
          <a:xfrm>
            <a:off x="674188" y="3351500"/>
            <a:ext cx="1095400" cy="968200"/>
            <a:chOff x="670313" y="3358250"/>
            <a:chExt cx="1095400" cy="968200"/>
          </a:xfrm>
        </p:grpSpPr>
        <p:grpSp>
          <p:nvGrpSpPr>
            <p:cNvPr id="1138" name="Google Shape;1138;p38"/>
            <p:cNvGrpSpPr/>
            <p:nvPr/>
          </p:nvGrpSpPr>
          <p:grpSpPr>
            <a:xfrm flipH="1">
              <a:off x="670313" y="3771213"/>
              <a:ext cx="551600" cy="504650"/>
              <a:chOff x="1563700" y="533575"/>
              <a:chExt cx="551600" cy="504650"/>
            </a:xfrm>
          </p:grpSpPr>
          <p:sp>
            <p:nvSpPr>
              <p:cNvPr id="1139" name="Google Shape;1139;p38"/>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38"/>
            <p:cNvGrpSpPr/>
            <p:nvPr/>
          </p:nvGrpSpPr>
          <p:grpSpPr>
            <a:xfrm flipH="1">
              <a:off x="670319" y="3358250"/>
              <a:ext cx="262069" cy="70200"/>
              <a:chOff x="7931225" y="3954075"/>
              <a:chExt cx="262069" cy="70200"/>
            </a:xfrm>
          </p:grpSpPr>
          <p:sp>
            <p:nvSpPr>
              <p:cNvPr id="1146" name="Google Shape;1146;p3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38"/>
            <p:cNvSpPr/>
            <p:nvPr/>
          </p:nvSpPr>
          <p:spPr>
            <a:xfrm>
              <a:off x="1302075" y="41803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38"/>
            <p:cNvGrpSpPr/>
            <p:nvPr/>
          </p:nvGrpSpPr>
          <p:grpSpPr>
            <a:xfrm rot="5400000">
              <a:off x="1596664" y="3747603"/>
              <a:ext cx="145426" cy="192671"/>
              <a:chOff x="3309425" y="803300"/>
              <a:chExt cx="97575" cy="129275"/>
            </a:xfrm>
          </p:grpSpPr>
          <p:sp>
            <p:nvSpPr>
              <p:cNvPr id="1150" name="Google Shape;1150;p3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a14="http://schemas.microsoft.com/office/drawing/2010/main">
        <mc:Choice Requires="a14">
          <p:sp>
            <p:nvSpPr>
              <p:cNvPr id="8" name="CasetăText 7">
                <a:extLst>
                  <a:ext uri="{FF2B5EF4-FFF2-40B4-BE49-F238E27FC236}">
                    <a16:creationId xmlns:a16="http://schemas.microsoft.com/office/drawing/2014/main" id="{9701967F-10C0-D282-CFFF-0301FC6F0C7A}"/>
                  </a:ext>
                </a:extLst>
              </p:cNvPr>
              <p:cNvSpPr txBox="1"/>
              <p:nvPr/>
            </p:nvSpPr>
            <p:spPr>
              <a:xfrm>
                <a:off x="2645816" y="2625588"/>
                <a:ext cx="144944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𝑰</m:t>
                      </m:r>
                      <m:r>
                        <a:rPr lang="en-US" sz="2000" b="1" i="1">
                          <a:latin typeface="Cambria Math" panose="02040503050406030204" pitchFamily="18" charset="0"/>
                        </a:rPr>
                        <m:t>𝒐𝒖𝒕</m:t>
                      </m:r>
                      <m:r>
                        <a:rPr lang="en-US" sz="2000" b="1" i="1" smtClean="0">
                          <a:latin typeface="Cambria Math" panose="02040503050406030204" pitchFamily="18" charset="0"/>
                        </a:rPr>
                        <m:t>=</m:t>
                      </m:r>
                      <m:r>
                        <a:rPr lang="en-US" sz="2000" b="1" i="1">
                          <a:latin typeface="Cambria Math" panose="02040503050406030204" pitchFamily="18" charset="0"/>
                        </a:rPr>
                        <m:t>𝑰</m:t>
                      </m:r>
                      <m:r>
                        <a:rPr lang="en-US" sz="2000" b="1" i="1" smtClean="0">
                          <a:latin typeface="Cambria Math" panose="02040503050406030204" pitchFamily="18" charset="0"/>
                        </a:rPr>
                        <m:t>𝒓𝒆𝒇</m:t>
                      </m:r>
                    </m:oMath>
                  </m:oMathPara>
                </a14:m>
                <a:endParaRPr lang="en-US" sz="2000" b="1" dirty="0"/>
              </a:p>
            </p:txBody>
          </p:sp>
        </mc:Choice>
        <mc:Fallback xmlns="">
          <p:sp>
            <p:nvSpPr>
              <p:cNvPr id="8" name="CasetăText 7">
                <a:extLst>
                  <a:ext uri="{FF2B5EF4-FFF2-40B4-BE49-F238E27FC236}">
                    <a16:creationId xmlns:a16="http://schemas.microsoft.com/office/drawing/2014/main" id="{9701967F-10C0-D282-CFFF-0301FC6F0C7A}"/>
                  </a:ext>
                </a:extLst>
              </p:cNvPr>
              <p:cNvSpPr txBox="1">
                <a:spLocks noRot="1" noChangeAspect="1" noMove="1" noResize="1" noEditPoints="1" noAdjustHandles="1" noChangeArrowheads="1" noChangeShapeType="1" noTextEdit="1"/>
              </p:cNvSpPr>
              <p:nvPr/>
            </p:nvSpPr>
            <p:spPr>
              <a:xfrm>
                <a:off x="2645816" y="2625588"/>
                <a:ext cx="1449446" cy="307777"/>
              </a:xfrm>
              <a:prstGeom prst="rect">
                <a:avLst/>
              </a:prstGeom>
              <a:blipFill>
                <a:blip r:embed="rId4"/>
                <a:stretch>
                  <a:fillRect l="-3782" r="-6723"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setăText 10">
                <a:extLst>
                  <a:ext uri="{FF2B5EF4-FFF2-40B4-BE49-F238E27FC236}">
                    <a16:creationId xmlns:a16="http://schemas.microsoft.com/office/drawing/2014/main" id="{F356AA14-E290-0087-ADC3-E006F9E9646A}"/>
                  </a:ext>
                </a:extLst>
              </p:cNvPr>
              <p:cNvSpPr txBox="1"/>
              <p:nvPr/>
            </p:nvSpPr>
            <p:spPr>
              <a:xfrm>
                <a:off x="5846498" y="2006427"/>
                <a:ext cx="1348125" cy="253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𝐼</m:t>
                      </m:r>
                      <m:r>
                        <a:rPr lang="en-US" i="1">
                          <a:latin typeface="Cambria Math" panose="02040503050406030204" pitchFamily="18" charset="0"/>
                        </a:rPr>
                        <m:t>𝑜𝑢𝑡</m:t>
                      </m:r>
                      <m:r>
                        <a:rPr lang="en-US" b="0" i="1" smtClean="0">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𝑟𝑒𝑓</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𝐴𝑒</m:t>
                              </m:r>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𝐴𝑒</m:t>
                              </m:r>
                              <m:r>
                                <a:rPr lang="en-US" b="0" i="1" smtClean="0">
                                  <a:latin typeface="Cambria Math" panose="02040503050406030204" pitchFamily="18" charset="0"/>
                                  <a:ea typeface="Cambria Math" panose="02040503050406030204" pitchFamily="18" charset="0"/>
                                </a:rPr>
                                <m:t>1</m:t>
                              </m:r>
                            </m:den>
                          </m:f>
                        </m:e>
                      </m:box>
                    </m:oMath>
                  </m:oMathPara>
                </a14:m>
                <a:endParaRPr lang="en-US" dirty="0"/>
              </a:p>
            </p:txBody>
          </p:sp>
        </mc:Choice>
        <mc:Fallback xmlns="">
          <p:sp>
            <p:nvSpPr>
              <p:cNvPr id="11" name="CasetăText 10">
                <a:extLst>
                  <a:ext uri="{FF2B5EF4-FFF2-40B4-BE49-F238E27FC236}">
                    <a16:creationId xmlns:a16="http://schemas.microsoft.com/office/drawing/2014/main" id="{F356AA14-E290-0087-ADC3-E006F9E9646A}"/>
                  </a:ext>
                </a:extLst>
              </p:cNvPr>
              <p:cNvSpPr txBox="1">
                <a:spLocks noRot="1" noChangeAspect="1" noMove="1" noResize="1" noEditPoints="1" noAdjustHandles="1" noChangeArrowheads="1" noChangeShapeType="1" noTextEdit="1"/>
              </p:cNvSpPr>
              <p:nvPr/>
            </p:nvSpPr>
            <p:spPr>
              <a:xfrm>
                <a:off x="5846498" y="2006427"/>
                <a:ext cx="1348125" cy="253916"/>
              </a:xfrm>
              <a:prstGeom prst="rect">
                <a:avLst/>
              </a:prstGeom>
              <a:blipFill>
                <a:blip r:embed="rId5"/>
                <a:stretch>
                  <a:fillRect l="-1810" r="-452" b="-19048"/>
                </a:stretch>
              </a:blipFill>
            </p:spPr>
            <p:txBody>
              <a:bodyPr/>
              <a:lstStyle/>
              <a:p>
                <a:r>
                  <a:rPr lang="en-US">
                    <a:noFill/>
                  </a:rPr>
                  <a:t> </a:t>
                </a:r>
              </a:p>
            </p:txBody>
          </p:sp>
        </mc:Fallback>
      </mc:AlternateContent>
      <p:grpSp>
        <p:nvGrpSpPr>
          <p:cNvPr id="14" name="Google Shape;6011;p57">
            <a:extLst>
              <a:ext uri="{FF2B5EF4-FFF2-40B4-BE49-F238E27FC236}">
                <a16:creationId xmlns:a16="http://schemas.microsoft.com/office/drawing/2014/main" id="{E30708EC-C828-E8D0-1540-9F98ADCD21A1}"/>
              </a:ext>
            </a:extLst>
          </p:cNvPr>
          <p:cNvGrpSpPr/>
          <p:nvPr/>
        </p:nvGrpSpPr>
        <p:grpSpPr>
          <a:xfrm>
            <a:off x="1064716" y="1527184"/>
            <a:ext cx="363518" cy="370179"/>
            <a:chOff x="-40742750" y="3972175"/>
            <a:chExt cx="311125" cy="316825"/>
          </a:xfrm>
        </p:grpSpPr>
        <p:sp>
          <p:nvSpPr>
            <p:cNvPr id="15" name="Google Shape;6012;p57">
              <a:extLst>
                <a:ext uri="{FF2B5EF4-FFF2-40B4-BE49-F238E27FC236}">
                  <a16:creationId xmlns:a16="http://schemas.microsoft.com/office/drawing/2014/main" id="{D6D28119-CFB2-DFB4-82FB-B1DA0E493D27}"/>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6013;p57">
              <a:extLst>
                <a:ext uri="{FF2B5EF4-FFF2-40B4-BE49-F238E27FC236}">
                  <a16:creationId xmlns:a16="http://schemas.microsoft.com/office/drawing/2014/main" id="{6C73F301-7171-824D-2157-488C40067859}"/>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8559;p62">
            <a:extLst>
              <a:ext uri="{FF2B5EF4-FFF2-40B4-BE49-F238E27FC236}">
                <a16:creationId xmlns:a16="http://schemas.microsoft.com/office/drawing/2014/main" id="{16C90E46-9C62-0EC2-B30F-2CC9AD8B9527}"/>
              </a:ext>
            </a:extLst>
          </p:cNvPr>
          <p:cNvGrpSpPr/>
          <p:nvPr/>
        </p:nvGrpSpPr>
        <p:grpSpPr>
          <a:xfrm>
            <a:off x="1922761" y="2603343"/>
            <a:ext cx="420778" cy="420814"/>
            <a:chOff x="-5251625" y="3272950"/>
            <a:chExt cx="292225" cy="292250"/>
          </a:xfrm>
        </p:grpSpPr>
        <p:sp>
          <p:nvSpPr>
            <p:cNvPr id="18" name="Google Shape;8560;p62">
              <a:extLst>
                <a:ext uri="{FF2B5EF4-FFF2-40B4-BE49-F238E27FC236}">
                  <a16:creationId xmlns:a16="http://schemas.microsoft.com/office/drawing/2014/main" id="{AFD136AD-B5B9-99C7-EE6C-F55658ADE482}"/>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8561;p62">
              <a:extLst>
                <a:ext uri="{FF2B5EF4-FFF2-40B4-BE49-F238E27FC236}">
                  <a16:creationId xmlns:a16="http://schemas.microsoft.com/office/drawing/2014/main" id="{C7523B64-A0F1-047D-B082-CD7BBCE4108B}"/>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8562;p62">
              <a:extLst>
                <a:ext uri="{FF2B5EF4-FFF2-40B4-BE49-F238E27FC236}">
                  <a16:creationId xmlns:a16="http://schemas.microsoft.com/office/drawing/2014/main" id="{E78E15BD-0F66-B8A2-4264-7D821EE88A9F}"/>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1" name="CasetăText 20">
            <a:extLst>
              <a:ext uri="{FF2B5EF4-FFF2-40B4-BE49-F238E27FC236}">
                <a16:creationId xmlns:a16="http://schemas.microsoft.com/office/drawing/2014/main" id="{EE7956F2-D036-D0E7-6ED9-81C2FC3B10BF}"/>
              </a:ext>
            </a:extLst>
          </p:cNvPr>
          <p:cNvSpPr txBox="1"/>
          <p:nvPr/>
        </p:nvSpPr>
        <p:spPr>
          <a:xfrm>
            <a:off x="2607611" y="3089224"/>
            <a:ext cx="5440609" cy="1477328"/>
          </a:xfrm>
          <a:prstGeom prst="rect">
            <a:avLst/>
          </a:prstGeom>
          <a:noFill/>
        </p:spPr>
        <p:txBody>
          <a:bodyPr wrap="square" rtlCol="0">
            <a:spAutoFit/>
          </a:bodyPr>
          <a:lstStyle/>
          <a:p>
            <a:r>
              <a:rPr lang="en-US" sz="1800" dirty="0" err="1">
                <a:latin typeface="Bahnschrift SemiLight" panose="020B0502040204020203" pitchFamily="34" charset="0"/>
              </a:rPr>
              <a:t>În</a:t>
            </a:r>
            <a:r>
              <a:rPr lang="en-US" sz="1800" dirty="0">
                <a:latin typeface="Bahnschrift SemiLight" panose="020B0502040204020203" pitchFamily="34" charset="0"/>
              </a:rPr>
              <a:t> REALITATE, chiar </a:t>
            </a:r>
            <a:r>
              <a:rPr lang="en-US" sz="1800" dirty="0" err="1">
                <a:latin typeface="Bahnschrift SemiLight" panose="020B0502040204020203" pitchFamily="34" charset="0"/>
              </a:rPr>
              <a:t>dacă</a:t>
            </a:r>
            <a:r>
              <a:rPr lang="en-US" sz="1800" dirty="0">
                <a:latin typeface="Bahnschrift SemiLight" panose="020B0502040204020203" pitchFamily="34" charset="0"/>
              </a:rPr>
              <a:t> </a:t>
            </a:r>
            <a:r>
              <a:rPr lang="en-US" sz="1800" dirty="0" err="1">
                <a:latin typeface="Bahnschrift SemiLight" panose="020B0502040204020203" pitchFamily="34" charset="0"/>
              </a:rPr>
              <a:t>ariile</a:t>
            </a:r>
            <a:r>
              <a:rPr lang="en-US" sz="1800" dirty="0">
                <a:latin typeface="Bahnschrift SemiLight" panose="020B0502040204020203" pitchFamily="34" charset="0"/>
              </a:rPr>
              <a:t> </a:t>
            </a:r>
            <a:r>
              <a:rPr lang="en-US" sz="1800" dirty="0" err="1">
                <a:latin typeface="Bahnschrift SemiLight" panose="020B0502040204020203" pitchFamily="34" charset="0"/>
              </a:rPr>
              <a:t>emitoare</a:t>
            </a:r>
            <a:r>
              <a:rPr lang="en-US" sz="1800" dirty="0">
                <a:latin typeface="Bahnschrift SemiLight" panose="020B0502040204020203" pitchFamily="34" charset="0"/>
              </a:rPr>
              <a:t> sunt </a:t>
            </a:r>
            <a:r>
              <a:rPr lang="en-US" sz="1800" dirty="0" err="1">
                <a:latin typeface="Bahnschrift SemiLight" panose="020B0502040204020203" pitchFamily="34" charset="0"/>
              </a:rPr>
              <a:t>egale</a:t>
            </a:r>
            <a:r>
              <a:rPr lang="en-US" sz="1800" dirty="0">
                <a:latin typeface="Bahnschrift SemiLight" panose="020B0502040204020203" pitchFamily="34" charset="0"/>
              </a:rPr>
              <a:t>, </a:t>
            </a:r>
            <a:r>
              <a:rPr lang="en-US" sz="1800" dirty="0" err="1">
                <a:latin typeface="Bahnschrift SemiLight" panose="020B0502040204020203" pitchFamily="34" charset="0"/>
              </a:rPr>
              <a:t>curenţii</a:t>
            </a:r>
            <a:r>
              <a:rPr lang="en-US" sz="1800" dirty="0">
                <a:latin typeface="Bahnschrift SemiLight" panose="020B0502040204020203" pitchFamily="34" charset="0"/>
              </a:rPr>
              <a:t> de </a:t>
            </a:r>
            <a:r>
              <a:rPr lang="en-US" sz="1800" dirty="0" err="1">
                <a:latin typeface="Bahnschrift SemiLight" panose="020B0502040204020203" pitchFamily="34" charset="0"/>
              </a:rPr>
              <a:t>referință</a:t>
            </a:r>
            <a:r>
              <a:rPr lang="en-US" sz="1800" dirty="0">
                <a:latin typeface="Bahnschrift SemiLight" panose="020B0502040204020203" pitchFamily="34" charset="0"/>
              </a:rPr>
              <a:t> </a:t>
            </a:r>
            <a:r>
              <a:rPr lang="en-US" sz="1800" dirty="0" err="1">
                <a:latin typeface="Bahnschrift SemiLight" panose="020B0502040204020203" pitchFamily="34" charset="0"/>
              </a:rPr>
              <a:t>și</a:t>
            </a:r>
            <a:r>
              <a:rPr lang="en-US" sz="1800" dirty="0">
                <a:latin typeface="Bahnschrift SemiLight" panose="020B0502040204020203" pitchFamily="34" charset="0"/>
              </a:rPr>
              <a:t> de </a:t>
            </a:r>
            <a:r>
              <a:rPr lang="en-US" sz="1800" dirty="0" err="1">
                <a:latin typeface="Bahnschrift SemiLight" panose="020B0502040204020203" pitchFamily="34" charset="0"/>
              </a:rPr>
              <a:t>ieșire</a:t>
            </a:r>
            <a:r>
              <a:rPr lang="en-US" sz="1800" dirty="0">
                <a:latin typeface="Bahnschrift SemiLight" panose="020B0502040204020203" pitchFamily="34" charset="0"/>
              </a:rPr>
              <a:t> nu </a:t>
            </a:r>
            <a:r>
              <a:rPr lang="en-US" sz="1800" dirty="0" err="1">
                <a:latin typeface="Bahnschrift SemiLight" panose="020B0502040204020203" pitchFamily="34" charset="0"/>
              </a:rPr>
              <a:t>vor</a:t>
            </a:r>
            <a:r>
              <a:rPr lang="en-US" sz="1800" dirty="0">
                <a:latin typeface="Bahnschrift SemiLight" panose="020B0502040204020203" pitchFamily="34" charset="0"/>
              </a:rPr>
              <a:t> fi </a:t>
            </a:r>
            <a:r>
              <a:rPr lang="en-US" sz="1800" dirty="0" err="1">
                <a:latin typeface="Bahnschrift SemiLight" panose="020B0502040204020203" pitchFamily="34" charset="0"/>
              </a:rPr>
              <a:t>egali</a:t>
            </a:r>
            <a:r>
              <a:rPr lang="en-US" sz="1800" dirty="0">
                <a:latin typeface="Bahnschrift SemiLight" panose="020B0502040204020203" pitchFamily="34" charset="0"/>
              </a:rPr>
              <a:t> </a:t>
            </a:r>
            <a:r>
              <a:rPr lang="en-US" sz="1800" dirty="0" err="1">
                <a:latin typeface="Bahnschrift SemiLight" panose="020B0502040204020203" pitchFamily="34" charset="0"/>
              </a:rPr>
              <a:t>deoarece</a:t>
            </a:r>
            <a:r>
              <a:rPr lang="en-US" sz="1800" dirty="0">
                <a:latin typeface="Bahnschrift SemiLight" panose="020B0502040204020203" pitchFamily="34" charset="0"/>
              </a:rPr>
              <a:t>: </a:t>
            </a:r>
            <a:r>
              <a:rPr lang="en-US" sz="1800" dirty="0" err="1">
                <a:latin typeface="Bahnschrift SemiLight" panose="020B0502040204020203" pitchFamily="34" charset="0"/>
              </a:rPr>
              <a:t>curenţii</a:t>
            </a:r>
            <a:r>
              <a:rPr lang="en-US" sz="1800" dirty="0">
                <a:latin typeface="Bahnschrift SemiLight" panose="020B0502040204020203" pitchFamily="34" charset="0"/>
              </a:rPr>
              <a:t> de </a:t>
            </a:r>
            <a:r>
              <a:rPr lang="en-US" sz="1800" dirty="0" err="1">
                <a:latin typeface="Bahnschrift SemiLight" panose="020B0502040204020203" pitchFamily="34" charset="0"/>
              </a:rPr>
              <a:t>bază</a:t>
            </a:r>
            <a:r>
              <a:rPr lang="en-US" sz="1800" dirty="0">
                <a:latin typeface="Bahnschrift SemiLight" panose="020B0502040204020203" pitchFamily="34" charset="0"/>
              </a:rPr>
              <a:t> nu sunt </a:t>
            </a:r>
            <a:r>
              <a:rPr lang="en-US" sz="1800" dirty="0" err="1">
                <a:latin typeface="Bahnschrift SemiLight" panose="020B0502040204020203" pitchFamily="34" charset="0"/>
              </a:rPr>
              <a:t>neglijabili</a:t>
            </a:r>
            <a:r>
              <a:rPr lang="en-US" sz="1800" dirty="0">
                <a:latin typeface="Bahnschrift SemiLight" panose="020B0502040204020203" pitchFamily="34" charset="0"/>
              </a:rPr>
              <a:t> (</a:t>
            </a:r>
            <a:r>
              <a:rPr lang="el-GR" sz="1800" dirty="0">
                <a:latin typeface="Bahnschrift SemiLight" panose="020B0502040204020203" pitchFamily="34" charset="0"/>
              </a:rPr>
              <a:t>β </a:t>
            </a:r>
            <a:r>
              <a:rPr lang="en-US" sz="1800" dirty="0" err="1">
                <a:latin typeface="Bahnschrift SemiLight" panose="020B0502040204020203" pitchFamily="34" charset="0"/>
              </a:rPr>
              <a:t>finit</a:t>
            </a:r>
            <a:r>
              <a:rPr lang="en-US" sz="1800" dirty="0">
                <a:latin typeface="Bahnschrift SemiLight" panose="020B0502040204020203" pitchFamily="34" charset="0"/>
              </a:rPr>
              <a:t>), </a:t>
            </a:r>
            <a:r>
              <a:rPr lang="en-US" sz="1800" dirty="0" err="1">
                <a:latin typeface="Bahnschrift SemiLight" panose="020B0502040204020203" pitchFamily="34" charset="0"/>
              </a:rPr>
              <a:t>în</a:t>
            </a:r>
            <a:r>
              <a:rPr lang="en-US" sz="1800" dirty="0">
                <a:latin typeface="Bahnschrift SemiLight" panose="020B0502040204020203" pitchFamily="34" charset="0"/>
              </a:rPr>
              <a:t> special la </a:t>
            </a:r>
            <a:r>
              <a:rPr lang="en-US" sz="1800" dirty="0" err="1">
                <a:latin typeface="Bahnschrift SemiLight" panose="020B0502040204020203" pitchFamily="34" charset="0"/>
              </a:rPr>
              <a:t>curenţi</a:t>
            </a:r>
            <a:r>
              <a:rPr lang="en-US" sz="1800" dirty="0">
                <a:latin typeface="Bahnschrift SemiLight" panose="020B0502040204020203" pitchFamily="34" charset="0"/>
              </a:rPr>
              <a:t> de </a:t>
            </a:r>
            <a:r>
              <a:rPr lang="en-US" sz="1800" dirty="0" err="1">
                <a:latin typeface="Bahnschrift SemiLight" panose="020B0502040204020203" pitchFamily="34" charset="0"/>
              </a:rPr>
              <a:t>colector</a:t>
            </a:r>
            <a:r>
              <a:rPr lang="en-US" sz="1800" dirty="0">
                <a:latin typeface="Bahnschrift SemiLight" panose="020B0502040204020203" pitchFamily="34" charset="0"/>
              </a:rPr>
              <a:t> </a:t>
            </a:r>
            <a:r>
              <a:rPr lang="en-US" sz="1800" dirty="0" err="1">
                <a:latin typeface="Bahnschrift SemiLight" panose="020B0502040204020203" pitchFamily="34" charset="0"/>
              </a:rPr>
              <a:t>mici</a:t>
            </a:r>
            <a:r>
              <a:rPr lang="en-US" sz="1800" dirty="0">
                <a:latin typeface="Bahnschrift SemiLight" panose="020B0502040204020203" pitchFamily="34" charset="0"/>
              </a:rPr>
              <a:t>, </a:t>
            </a:r>
            <a:r>
              <a:rPr lang="en-US" sz="1800" dirty="0" err="1">
                <a:latin typeface="Bahnschrift SemiLight" panose="020B0502040204020203" pitchFamily="34" charset="0"/>
              </a:rPr>
              <a:t>sau</a:t>
            </a:r>
            <a:r>
              <a:rPr lang="en-US" sz="1800" dirty="0">
                <a:latin typeface="Bahnschrift SemiLight" panose="020B0502040204020203" pitchFamily="34" charset="0"/>
              </a:rPr>
              <a:t> la </a:t>
            </a:r>
            <a:r>
              <a:rPr lang="en-US" sz="1800" dirty="0" err="1">
                <a:latin typeface="Bahnschrift SemiLight" panose="020B0502040204020203" pitchFamily="34" charset="0"/>
              </a:rPr>
              <a:t>tranzistoare</a:t>
            </a:r>
            <a:r>
              <a:rPr lang="en-US" sz="1800" dirty="0">
                <a:latin typeface="Bahnschrift SemiLight" panose="020B0502040204020203" pitchFamily="34" charset="0"/>
              </a:rPr>
              <a:t> </a:t>
            </a:r>
            <a:r>
              <a:rPr lang="en-US" sz="1800" dirty="0" err="1">
                <a:latin typeface="Bahnschrift SemiLight" panose="020B0502040204020203" pitchFamily="34" charset="0"/>
              </a:rPr>
              <a:t>pnp</a:t>
            </a:r>
            <a:r>
              <a:rPr lang="en-US" sz="1800" dirty="0">
                <a:latin typeface="Bahnschrift SemiLight" panose="020B0502040204020203" pitchFamily="34" charset="0"/>
              </a:rPr>
              <a:t>-lateral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6" name="Google Shape;1108;p38">
            <a:extLst>
              <a:ext uri="{FF2B5EF4-FFF2-40B4-BE49-F238E27FC236}">
                <a16:creationId xmlns:a16="http://schemas.microsoft.com/office/drawing/2014/main" id="{D83E69A5-940B-96BA-C7CE-83CA162EB0A4}"/>
              </a:ext>
            </a:extLst>
          </p:cNvPr>
          <p:cNvSpPr txBox="1">
            <a:spLocks noGrp="1"/>
          </p:cNvSpPr>
          <p:nvPr>
            <p:ph type="title"/>
          </p:nvPr>
        </p:nvSpPr>
        <p:spPr>
          <a:xfrm>
            <a:off x="850062" y="1216131"/>
            <a:ext cx="7629629"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800" dirty="0"/>
              <a:t>Relațiile de calcul pentru tranzistoare cu arii emitoare diferite</a:t>
            </a:r>
            <a:endParaRPr sz="1800" dirty="0">
              <a:solidFill>
                <a:schemeClr val="lt2"/>
              </a:solidFill>
            </a:endParaRPr>
          </a:p>
        </p:txBody>
      </p:sp>
      <p:sp>
        <p:nvSpPr>
          <p:cNvPr id="7" name="Google Shape;1109;p38">
            <a:extLst>
              <a:ext uri="{FF2B5EF4-FFF2-40B4-BE49-F238E27FC236}">
                <a16:creationId xmlns:a16="http://schemas.microsoft.com/office/drawing/2014/main" id="{B01FA753-D1C3-0DAB-2590-5885DB79D950}"/>
              </a:ext>
            </a:extLst>
          </p:cNvPr>
          <p:cNvSpPr txBox="1"/>
          <p:nvPr/>
        </p:nvSpPr>
        <p:spPr>
          <a:xfrm>
            <a:off x="850063" y="1964231"/>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mc:AlternateContent xmlns:mc="http://schemas.openxmlformats.org/markup-compatibility/2006" xmlns:a14="http://schemas.microsoft.com/office/drawing/2010/main">
        <mc:Choice Requires="a14">
          <p:sp>
            <p:nvSpPr>
              <p:cNvPr id="8" name="Google Shape;1110;p38">
                <a:extLst>
                  <a:ext uri="{FF2B5EF4-FFF2-40B4-BE49-F238E27FC236}">
                    <a16:creationId xmlns:a16="http://schemas.microsoft.com/office/drawing/2014/main" id="{CD8987B9-C040-120B-6AD1-1D3AE4CBF428}"/>
                  </a:ext>
                </a:extLst>
              </p:cNvPr>
              <p:cNvSpPr txBox="1">
                <a:spLocks/>
              </p:cNvSpPr>
              <p:nvPr/>
            </p:nvSpPr>
            <p:spPr>
              <a:xfrm>
                <a:off x="1644324" y="1884429"/>
                <a:ext cx="3850200" cy="84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Bahnschrift SemiLight" panose="020B0502040204020203" pitchFamily="34" charset="0"/>
                  </a:rPr>
                  <a:t>Când tranzistoarele din oglinda de curent au arii emitoare diferite, curentul de ieșire</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𝐼</m:t>
                    </m:r>
                    <m:r>
                      <a:rPr lang="en-US" i="1">
                        <a:latin typeface="Cambria Math" panose="02040503050406030204" pitchFamily="18" charset="0"/>
                      </a:rPr>
                      <m:t>𝑜</m:t>
                    </m:r>
                    <m:r>
                      <a:rPr lang="en-US" i="1" smtClean="0">
                        <a:latin typeface="Cambria Math" panose="02040503050406030204" pitchFamily="18" charset="0"/>
                      </a:rPr>
                      <m:t> </m:t>
                    </m:r>
                    <m:r>
                      <a:rPr lang="en-US" b="0" i="1" smtClean="0">
                        <a:latin typeface="Cambria Math" panose="02040503050406030204" pitchFamily="18" charset="0"/>
                      </a:rPr>
                      <m:t> </m:t>
                    </m:r>
                  </m:oMath>
                </a14:m>
                <a:r>
                  <a:rPr lang="en-US" dirty="0">
                    <a:latin typeface="Bahnschrift SemiLight" panose="020B0502040204020203" pitchFamily="34" charset="0"/>
                  </a:rPr>
                  <a:t>este  </a:t>
                </a:r>
                <a:r>
                  <a:rPr lang="en-US" dirty="0" err="1"/>
                  <a:t>proporțional</a:t>
                </a:r>
                <a:r>
                  <a:rPr lang="en-US" dirty="0"/>
                  <a:t> cu </a:t>
                </a:r>
                <a:r>
                  <a:rPr lang="en-US" dirty="0" err="1"/>
                  <a:t>raportul</a:t>
                </a:r>
                <a:r>
                  <a:rPr lang="en-US" dirty="0"/>
                  <a:t> </a:t>
                </a:r>
                <a:r>
                  <a:rPr lang="en-US" dirty="0" err="1"/>
                  <a:t>dintre</a:t>
                </a:r>
                <a:r>
                  <a:rPr lang="en-US" dirty="0"/>
                  <a:t> </a:t>
                </a:r>
                <a:r>
                  <a:rPr lang="en-US" dirty="0" err="1"/>
                  <a:t>ariile</a:t>
                </a:r>
                <a:r>
                  <a:rPr lang="en-US" dirty="0"/>
                  <a:t> </a:t>
                </a:r>
                <a:r>
                  <a:rPr lang="en-US" dirty="0" err="1"/>
                  <a:t>emitoare</a:t>
                </a:r>
                <a:r>
                  <a:rPr lang="en-US" dirty="0"/>
                  <a:t> ale </a:t>
                </a:r>
                <a:r>
                  <a:rPr lang="en-US" dirty="0" err="1"/>
                  <a:t>tranzistoarelor</a:t>
                </a:r>
                <a:r>
                  <a:rPr lang="en-US" dirty="0"/>
                  <a:t>.</a:t>
                </a:r>
                <a:endParaRPr lang="en-US" dirty="0">
                  <a:latin typeface="Bahnschrift SemiLight" panose="020B0502040204020203" pitchFamily="34" charset="0"/>
                </a:endParaRPr>
              </a:p>
              <a:p>
                <a:endParaRPr lang="en-US" dirty="0"/>
              </a:p>
            </p:txBody>
          </p:sp>
        </mc:Choice>
        <mc:Fallback xmlns="">
          <p:sp>
            <p:nvSpPr>
              <p:cNvPr id="8" name="Google Shape;1110;p38">
                <a:extLst>
                  <a:ext uri="{FF2B5EF4-FFF2-40B4-BE49-F238E27FC236}">
                    <a16:creationId xmlns:a16="http://schemas.microsoft.com/office/drawing/2014/main" id="{CD8987B9-C040-120B-6AD1-1D3AE4CBF428}"/>
                  </a:ext>
                </a:extLst>
              </p:cNvPr>
              <p:cNvSpPr txBox="1">
                <a:spLocks noRot="1" noChangeAspect="1" noMove="1" noResize="1" noEditPoints="1" noAdjustHandles="1" noChangeArrowheads="1" noChangeShapeType="1" noTextEdit="1"/>
              </p:cNvSpPr>
              <p:nvPr/>
            </p:nvSpPr>
            <p:spPr>
              <a:xfrm>
                <a:off x="1644324" y="1884429"/>
                <a:ext cx="3850200" cy="848100"/>
              </a:xfrm>
              <a:prstGeom prst="rect">
                <a:avLst/>
              </a:prstGeom>
              <a:blipFill>
                <a:blip r:embed="rId3"/>
                <a:stretch>
                  <a:fillRect l="-475" t="-19424" b="-719"/>
                </a:stretch>
              </a:blipFill>
            </p:spPr>
            <p:txBody>
              <a:bodyPr/>
              <a:lstStyle/>
              <a:p>
                <a:r>
                  <a:rPr lang="en-US">
                    <a:noFill/>
                  </a:rPr>
                  <a:t> </a:t>
                </a:r>
              </a:p>
            </p:txBody>
          </p:sp>
        </mc:Fallback>
      </mc:AlternateContent>
      <p:sp>
        <p:nvSpPr>
          <p:cNvPr id="9" name="Google Shape;1111;p38">
            <a:extLst>
              <a:ext uri="{FF2B5EF4-FFF2-40B4-BE49-F238E27FC236}">
                <a16:creationId xmlns:a16="http://schemas.microsoft.com/office/drawing/2014/main" id="{CB56F6AE-9FCE-840D-F00D-49DF2B0DF5C3}"/>
              </a:ext>
            </a:extLst>
          </p:cNvPr>
          <p:cNvSpPr txBox="1"/>
          <p:nvPr/>
        </p:nvSpPr>
        <p:spPr>
          <a:xfrm>
            <a:off x="1759006" y="3048553"/>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p:cxnSp>
        <p:nvCxnSpPr>
          <p:cNvPr id="10" name="Google Shape;1115;p38">
            <a:extLst>
              <a:ext uri="{FF2B5EF4-FFF2-40B4-BE49-F238E27FC236}">
                <a16:creationId xmlns:a16="http://schemas.microsoft.com/office/drawing/2014/main" id="{468A7D7A-0ADF-0209-E3A6-F1859F78D6E8}"/>
              </a:ext>
            </a:extLst>
          </p:cNvPr>
          <p:cNvCxnSpPr>
            <a:cxnSpLocks/>
            <a:stCxn id="7" idx="2"/>
          </p:cNvCxnSpPr>
          <p:nvPr/>
        </p:nvCxnSpPr>
        <p:spPr>
          <a:xfrm rot="-5400000" flipH="1">
            <a:off x="1054213" y="2596931"/>
            <a:ext cx="854100" cy="560100"/>
          </a:xfrm>
          <a:prstGeom prst="bentConnector2">
            <a:avLst/>
          </a:prstGeom>
          <a:noFill/>
          <a:ln w="19050" cap="flat" cmpd="sng">
            <a:solidFill>
              <a:schemeClr val="dk1"/>
            </a:solidFill>
            <a:prstDash val="solid"/>
            <a:round/>
            <a:headEnd type="none" w="med" len="med"/>
            <a:tailEnd type="none" w="med" len="med"/>
          </a:ln>
        </p:spPr>
      </p:cxnSp>
      <p:grpSp>
        <p:nvGrpSpPr>
          <p:cNvPr id="31" name="Google Shape;1137;p38">
            <a:extLst>
              <a:ext uri="{FF2B5EF4-FFF2-40B4-BE49-F238E27FC236}">
                <a16:creationId xmlns:a16="http://schemas.microsoft.com/office/drawing/2014/main" id="{F6B8F325-BDFC-C1DA-644F-E1E9E59D0DAD}"/>
              </a:ext>
            </a:extLst>
          </p:cNvPr>
          <p:cNvGrpSpPr/>
          <p:nvPr/>
        </p:nvGrpSpPr>
        <p:grpSpPr>
          <a:xfrm>
            <a:off x="674188" y="3351500"/>
            <a:ext cx="1095400" cy="968200"/>
            <a:chOff x="670313" y="3358250"/>
            <a:chExt cx="1095400" cy="968200"/>
          </a:xfrm>
        </p:grpSpPr>
        <p:grpSp>
          <p:nvGrpSpPr>
            <p:cNvPr id="32" name="Google Shape;1138;p38">
              <a:extLst>
                <a:ext uri="{FF2B5EF4-FFF2-40B4-BE49-F238E27FC236}">
                  <a16:creationId xmlns:a16="http://schemas.microsoft.com/office/drawing/2014/main" id="{B1ADBAE6-F30A-D22D-100B-C4C8BCAA0257}"/>
                </a:ext>
              </a:extLst>
            </p:cNvPr>
            <p:cNvGrpSpPr/>
            <p:nvPr/>
          </p:nvGrpSpPr>
          <p:grpSpPr>
            <a:xfrm flipH="1">
              <a:off x="670313" y="3771213"/>
              <a:ext cx="551600" cy="504650"/>
              <a:chOff x="1563700" y="533575"/>
              <a:chExt cx="551600" cy="504650"/>
            </a:xfrm>
          </p:grpSpPr>
          <p:sp>
            <p:nvSpPr>
              <p:cNvPr id="40" name="Google Shape;1139;p38">
                <a:extLst>
                  <a:ext uri="{FF2B5EF4-FFF2-40B4-BE49-F238E27FC236}">
                    <a16:creationId xmlns:a16="http://schemas.microsoft.com/office/drawing/2014/main" id="{8E5E9A8B-8594-D174-CA42-F889CE50CD38}"/>
                  </a:ext>
                </a:extLst>
              </p:cNvPr>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0;p38">
                <a:extLst>
                  <a:ext uri="{FF2B5EF4-FFF2-40B4-BE49-F238E27FC236}">
                    <a16:creationId xmlns:a16="http://schemas.microsoft.com/office/drawing/2014/main" id="{33985385-35CC-93CD-246D-F373BAC404DA}"/>
                  </a:ext>
                </a:extLst>
              </p:cNvPr>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41;p38">
                <a:extLst>
                  <a:ext uri="{FF2B5EF4-FFF2-40B4-BE49-F238E27FC236}">
                    <a16:creationId xmlns:a16="http://schemas.microsoft.com/office/drawing/2014/main" id="{A135BAA4-2CBF-80F7-60E8-EA5234ACF4B0}"/>
                  </a:ext>
                </a:extLst>
              </p:cNvPr>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2;p38">
                <a:extLst>
                  <a:ext uri="{FF2B5EF4-FFF2-40B4-BE49-F238E27FC236}">
                    <a16:creationId xmlns:a16="http://schemas.microsoft.com/office/drawing/2014/main" id="{4EDCFF67-368E-64EF-AF7D-0FAFF8A5C58F}"/>
                  </a:ext>
                </a:extLst>
              </p:cNvPr>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43;p38">
                <a:extLst>
                  <a:ext uri="{FF2B5EF4-FFF2-40B4-BE49-F238E27FC236}">
                    <a16:creationId xmlns:a16="http://schemas.microsoft.com/office/drawing/2014/main" id="{4CCE04B6-A262-1ACE-D5DC-FDE717A110D5}"/>
                  </a:ext>
                </a:extLst>
              </p:cNvPr>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44;p38">
                <a:extLst>
                  <a:ext uri="{FF2B5EF4-FFF2-40B4-BE49-F238E27FC236}">
                    <a16:creationId xmlns:a16="http://schemas.microsoft.com/office/drawing/2014/main" id="{27EFC7EF-46CC-9F2C-A212-7E06EEC23862}"/>
                  </a:ext>
                </a:extLst>
              </p:cNvPr>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45;p38">
              <a:extLst>
                <a:ext uri="{FF2B5EF4-FFF2-40B4-BE49-F238E27FC236}">
                  <a16:creationId xmlns:a16="http://schemas.microsoft.com/office/drawing/2014/main" id="{FCF8B9D9-3CB3-4591-1412-38BBFB98E828}"/>
                </a:ext>
              </a:extLst>
            </p:cNvPr>
            <p:cNvGrpSpPr/>
            <p:nvPr/>
          </p:nvGrpSpPr>
          <p:grpSpPr>
            <a:xfrm flipH="1">
              <a:off x="670319" y="3358250"/>
              <a:ext cx="262069" cy="70200"/>
              <a:chOff x="7931225" y="3954075"/>
              <a:chExt cx="262069" cy="70200"/>
            </a:xfrm>
          </p:grpSpPr>
          <p:sp>
            <p:nvSpPr>
              <p:cNvPr id="38" name="Google Shape;1146;p38">
                <a:extLst>
                  <a:ext uri="{FF2B5EF4-FFF2-40B4-BE49-F238E27FC236}">
                    <a16:creationId xmlns:a16="http://schemas.microsoft.com/office/drawing/2014/main" id="{B6BF3579-BD9C-1D1A-4311-159C91F365FC}"/>
                  </a:ext>
                </a:extLst>
              </p:cNvPr>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7;p38">
                <a:extLst>
                  <a:ext uri="{FF2B5EF4-FFF2-40B4-BE49-F238E27FC236}">
                    <a16:creationId xmlns:a16="http://schemas.microsoft.com/office/drawing/2014/main" id="{D1B1DD92-726B-62C8-C681-2F7F4F8570B9}"/>
                  </a:ext>
                </a:extLst>
              </p:cNvPr>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148;p38">
              <a:extLst>
                <a:ext uri="{FF2B5EF4-FFF2-40B4-BE49-F238E27FC236}">
                  <a16:creationId xmlns:a16="http://schemas.microsoft.com/office/drawing/2014/main" id="{CFAEC9F7-D5EE-3D81-B0EE-C63242EC72FC}"/>
                </a:ext>
              </a:extLst>
            </p:cNvPr>
            <p:cNvSpPr/>
            <p:nvPr/>
          </p:nvSpPr>
          <p:spPr>
            <a:xfrm>
              <a:off x="1302075" y="41803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149;p38">
              <a:extLst>
                <a:ext uri="{FF2B5EF4-FFF2-40B4-BE49-F238E27FC236}">
                  <a16:creationId xmlns:a16="http://schemas.microsoft.com/office/drawing/2014/main" id="{F647F740-B8A8-3B36-F14D-ED179FDECEE1}"/>
                </a:ext>
              </a:extLst>
            </p:cNvPr>
            <p:cNvGrpSpPr/>
            <p:nvPr/>
          </p:nvGrpSpPr>
          <p:grpSpPr>
            <a:xfrm rot="5400000">
              <a:off x="1596664" y="3747603"/>
              <a:ext cx="145426" cy="192671"/>
              <a:chOff x="3309425" y="803300"/>
              <a:chExt cx="97575" cy="129275"/>
            </a:xfrm>
          </p:grpSpPr>
          <p:sp>
            <p:nvSpPr>
              <p:cNvPr id="36" name="Google Shape;1150;p38">
                <a:extLst>
                  <a:ext uri="{FF2B5EF4-FFF2-40B4-BE49-F238E27FC236}">
                    <a16:creationId xmlns:a16="http://schemas.microsoft.com/office/drawing/2014/main" id="{10780988-51AD-A24F-FC7F-FBFAD37C420A}"/>
                  </a:ext>
                </a:extLst>
              </p:cNvPr>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1;p38">
                <a:extLst>
                  <a:ext uri="{FF2B5EF4-FFF2-40B4-BE49-F238E27FC236}">
                    <a16:creationId xmlns:a16="http://schemas.microsoft.com/office/drawing/2014/main" id="{7949762D-E82A-6F20-A153-28BA97E383A7}"/>
                  </a:ext>
                </a:extLst>
              </p:cNvPr>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a14="http://schemas.microsoft.com/office/drawing/2010/main">
        <mc:Choice Requires="a14">
          <p:sp>
            <p:nvSpPr>
              <p:cNvPr id="47" name="CasetăText 46">
                <a:extLst>
                  <a:ext uri="{FF2B5EF4-FFF2-40B4-BE49-F238E27FC236}">
                    <a16:creationId xmlns:a16="http://schemas.microsoft.com/office/drawing/2014/main" id="{0F6897C5-92AB-EBE5-537E-47690E322738}"/>
                  </a:ext>
                </a:extLst>
              </p:cNvPr>
              <p:cNvSpPr txBox="1"/>
              <p:nvPr/>
            </p:nvSpPr>
            <p:spPr>
              <a:xfrm>
                <a:off x="2609986" y="3146907"/>
                <a:ext cx="1724831" cy="3692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𝑰</m:t>
                      </m:r>
                      <m:r>
                        <a:rPr lang="en-US" sz="2000" b="1" i="1">
                          <a:latin typeface="Cambria Math" panose="02040503050406030204" pitchFamily="18" charset="0"/>
                        </a:rPr>
                        <m:t>𝒐</m:t>
                      </m:r>
                      <m:r>
                        <a:rPr lang="en-US" sz="2000" b="1" i="1" smtClean="0">
                          <a:latin typeface="Cambria Math" panose="02040503050406030204" pitchFamily="18" charset="0"/>
                        </a:rPr>
                        <m:t>=</m:t>
                      </m:r>
                      <m:r>
                        <a:rPr lang="en-US" sz="2000" b="1" i="1">
                          <a:latin typeface="Cambria Math" panose="02040503050406030204" pitchFamily="18" charset="0"/>
                        </a:rPr>
                        <m:t>𝑰</m:t>
                      </m:r>
                      <m:r>
                        <a:rPr lang="en-US" sz="2000" b="1" i="1" smtClean="0">
                          <a:latin typeface="Cambria Math" panose="02040503050406030204" pitchFamily="18" charset="0"/>
                        </a:rPr>
                        <m:t>𝒓𝒆𝒇</m:t>
                      </m:r>
                      <m:r>
                        <a:rPr lang="en-US" sz="2000" b="1" i="1" smtClean="0">
                          <a:latin typeface="Cambria Math" panose="02040503050406030204" pitchFamily="18" charset="0"/>
                          <a:ea typeface="Cambria Math" panose="02040503050406030204" pitchFamily="18" charset="0"/>
                        </a:rPr>
                        <m:t>∙</m:t>
                      </m:r>
                      <m:box>
                        <m:boxPr>
                          <m:ctrlPr>
                            <a:rPr lang="en-US" sz="2000" b="1" i="1" smtClean="0">
                              <a:latin typeface="Cambria Math" panose="02040503050406030204" pitchFamily="18" charset="0"/>
                              <a:ea typeface="Cambria Math" panose="02040503050406030204" pitchFamily="18" charset="0"/>
                            </a:rPr>
                          </m:ctrlPr>
                        </m:boxPr>
                        <m:e>
                          <m:argPr>
                            <m:argSz m:val="-1"/>
                          </m:argP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𝑨𝒆</m:t>
                              </m:r>
                              <m:r>
                                <a:rPr lang="en-US" sz="2000" b="1" i="1" smtClean="0">
                                  <a:latin typeface="Cambria Math" panose="02040503050406030204" pitchFamily="18" charset="0"/>
                                  <a:ea typeface="Cambria Math" panose="02040503050406030204" pitchFamily="18" charset="0"/>
                                </a:rPr>
                                <m:t>𝟐</m:t>
                              </m:r>
                            </m:num>
                            <m:den>
                              <m:r>
                                <a:rPr lang="en-US" sz="2000" b="1" i="1" smtClean="0">
                                  <a:latin typeface="Cambria Math" panose="02040503050406030204" pitchFamily="18" charset="0"/>
                                  <a:ea typeface="Cambria Math" panose="02040503050406030204" pitchFamily="18" charset="0"/>
                                </a:rPr>
                                <m:t>𝑨𝒆</m:t>
                              </m:r>
                              <m:r>
                                <a:rPr lang="en-US" sz="2000" b="1" i="1" smtClean="0">
                                  <a:latin typeface="Cambria Math" panose="02040503050406030204" pitchFamily="18" charset="0"/>
                                  <a:ea typeface="Cambria Math" panose="02040503050406030204" pitchFamily="18" charset="0"/>
                                </a:rPr>
                                <m:t>𝟏</m:t>
                              </m:r>
                            </m:den>
                          </m:f>
                        </m:e>
                      </m:box>
                    </m:oMath>
                  </m:oMathPara>
                </a14:m>
                <a:endParaRPr lang="en-US" sz="2000" b="1" dirty="0"/>
              </a:p>
            </p:txBody>
          </p:sp>
        </mc:Choice>
        <mc:Fallback xmlns="">
          <p:sp>
            <p:nvSpPr>
              <p:cNvPr id="47" name="CasetăText 46">
                <a:extLst>
                  <a:ext uri="{FF2B5EF4-FFF2-40B4-BE49-F238E27FC236}">
                    <a16:creationId xmlns:a16="http://schemas.microsoft.com/office/drawing/2014/main" id="{0F6897C5-92AB-EBE5-537E-47690E322738}"/>
                  </a:ext>
                </a:extLst>
              </p:cNvPr>
              <p:cNvSpPr txBox="1">
                <a:spLocks noRot="1" noChangeAspect="1" noMove="1" noResize="1" noEditPoints="1" noAdjustHandles="1" noChangeArrowheads="1" noChangeShapeType="1" noTextEdit="1"/>
              </p:cNvSpPr>
              <p:nvPr/>
            </p:nvSpPr>
            <p:spPr>
              <a:xfrm>
                <a:off x="2609986" y="3146907"/>
                <a:ext cx="1724831" cy="369204"/>
              </a:xfrm>
              <a:prstGeom prst="rect">
                <a:avLst/>
              </a:prstGeom>
              <a:blipFill>
                <a:blip r:embed="rId4"/>
                <a:stretch>
                  <a:fillRect l="-2473" t="-1639" r="-1767" b="-19672"/>
                </a:stretch>
              </a:blipFill>
            </p:spPr>
            <p:txBody>
              <a:bodyPr/>
              <a:lstStyle/>
              <a:p>
                <a:r>
                  <a:rPr lang="en-US">
                    <a:noFill/>
                  </a:rPr>
                  <a:t> </a:t>
                </a:r>
              </a:p>
            </p:txBody>
          </p:sp>
        </mc:Fallback>
      </mc:AlternateContent>
      <p:grpSp>
        <p:nvGrpSpPr>
          <p:cNvPr id="48" name="Google Shape;6011;p57">
            <a:extLst>
              <a:ext uri="{FF2B5EF4-FFF2-40B4-BE49-F238E27FC236}">
                <a16:creationId xmlns:a16="http://schemas.microsoft.com/office/drawing/2014/main" id="{4ADB6C43-66C2-4926-14CF-BE2782BBC567}"/>
              </a:ext>
            </a:extLst>
          </p:cNvPr>
          <p:cNvGrpSpPr/>
          <p:nvPr/>
        </p:nvGrpSpPr>
        <p:grpSpPr>
          <a:xfrm>
            <a:off x="1044029" y="2017465"/>
            <a:ext cx="363518" cy="370179"/>
            <a:chOff x="-40742750" y="3972175"/>
            <a:chExt cx="311125" cy="316825"/>
          </a:xfrm>
        </p:grpSpPr>
        <p:sp>
          <p:nvSpPr>
            <p:cNvPr id="49" name="Google Shape;6012;p57">
              <a:extLst>
                <a:ext uri="{FF2B5EF4-FFF2-40B4-BE49-F238E27FC236}">
                  <a16:creationId xmlns:a16="http://schemas.microsoft.com/office/drawing/2014/main" id="{F1013437-424A-872A-CB0C-BACCA7797DBA}"/>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6013;p57">
              <a:extLst>
                <a:ext uri="{FF2B5EF4-FFF2-40B4-BE49-F238E27FC236}">
                  <a16:creationId xmlns:a16="http://schemas.microsoft.com/office/drawing/2014/main" id="{80491194-39E3-9160-849B-E9A8513DD8F3}"/>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1" name="Google Shape;8559;p62">
            <a:extLst>
              <a:ext uri="{FF2B5EF4-FFF2-40B4-BE49-F238E27FC236}">
                <a16:creationId xmlns:a16="http://schemas.microsoft.com/office/drawing/2014/main" id="{DCEA381B-DB28-9F3C-9173-33FF586B126A}"/>
              </a:ext>
            </a:extLst>
          </p:cNvPr>
          <p:cNvGrpSpPr/>
          <p:nvPr/>
        </p:nvGrpSpPr>
        <p:grpSpPr>
          <a:xfrm>
            <a:off x="1902074" y="3093624"/>
            <a:ext cx="420778" cy="420814"/>
            <a:chOff x="-5251625" y="3272950"/>
            <a:chExt cx="292225" cy="292250"/>
          </a:xfrm>
        </p:grpSpPr>
        <p:sp>
          <p:nvSpPr>
            <p:cNvPr id="52" name="Google Shape;8560;p62">
              <a:extLst>
                <a:ext uri="{FF2B5EF4-FFF2-40B4-BE49-F238E27FC236}">
                  <a16:creationId xmlns:a16="http://schemas.microsoft.com/office/drawing/2014/main" id="{68A9D6CB-C037-4511-A5BA-C8792EE4F511}"/>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8561;p62">
              <a:extLst>
                <a:ext uri="{FF2B5EF4-FFF2-40B4-BE49-F238E27FC236}">
                  <a16:creationId xmlns:a16="http://schemas.microsoft.com/office/drawing/2014/main" id="{1E9BA942-BD67-C962-3A7B-F632B9979FCE}"/>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8562;p62">
              <a:extLst>
                <a:ext uri="{FF2B5EF4-FFF2-40B4-BE49-F238E27FC236}">
                  <a16:creationId xmlns:a16="http://schemas.microsoft.com/office/drawing/2014/main" id="{07872DF2-EFED-1F93-788A-4A6945C7E58F}"/>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60" name="Imagine 59">
            <a:extLst>
              <a:ext uri="{FF2B5EF4-FFF2-40B4-BE49-F238E27FC236}">
                <a16:creationId xmlns:a16="http://schemas.microsoft.com/office/drawing/2014/main" id="{560C0C52-326A-69B9-8879-3D86B56AB5A4}"/>
              </a:ext>
            </a:extLst>
          </p:cNvPr>
          <p:cNvPicPr>
            <a:picLocks noChangeAspect="1"/>
          </p:cNvPicPr>
          <p:nvPr/>
        </p:nvPicPr>
        <p:blipFill>
          <a:blip r:embed="rId5"/>
          <a:stretch>
            <a:fillRect/>
          </a:stretch>
        </p:blipFill>
        <p:spPr>
          <a:xfrm>
            <a:off x="5586485" y="1704542"/>
            <a:ext cx="2367785" cy="2082852"/>
          </a:xfrm>
          <a:custGeom>
            <a:avLst/>
            <a:gdLst>
              <a:gd name="connsiteX0" fmla="*/ 0 w 2367785"/>
              <a:gd name="connsiteY0" fmla="*/ 0 h 2082852"/>
              <a:gd name="connsiteX1" fmla="*/ 544591 w 2367785"/>
              <a:gd name="connsiteY1" fmla="*/ 0 h 2082852"/>
              <a:gd name="connsiteX2" fmla="*/ 1112859 w 2367785"/>
              <a:gd name="connsiteY2" fmla="*/ 0 h 2082852"/>
              <a:gd name="connsiteX3" fmla="*/ 1633772 w 2367785"/>
              <a:gd name="connsiteY3" fmla="*/ 0 h 2082852"/>
              <a:gd name="connsiteX4" fmla="*/ 2367785 w 2367785"/>
              <a:gd name="connsiteY4" fmla="*/ 0 h 2082852"/>
              <a:gd name="connsiteX5" fmla="*/ 2367785 w 2367785"/>
              <a:gd name="connsiteY5" fmla="*/ 652627 h 2082852"/>
              <a:gd name="connsiteX6" fmla="*/ 2367785 w 2367785"/>
              <a:gd name="connsiteY6" fmla="*/ 1388568 h 2082852"/>
              <a:gd name="connsiteX7" fmla="*/ 2367785 w 2367785"/>
              <a:gd name="connsiteY7" fmla="*/ 2082852 h 2082852"/>
              <a:gd name="connsiteX8" fmla="*/ 1823194 w 2367785"/>
              <a:gd name="connsiteY8" fmla="*/ 2082852 h 2082852"/>
              <a:gd name="connsiteX9" fmla="*/ 1183893 w 2367785"/>
              <a:gd name="connsiteY9" fmla="*/ 2082852 h 2082852"/>
              <a:gd name="connsiteX10" fmla="*/ 568268 w 2367785"/>
              <a:gd name="connsiteY10" fmla="*/ 2082852 h 2082852"/>
              <a:gd name="connsiteX11" fmla="*/ 0 w 2367785"/>
              <a:gd name="connsiteY11" fmla="*/ 2082852 h 2082852"/>
              <a:gd name="connsiteX12" fmla="*/ 0 w 2367785"/>
              <a:gd name="connsiteY12" fmla="*/ 1388568 h 2082852"/>
              <a:gd name="connsiteX13" fmla="*/ 0 w 2367785"/>
              <a:gd name="connsiteY13" fmla="*/ 694284 h 2082852"/>
              <a:gd name="connsiteX14" fmla="*/ 0 w 2367785"/>
              <a:gd name="connsiteY14" fmla="*/ 0 h 208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7785" h="2082852" fill="none" extrusionOk="0">
                <a:moveTo>
                  <a:pt x="0" y="0"/>
                </a:moveTo>
                <a:cubicBezTo>
                  <a:pt x="200224" y="-16412"/>
                  <a:pt x="307322" y="24710"/>
                  <a:pt x="544591" y="0"/>
                </a:cubicBezTo>
                <a:cubicBezTo>
                  <a:pt x="781860" y="-24710"/>
                  <a:pt x="865922" y="9630"/>
                  <a:pt x="1112859" y="0"/>
                </a:cubicBezTo>
                <a:cubicBezTo>
                  <a:pt x="1359796" y="-9630"/>
                  <a:pt x="1503837" y="-19511"/>
                  <a:pt x="1633772" y="0"/>
                </a:cubicBezTo>
                <a:cubicBezTo>
                  <a:pt x="1763707" y="19511"/>
                  <a:pt x="2078823" y="10085"/>
                  <a:pt x="2367785" y="0"/>
                </a:cubicBezTo>
                <a:cubicBezTo>
                  <a:pt x="2377530" y="307205"/>
                  <a:pt x="2383542" y="389440"/>
                  <a:pt x="2367785" y="652627"/>
                </a:cubicBezTo>
                <a:cubicBezTo>
                  <a:pt x="2352028" y="915814"/>
                  <a:pt x="2372062" y="1195915"/>
                  <a:pt x="2367785" y="1388568"/>
                </a:cubicBezTo>
                <a:cubicBezTo>
                  <a:pt x="2363508" y="1581221"/>
                  <a:pt x="2368012" y="1782726"/>
                  <a:pt x="2367785" y="2082852"/>
                </a:cubicBezTo>
                <a:cubicBezTo>
                  <a:pt x="2219256" y="2079811"/>
                  <a:pt x="2091840" y="2093841"/>
                  <a:pt x="1823194" y="2082852"/>
                </a:cubicBezTo>
                <a:cubicBezTo>
                  <a:pt x="1554548" y="2071863"/>
                  <a:pt x="1368455" y="2081086"/>
                  <a:pt x="1183893" y="2082852"/>
                </a:cubicBezTo>
                <a:cubicBezTo>
                  <a:pt x="999331" y="2084618"/>
                  <a:pt x="770621" y="2103841"/>
                  <a:pt x="568268" y="2082852"/>
                </a:cubicBezTo>
                <a:cubicBezTo>
                  <a:pt x="365916" y="2061863"/>
                  <a:pt x="240955" y="2080484"/>
                  <a:pt x="0" y="2082852"/>
                </a:cubicBezTo>
                <a:cubicBezTo>
                  <a:pt x="-19222" y="1819649"/>
                  <a:pt x="-16734" y="1607912"/>
                  <a:pt x="0" y="1388568"/>
                </a:cubicBezTo>
                <a:cubicBezTo>
                  <a:pt x="16734" y="1169224"/>
                  <a:pt x="-31382" y="887252"/>
                  <a:pt x="0" y="694284"/>
                </a:cubicBezTo>
                <a:cubicBezTo>
                  <a:pt x="31382" y="501316"/>
                  <a:pt x="-34408" y="180488"/>
                  <a:pt x="0" y="0"/>
                </a:cubicBezTo>
                <a:close/>
              </a:path>
              <a:path w="2367785" h="2082852" stroke="0" extrusionOk="0">
                <a:moveTo>
                  <a:pt x="0" y="0"/>
                </a:moveTo>
                <a:cubicBezTo>
                  <a:pt x="231429" y="-16142"/>
                  <a:pt x="418625" y="-13898"/>
                  <a:pt x="591946" y="0"/>
                </a:cubicBezTo>
                <a:cubicBezTo>
                  <a:pt x="765267" y="13898"/>
                  <a:pt x="1046241" y="12542"/>
                  <a:pt x="1183893" y="0"/>
                </a:cubicBezTo>
                <a:cubicBezTo>
                  <a:pt x="1321545" y="-12542"/>
                  <a:pt x="1592623" y="8030"/>
                  <a:pt x="1704805" y="0"/>
                </a:cubicBezTo>
                <a:cubicBezTo>
                  <a:pt x="1816987" y="-8030"/>
                  <a:pt x="2155128" y="18645"/>
                  <a:pt x="2367785" y="0"/>
                </a:cubicBezTo>
                <a:cubicBezTo>
                  <a:pt x="2347872" y="246318"/>
                  <a:pt x="2393476" y="473078"/>
                  <a:pt x="2367785" y="735941"/>
                </a:cubicBezTo>
                <a:cubicBezTo>
                  <a:pt x="2342094" y="998804"/>
                  <a:pt x="2355605" y="1257906"/>
                  <a:pt x="2367785" y="1388568"/>
                </a:cubicBezTo>
                <a:cubicBezTo>
                  <a:pt x="2379965" y="1519230"/>
                  <a:pt x="2335729" y="1901897"/>
                  <a:pt x="2367785" y="2082852"/>
                </a:cubicBezTo>
                <a:cubicBezTo>
                  <a:pt x="2137957" y="2067488"/>
                  <a:pt x="2068069" y="2054742"/>
                  <a:pt x="1799517" y="2082852"/>
                </a:cubicBezTo>
                <a:cubicBezTo>
                  <a:pt x="1530965" y="2110962"/>
                  <a:pt x="1448898" y="2102038"/>
                  <a:pt x="1231248" y="2082852"/>
                </a:cubicBezTo>
                <a:cubicBezTo>
                  <a:pt x="1013598" y="2063666"/>
                  <a:pt x="729093" y="2109027"/>
                  <a:pt x="591946" y="2082852"/>
                </a:cubicBezTo>
                <a:cubicBezTo>
                  <a:pt x="454799" y="2056677"/>
                  <a:pt x="240672" y="2080662"/>
                  <a:pt x="0" y="2082852"/>
                </a:cubicBezTo>
                <a:cubicBezTo>
                  <a:pt x="10366" y="1915105"/>
                  <a:pt x="-14581" y="1600425"/>
                  <a:pt x="0" y="1346911"/>
                </a:cubicBezTo>
                <a:cubicBezTo>
                  <a:pt x="14581" y="1093397"/>
                  <a:pt x="17654" y="864529"/>
                  <a:pt x="0" y="673455"/>
                </a:cubicBezTo>
                <a:cubicBezTo>
                  <a:pt x="-17654" y="482381"/>
                  <a:pt x="1804" y="273210"/>
                  <a:pt x="0" y="0"/>
                </a:cubicBezTo>
                <a:close/>
              </a:path>
            </a:pathLst>
          </a:custGeom>
          <a:ln>
            <a:solidFill>
              <a:schemeClr val="tx1"/>
            </a:solidFill>
            <a:extLst>
              <a:ext uri="{C807C97D-BFC1-408E-A445-0C87EB9F89A2}">
                <ask:lineSketchStyleProps xmlns:ask="http://schemas.microsoft.com/office/drawing/2018/sketchyshapes" sd="505192926">
                  <a:prstGeom prst="rect">
                    <a:avLst/>
                  </a:prstGeom>
                  <ask:type>
                    <ask:lineSketchFreehand/>
                  </ask:type>
                </ask:lineSketchStyleProps>
              </a:ext>
            </a:extLst>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grpSp>
        <p:nvGrpSpPr>
          <p:cNvPr id="1158" name="Google Shape;1158;p39"/>
          <p:cNvGrpSpPr/>
          <p:nvPr/>
        </p:nvGrpSpPr>
        <p:grpSpPr>
          <a:xfrm>
            <a:off x="1661763" y="770700"/>
            <a:ext cx="682401" cy="704958"/>
            <a:chOff x="7921775" y="2642275"/>
            <a:chExt cx="682401" cy="704958"/>
          </a:xfrm>
        </p:grpSpPr>
        <p:sp>
          <p:nvSpPr>
            <p:cNvPr id="1159" name="Google Shape;1159;p39"/>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39"/>
          <p:cNvGrpSpPr/>
          <p:nvPr/>
        </p:nvGrpSpPr>
        <p:grpSpPr>
          <a:xfrm flipH="1">
            <a:off x="365451" y="3932400"/>
            <a:ext cx="694784" cy="460954"/>
            <a:chOff x="8100002" y="1449000"/>
            <a:chExt cx="694784" cy="460954"/>
          </a:xfrm>
        </p:grpSpPr>
        <p:sp>
          <p:nvSpPr>
            <p:cNvPr id="1163" name="Google Shape;1163;p39"/>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39"/>
          <p:cNvGrpSpPr/>
          <p:nvPr/>
        </p:nvGrpSpPr>
        <p:grpSpPr>
          <a:xfrm>
            <a:off x="6733850" y="3052421"/>
            <a:ext cx="1645493" cy="1661197"/>
            <a:chOff x="6733850" y="3052421"/>
            <a:chExt cx="1645493" cy="1661197"/>
          </a:xfrm>
        </p:grpSpPr>
        <p:grpSp>
          <p:nvGrpSpPr>
            <p:cNvPr id="1170" name="Google Shape;1170;p39"/>
            <p:cNvGrpSpPr/>
            <p:nvPr/>
          </p:nvGrpSpPr>
          <p:grpSpPr>
            <a:xfrm>
              <a:off x="6733850" y="3052421"/>
              <a:ext cx="1455500" cy="1661197"/>
              <a:chOff x="1129575" y="3177171"/>
              <a:chExt cx="1455500" cy="1661197"/>
            </a:xfrm>
          </p:grpSpPr>
          <p:grpSp>
            <p:nvGrpSpPr>
              <p:cNvPr id="1171" name="Google Shape;1171;p39"/>
              <p:cNvGrpSpPr/>
              <p:nvPr/>
            </p:nvGrpSpPr>
            <p:grpSpPr>
              <a:xfrm>
                <a:off x="1291165" y="3177171"/>
                <a:ext cx="1178118" cy="1623992"/>
                <a:chOff x="1186970" y="3177051"/>
                <a:chExt cx="1282235" cy="1767515"/>
              </a:xfrm>
            </p:grpSpPr>
            <p:sp>
              <p:nvSpPr>
                <p:cNvPr id="1172" name="Google Shape;1172;p39"/>
                <p:cNvSpPr/>
                <p:nvPr/>
              </p:nvSpPr>
              <p:spPr>
                <a:xfrm>
                  <a:off x="1284088" y="4193078"/>
                  <a:ext cx="1165755" cy="740713"/>
                </a:xfrm>
                <a:custGeom>
                  <a:avLst/>
                  <a:gdLst/>
                  <a:ahLst/>
                  <a:cxnLst/>
                  <a:rect l="l" t="t" r="r" b="b"/>
                  <a:pathLst>
                    <a:path w="30836" h="19593" extrusionOk="0">
                      <a:moveTo>
                        <a:pt x="11552" y="1"/>
                      </a:moveTo>
                      <a:cubicBezTo>
                        <a:pt x="5195" y="1"/>
                        <a:pt x="0" y="5203"/>
                        <a:pt x="0" y="11553"/>
                      </a:cubicBezTo>
                      <a:lnTo>
                        <a:pt x="0" y="19593"/>
                      </a:lnTo>
                      <a:lnTo>
                        <a:pt x="30835" y="19593"/>
                      </a:lnTo>
                      <a:lnTo>
                        <a:pt x="30835" y="11553"/>
                      </a:lnTo>
                      <a:cubicBezTo>
                        <a:pt x="30835" y="5203"/>
                        <a:pt x="25641" y="1"/>
                        <a:pt x="19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281939" y="4182341"/>
                  <a:ext cx="1187266" cy="762224"/>
                </a:xfrm>
                <a:custGeom>
                  <a:avLst/>
                  <a:gdLst/>
                  <a:ahLst/>
                  <a:cxnLst/>
                  <a:rect l="l" t="t" r="r" b="b"/>
                  <a:pathLst>
                    <a:path w="31405" h="20162" extrusionOk="0">
                      <a:moveTo>
                        <a:pt x="19568" y="569"/>
                      </a:moveTo>
                      <a:cubicBezTo>
                        <a:pt x="25779" y="569"/>
                        <a:pt x="30836" y="5626"/>
                        <a:pt x="30836" y="11837"/>
                      </a:cubicBezTo>
                      <a:lnTo>
                        <a:pt x="30836" y="19592"/>
                      </a:lnTo>
                      <a:lnTo>
                        <a:pt x="570" y="19592"/>
                      </a:lnTo>
                      <a:lnTo>
                        <a:pt x="570" y="19584"/>
                      </a:lnTo>
                      <a:lnTo>
                        <a:pt x="570" y="11837"/>
                      </a:lnTo>
                      <a:cubicBezTo>
                        <a:pt x="570" y="5626"/>
                        <a:pt x="5626" y="569"/>
                        <a:pt x="11837" y="569"/>
                      </a:cubicBezTo>
                      <a:close/>
                      <a:moveTo>
                        <a:pt x="11837" y="0"/>
                      </a:moveTo>
                      <a:cubicBezTo>
                        <a:pt x="5309" y="0"/>
                        <a:pt x="1" y="5309"/>
                        <a:pt x="1" y="11837"/>
                      </a:cubicBezTo>
                      <a:lnTo>
                        <a:pt x="1" y="20161"/>
                      </a:lnTo>
                      <a:lnTo>
                        <a:pt x="31405" y="20161"/>
                      </a:lnTo>
                      <a:lnTo>
                        <a:pt x="31405" y="11837"/>
                      </a:lnTo>
                      <a:cubicBezTo>
                        <a:pt x="31405"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757055" y="4025265"/>
                  <a:ext cx="219798" cy="271137"/>
                </a:xfrm>
                <a:custGeom>
                  <a:avLst/>
                  <a:gdLst/>
                  <a:ahLst/>
                  <a:cxnLst/>
                  <a:rect l="l" t="t" r="r" b="b"/>
                  <a:pathLst>
                    <a:path w="5814" h="7172" extrusionOk="0">
                      <a:moveTo>
                        <a:pt x="1033" y="1"/>
                      </a:moveTo>
                      <a:cubicBezTo>
                        <a:pt x="464" y="1"/>
                        <a:pt x="1" y="456"/>
                        <a:pt x="1" y="1033"/>
                      </a:cubicBezTo>
                      <a:lnTo>
                        <a:pt x="1" y="6139"/>
                      </a:lnTo>
                      <a:cubicBezTo>
                        <a:pt x="1" y="6716"/>
                        <a:pt x="464" y="7171"/>
                        <a:pt x="1033" y="7171"/>
                      </a:cubicBezTo>
                      <a:lnTo>
                        <a:pt x="4781" y="7171"/>
                      </a:lnTo>
                      <a:cubicBezTo>
                        <a:pt x="5350" y="7171"/>
                        <a:pt x="5813" y="6716"/>
                        <a:pt x="5813" y="6139"/>
                      </a:cubicBezTo>
                      <a:lnTo>
                        <a:pt x="5813" y="1033"/>
                      </a:lnTo>
                      <a:cubicBezTo>
                        <a:pt x="5813" y="456"/>
                        <a:pt x="5350" y="1"/>
                        <a:pt x="4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754943" y="4014528"/>
                  <a:ext cx="241272" cy="292913"/>
                </a:xfrm>
                <a:custGeom>
                  <a:avLst/>
                  <a:gdLst/>
                  <a:ahLst/>
                  <a:cxnLst/>
                  <a:rect l="l" t="t" r="r" b="b"/>
                  <a:pathLst>
                    <a:path w="6382" h="7748" extrusionOk="0">
                      <a:moveTo>
                        <a:pt x="3195" y="569"/>
                      </a:moveTo>
                      <a:cubicBezTo>
                        <a:pt x="4634" y="569"/>
                        <a:pt x="5813" y="1740"/>
                        <a:pt x="5813" y="3187"/>
                      </a:cubicBezTo>
                      <a:lnTo>
                        <a:pt x="5813" y="4553"/>
                      </a:lnTo>
                      <a:cubicBezTo>
                        <a:pt x="5813" y="6000"/>
                        <a:pt x="4634" y="7171"/>
                        <a:pt x="3195" y="7171"/>
                      </a:cubicBezTo>
                      <a:cubicBezTo>
                        <a:pt x="1748" y="7171"/>
                        <a:pt x="577" y="6000"/>
                        <a:pt x="577" y="4553"/>
                      </a:cubicBezTo>
                      <a:lnTo>
                        <a:pt x="577" y="3187"/>
                      </a:lnTo>
                      <a:cubicBezTo>
                        <a:pt x="577" y="1748"/>
                        <a:pt x="1748" y="569"/>
                        <a:pt x="3195" y="569"/>
                      </a:cubicBezTo>
                      <a:close/>
                      <a:moveTo>
                        <a:pt x="3195" y="0"/>
                      </a:moveTo>
                      <a:cubicBezTo>
                        <a:pt x="1431" y="0"/>
                        <a:pt x="0" y="1431"/>
                        <a:pt x="0" y="3187"/>
                      </a:cubicBezTo>
                      <a:lnTo>
                        <a:pt x="0" y="4553"/>
                      </a:lnTo>
                      <a:cubicBezTo>
                        <a:pt x="0" y="6317"/>
                        <a:pt x="1431" y="7748"/>
                        <a:pt x="3195" y="7748"/>
                      </a:cubicBezTo>
                      <a:cubicBezTo>
                        <a:pt x="4951" y="7748"/>
                        <a:pt x="6382" y="6309"/>
                        <a:pt x="6382" y="4553"/>
                      </a:cubicBezTo>
                      <a:lnTo>
                        <a:pt x="6382" y="3187"/>
                      </a:lnTo>
                      <a:cubicBezTo>
                        <a:pt x="6382" y="1431"/>
                        <a:pt x="495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2201139" y="3801842"/>
                  <a:ext cx="130654" cy="130994"/>
                </a:xfrm>
                <a:custGeom>
                  <a:avLst/>
                  <a:gdLst/>
                  <a:ahLst/>
                  <a:cxnLst/>
                  <a:rect l="l" t="t" r="r" b="b"/>
                  <a:pathLst>
                    <a:path w="3456" h="3465" extrusionOk="0">
                      <a:moveTo>
                        <a:pt x="1732" y="1"/>
                      </a:moveTo>
                      <a:cubicBezTo>
                        <a:pt x="773" y="1"/>
                        <a:pt x="1" y="773"/>
                        <a:pt x="1" y="1732"/>
                      </a:cubicBezTo>
                      <a:cubicBezTo>
                        <a:pt x="1" y="2684"/>
                        <a:pt x="773" y="3464"/>
                        <a:pt x="1732" y="3464"/>
                      </a:cubicBezTo>
                      <a:cubicBezTo>
                        <a:pt x="2683" y="3464"/>
                        <a:pt x="3456" y="2684"/>
                        <a:pt x="3456" y="1732"/>
                      </a:cubicBezTo>
                      <a:cubicBezTo>
                        <a:pt x="3456"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2198687" y="3791105"/>
                  <a:ext cx="152808" cy="152468"/>
                </a:xfrm>
                <a:custGeom>
                  <a:avLst/>
                  <a:gdLst/>
                  <a:ahLst/>
                  <a:cxnLst/>
                  <a:rect l="l" t="t" r="r" b="b"/>
                  <a:pathLst>
                    <a:path w="4042" h="4033" extrusionOk="0">
                      <a:moveTo>
                        <a:pt x="2025" y="569"/>
                      </a:moveTo>
                      <a:cubicBezTo>
                        <a:pt x="2822" y="569"/>
                        <a:pt x="3464" y="1220"/>
                        <a:pt x="3464" y="2016"/>
                      </a:cubicBezTo>
                      <a:cubicBezTo>
                        <a:pt x="3464" y="2813"/>
                        <a:pt x="2822" y="3463"/>
                        <a:pt x="2025" y="3463"/>
                      </a:cubicBezTo>
                      <a:cubicBezTo>
                        <a:pt x="1220" y="3463"/>
                        <a:pt x="578" y="2813"/>
                        <a:pt x="578" y="2016"/>
                      </a:cubicBezTo>
                      <a:cubicBezTo>
                        <a:pt x="578" y="1220"/>
                        <a:pt x="1229" y="569"/>
                        <a:pt x="2025" y="569"/>
                      </a:cubicBezTo>
                      <a:close/>
                      <a:moveTo>
                        <a:pt x="2025" y="0"/>
                      </a:moveTo>
                      <a:cubicBezTo>
                        <a:pt x="911" y="0"/>
                        <a:pt x="1" y="903"/>
                        <a:pt x="1" y="2016"/>
                      </a:cubicBezTo>
                      <a:cubicBezTo>
                        <a:pt x="1" y="3130"/>
                        <a:pt x="911" y="4033"/>
                        <a:pt x="2025" y="4033"/>
                      </a:cubicBezTo>
                      <a:cubicBezTo>
                        <a:pt x="3131" y="4033"/>
                        <a:pt x="4041" y="3130"/>
                        <a:pt x="4041" y="2016"/>
                      </a:cubicBezTo>
                      <a:cubicBezTo>
                        <a:pt x="4041" y="903"/>
                        <a:pt x="3131"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402113" y="3801842"/>
                  <a:ext cx="130957" cy="130994"/>
                </a:xfrm>
                <a:custGeom>
                  <a:avLst/>
                  <a:gdLst/>
                  <a:ahLst/>
                  <a:cxnLst/>
                  <a:rect l="l" t="t" r="r" b="b"/>
                  <a:pathLst>
                    <a:path w="3464" h="3465" extrusionOk="0">
                      <a:moveTo>
                        <a:pt x="1732" y="1"/>
                      </a:moveTo>
                      <a:cubicBezTo>
                        <a:pt x="772" y="1"/>
                        <a:pt x="0" y="773"/>
                        <a:pt x="0" y="1732"/>
                      </a:cubicBezTo>
                      <a:cubicBezTo>
                        <a:pt x="0" y="2684"/>
                        <a:pt x="772" y="3464"/>
                        <a:pt x="1732" y="3464"/>
                      </a:cubicBezTo>
                      <a:cubicBezTo>
                        <a:pt x="2683" y="3464"/>
                        <a:pt x="3463" y="2684"/>
                        <a:pt x="3463" y="1732"/>
                      </a:cubicBezTo>
                      <a:cubicBezTo>
                        <a:pt x="3463"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399963" y="3791105"/>
                  <a:ext cx="152468" cy="152468"/>
                </a:xfrm>
                <a:custGeom>
                  <a:avLst/>
                  <a:gdLst/>
                  <a:ahLst/>
                  <a:cxnLst/>
                  <a:rect l="l" t="t" r="r" b="b"/>
                  <a:pathLst>
                    <a:path w="4033" h="4033" extrusionOk="0">
                      <a:moveTo>
                        <a:pt x="2017" y="569"/>
                      </a:moveTo>
                      <a:cubicBezTo>
                        <a:pt x="2813" y="569"/>
                        <a:pt x="3456" y="1220"/>
                        <a:pt x="3456" y="2016"/>
                      </a:cubicBezTo>
                      <a:cubicBezTo>
                        <a:pt x="3456" y="2813"/>
                        <a:pt x="2813" y="3463"/>
                        <a:pt x="2017" y="3463"/>
                      </a:cubicBezTo>
                      <a:cubicBezTo>
                        <a:pt x="1220" y="3463"/>
                        <a:pt x="570" y="2813"/>
                        <a:pt x="570" y="2016"/>
                      </a:cubicBezTo>
                      <a:cubicBezTo>
                        <a:pt x="570" y="1220"/>
                        <a:pt x="1220" y="569"/>
                        <a:pt x="2017" y="569"/>
                      </a:cubicBezTo>
                      <a:close/>
                      <a:moveTo>
                        <a:pt x="2017" y="0"/>
                      </a:moveTo>
                      <a:cubicBezTo>
                        <a:pt x="903" y="0"/>
                        <a:pt x="1" y="903"/>
                        <a:pt x="1" y="2016"/>
                      </a:cubicBezTo>
                      <a:cubicBezTo>
                        <a:pt x="1" y="3130"/>
                        <a:pt x="903" y="4033"/>
                        <a:pt x="2017" y="4033"/>
                      </a:cubicBezTo>
                      <a:cubicBezTo>
                        <a:pt x="3122" y="4033"/>
                        <a:pt x="4033" y="3130"/>
                        <a:pt x="4033" y="2016"/>
                      </a:cubicBezTo>
                      <a:cubicBezTo>
                        <a:pt x="4033" y="903"/>
                        <a:pt x="3130"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433452" y="3191492"/>
                  <a:ext cx="867020" cy="965086"/>
                </a:xfrm>
                <a:custGeom>
                  <a:avLst/>
                  <a:gdLst/>
                  <a:ahLst/>
                  <a:cxnLst/>
                  <a:rect l="l" t="t" r="r" b="b"/>
                  <a:pathLst>
                    <a:path w="22934" h="25528" extrusionOk="0">
                      <a:moveTo>
                        <a:pt x="11471" y="1"/>
                      </a:moveTo>
                      <a:cubicBezTo>
                        <a:pt x="5130" y="1"/>
                        <a:pt x="0" y="5716"/>
                        <a:pt x="0" y="12764"/>
                      </a:cubicBezTo>
                      <a:cubicBezTo>
                        <a:pt x="0" y="19812"/>
                        <a:pt x="5130" y="25527"/>
                        <a:pt x="11471" y="25527"/>
                      </a:cubicBezTo>
                      <a:cubicBezTo>
                        <a:pt x="17804" y="25527"/>
                        <a:pt x="22933" y="19812"/>
                        <a:pt x="22933" y="12764"/>
                      </a:cubicBezTo>
                      <a:cubicBezTo>
                        <a:pt x="22933" y="5716"/>
                        <a:pt x="17804" y="1"/>
                        <a:pt x="11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431303" y="3180756"/>
                  <a:ext cx="888531" cy="986862"/>
                </a:xfrm>
                <a:custGeom>
                  <a:avLst/>
                  <a:gdLst/>
                  <a:ahLst/>
                  <a:cxnLst/>
                  <a:rect l="l" t="t" r="r" b="b"/>
                  <a:pathLst>
                    <a:path w="23503" h="26104" extrusionOk="0">
                      <a:moveTo>
                        <a:pt x="11756" y="569"/>
                      </a:moveTo>
                      <a:cubicBezTo>
                        <a:pt x="19170" y="569"/>
                        <a:pt x="22934" y="4772"/>
                        <a:pt x="22934" y="13048"/>
                      </a:cubicBezTo>
                      <a:cubicBezTo>
                        <a:pt x="22934" y="19934"/>
                        <a:pt x="17918" y="25527"/>
                        <a:pt x="11756" y="25527"/>
                      </a:cubicBezTo>
                      <a:cubicBezTo>
                        <a:pt x="5586" y="25527"/>
                        <a:pt x="570" y="19934"/>
                        <a:pt x="570" y="13048"/>
                      </a:cubicBezTo>
                      <a:cubicBezTo>
                        <a:pt x="570" y="4650"/>
                        <a:pt x="4228" y="569"/>
                        <a:pt x="11756" y="569"/>
                      </a:cubicBezTo>
                      <a:close/>
                      <a:moveTo>
                        <a:pt x="11756" y="0"/>
                      </a:moveTo>
                      <a:cubicBezTo>
                        <a:pt x="7504" y="0"/>
                        <a:pt x="4374" y="1293"/>
                        <a:pt x="2440" y="3854"/>
                      </a:cubicBezTo>
                      <a:cubicBezTo>
                        <a:pt x="797" y="6016"/>
                        <a:pt x="1" y="9024"/>
                        <a:pt x="1" y="13048"/>
                      </a:cubicBezTo>
                      <a:cubicBezTo>
                        <a:pt x="1" y="20243"/>
                        <a:pt x="5269" y="26104"/>
                        <a:pt x="11756" y="26104"/>
                      </a:cubicBezTo>
                      <a:cubicBezTo>
                        <a:pt x="18235" y="26104"/>
                        <a:pt x="23503" y="20243"/>
                        <a:pt x="23503" y="13048"/>
                      </a:cubicBezTo>
                      <a:cubicBezTo>
                        <a:pt x="23503" y="4390"/>
                        <a:pt x="19552" y="0"/>
                        <a:pt x="1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596955" y="3804942"/>
                  <a:ext cx="98369" cy="49184"/>
                </a:xfrm>
                <a:custGeom>
                  <a:avLst/>
                  <a:gdLst/>
                  <a:ahLst/>
                  <a:cxnLst/>
                  <a:rect l="l" t="t" r="r" b="b"/>
                  <a:pathLst>
                    <a:path w="2602" h="1301" extrusionOk="0">
                      <a:moveTo>
                        <a:pt x="1301" y="0"/>
                      </a:moveTo>
                      <a:cubicBezTo>
                        <a:pt x="585"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594805"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0" y="1740"/>
                        <a:pt x="570" y="1586"/>
                      </a:cubicBezTo>
                      <a:cubicBezTo>
                        <a:pt x="570"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2022288" y="3804942"/>
                  <a:ext cx="98369" cy="49184"/>
                </a:xfrm>
                <a:custGeom>
                  <a:avLst/>
                  <a:gdLst/>
                  <a:ahLst/>
                  <a:cxnLst/>
                  <a:rect l="l" t="t" r="r" b="b"/>
                  <a:pathLst>
                    <a:path w="2602" h="1301" extrusionOk="0">
                      <a:moveTo>
                        <a:pt x="1301" y="0"/>
                      </a:moveTo>
                      <a:cubicBezTo>
                        <a:pt x="586"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2020139"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8" y="1740"/>
                        <a:pt x="578" y="1586"/>
                      </a:cubicBezTo>
                      <a:cubicBezTo>
                        <a:pt x="578"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905511" y="3987498"/>
                  <a:ext cx="168459" cy="85099"/>
                </a:xfrm>
                <a:custGeom>
                  <a:avLst/>
                  <a:gdLst/>
                  <a:ahLst/>
                  <a:cxnLst/>
                  <a:rect l="l" t="t" r="r" b="b"/>
                  <a:pathLst>
                    <a:path w="4456" h="2251" extrusionOk="0">
                      <a:moveTo>
                        <a:pt x="4455" y="0"/>
                      </a:moveTo>
                      <a:lnTo>
                        <a:pt x="0" y="2032"/>
                      </a:lnTo>
                      <a:cubicBezTo>
                        <a:pt x="398" y="2181"/>
                        <a:pt x="806" y="2251"/>
                        <a:pt x="1207" y="2251"/>
                      </a:cubicBezTo>
                      <a:cubicBezTo>
                        <a:pt x="2612" y="2251"/>
                        <a:pt x="3937" y="1391"/>
                        <a:pt x="4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01812" y="3976611"/>
                  <a:ext cx="192768" cy="106799"/>
                </a:xfrm>
                <a:custGeom>
                  <a:avLst/>
                  <a:gdLst/>
                  <a:ahLst/>
                  <a:cxnLst/>
                  <a:rect l="l" t="t" r="r" b="b"/>
                  <a:pathLst>
                    <a:path w="5099" h="2825" extrusionOk="0">
                      <a:moveTo>
                        <a:pt x="4775" y="0"/>
                      </a:moveTo>
                      <a:cubicBezTo>
                        <a:pt x="4660" y="0"/>
                        <a:pt x="4550" y="70"/>
                        <a:pt x="4513" y="182"/>
                      </a:cubicBezTo>
                      <a:cubicBezTo>
                        <a:pt x="4032" y="1461"/>
                        <a:pt x="2817" y="2251"/>
                        <a:pt x="1528" y="2251"/>
                      </a:cubicBezTo>
                      <a:cubicBezTo>
                        <a:pt x="1161" y="2251"/>
                        <a:pt x="788" y="2187"/>
                        <a:pt x="424" y="2052"/>
                      </a:cubicBezTo>
                      <a:cubicBezTo>
                        <a:pt x="390" y="2039"/>
                        <a:pt x="355" y="2033"/>
                        <a:pt x="321" y="2033"/>
                      </a:cubicBezTo>
                      <a:cubicBezTo>
                        <a:pt x="208" y="2033"/>
                        <a:pt x="102" y="2102"/>
                        <a:pt x="58" y="2215"/>
                      </a:cubicBezTo>
                      <a:cubicBezTo>
                        <a:pt x="1" y="2369"/>
                        <a:pt x="74" y="2532"/>
                        <a:pt x="229" y="2589"/>
                      </a:cubicBezTo>
                      <a:cubicBezTo>
                        <a:pt x="659" y="2743"/>
                        <a:pt x="1098" y="2824"/>
                        <a:pt x="1529" y="2824"/>
                      </a:cubicBezTo>
                      <a:cubicBezTo>
                        <a:pt x="3049" y="2824"/>
                        <a:pt x="4480" y="1890"/>
                        <a:pt x="5049" y="386"/>
                      </a:cubicBezTo>
                      <a:cubicBezTo>
                        <a:pt x="5098" y="239"/>
                        <a:pt x="5025" y="69"/>
                        <a:pt x="4879" y="20"/>
                      </a:cubicBezTo>
                      <a:cubicBezTo>
                        <a:pt x="4845" y="7"/>
                        <a:pt x="4810" y="0"/>
                        <a:pt x="4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600319" y="3941377"/>
                  <a:ext cx="91639" cy="91942"/>
                </a:xfrm>
                <a:custGeom>
                  <a:avLst/>
                  <a:gdLst/>
                  <a:ahLst/>
                  <a:cxnLst/>
                  <a:rect l="l" t="t" r="r" b="b"/>
                  <a:pathLst>
                    <a:path w="2424" h="2432" extrusionOk="0">
                      <a:moveTo>
                        <a:pt x="1212" y="1"/>
                      </a:moveTo>
                      <a:cubicBezTo>
                        <a:pt x="545" y="1"/>
                        <a:pt x="1" y="545"/>
                        <a:pt x="1" y="1220"/>
                      </a:cubicBezTo>
                      <a:cubicBezTo>
                        <a:pt x="1" y="1887"/>
                        <a:pt x="545" y="2431"/>
                        <a:pt x="1212" y="2431"/>
                      </a:cubicBezTo>
                      <a:cubicBezTo>
                        <a:pt x="1878" y="2431"/>
                        <a:pt x="2423" y="1887"/>
                        <a:pt x="2423" y="1220"/>
                      </a:cubicBezTo>
                      <a:cubicBezTo>
                        <a:pt x="2423" y="545"/>
                        <a:pt x="1878"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186970" y="3187825"/>
                  <a:ext cx="1144849" cy="579210"/>
                </a:xfrm>
                <a:custGeom>
                  <a:avLst/>
                  <a:gdLst/>
                  <a:ahLst/>
                  <a:cxnLst/>
                  <a:rect l="l" t="t" r="r" b="b"/>
                  <a:pathLst>
                    <a:path w="30283" h="15321" extrusionOk="0">
                      <a:moveTo>
                        <a:pt x="17991" y="0"/>
                      </a:moveTo>
                      <a:cubicBezTo>
                        <a:pt x="12235" y="0"/>
                        <a:pt x="8959" y="2366"/>
                        <a:pt x="7260" y="6008"/>
                      </a:cubicBezTo>
                      <a:cubicBezTo>
                        <a:pt x="7154" y="6227"/>
                        <a:pt x="7065" y="6455"/>
                        <a:pt x="6984" y="6683"/>
                      </a:cubicBezTo>
                      <a:cubicBezTo>
                        <a:pt x="6789" y="7236"/>
                        <a:pt x="6024" y="8788"/>
                        <a:pt x="3756" y="8878"/>
                      </a:cubicBezTo>
                      <a:cubicBezTo>
                        <a:pt x="3686" y="8881"/>
                        <a:pt x="3617" y="8882"/>
                        <a:pt x="3550" y="8882"/>
                      </a:cubicBezTo>
                      <a:cubicBezTo>
                        <a:pt x="766" y="8882"/>
                        <a:pt x="131" y="6488"/>
                        <a:pt x="131" y="6488"/>
                      </a:cubicBezTo>
                      <a:lnTo>
                        <a:pt x="131" y="6488"/>
                      </a:lnTo>
                      <a:cubicBezTo>
                        <a:pt x="131" y="6488"/>
                        <a:pt x="1" y="13511"/>
                        <a:pt x="5699" y="14641"/>
                      </a:cubicBezTo>
                      <a:cubicBezTo>
                        <a:pt x="9992" y="15151"/>
                        <a:pt x="14154" y="15321"/>
                        <a:pt x="17796" y="15321"/>
                      </a:cubicBezTo>
                      <a:cubicBezTo>
                        <a:pt x="25080" y="15321"/>
                        <a:pt x="30283" y="14641"/>
                        <a:pt x="30283" y="14641"/>
                      </a:cubicBezTo>
                      <a:cubicBezTo>
                        <a:pt x="30283" y="6553"/>
                        <a:pt x="27429" y="0"/>
                        <a:pt x="17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186976" y="3177051"/>
                  <a:ext cx="1164545" cy="600570"/>
                </a:xfrm>
                <a:custGeom>
                  <a:avLst/>
                  <a:gdLst/>
                  <a:ahLst/>
                  <a:cxnLst/>
                  <a:rect l="l" t="t" r="r" b="b"/>
                  <a:pathLst>
                    <a:path w="30804" h="15886" extrusionOk="0">
                      <a:moveTo>
                        <a:pt x="18219" y="578"/>
                      </a:moveTo>
                      <a:cubicBezTo>
                        <a:pt x="26121" y="578"/>
                        <a:pt x="30153" y="5317"/>
                        <a:pt x="30226" y="14674"/>
                      </a:cubicBezTo>
                      <a:cubicBezTo>
                        <a:pt x="29105" y="14804"/>
                        <a:pt x="24324" y="15313"/>
                        <a:pt x="17993" y="15313"/>
                      </a:cubicBezTo>
                      <a:cubicBezTo>
                        <a:pt x="14362" y="15313"/>
                        <a:pt x="10220" y="15146"/>
                        <a:pt x="5968" y="14642"/>
                      </a:cubicBezTo>
                      <a:cubicBezTo>
                        <a:pt x="1984" y="13845"/>
                        <a:pt x="976" y="10065"/>
                        <a:pt x="724" y="8049"/>
                      </a:cubicBezTo>
                      <a:lnTo>
                        <a:pt x="724" y="8049"/>
                      </a:lnTo>
                      <a:cubicBezTo>
                        <a:pt x="1270" y="8735"/>
                        <a:pt x="2213" y="9459"/>
                        <a:pt x="3797" y="9459"/>
                      </a:cubicBezTo>
                      <a:cubicBezTo>
                        <a:pt x="3864" y="9459"/>
                        <a:pt x="3931" y="9458"/>
                        <a:pt x="4001" y="9455"/>
                      </a:cubicBezTo>
                      <a:cubicBezTo>
                        <a:pt x="6472" y="9358"/>
                        <a:pt x="7293" y="7602"/>
                        <a:pt x="7480" y="7065"/>
                      </a:cubicBezTo>
                      <a:cubicBezTo>
                        <a:pt x="7577" y="6805"/>
                        <a:pt x="7659" y="6602"/>
                        <a:pt x="7748" y="6415"/>
                      </a:cubicBezTo>
                      <a:cubicBezTo>
                        <a:pt x="9577" y="2488"/>
                        <a:pt x="13008" y="578"/>
                        <a:pt x="18219" y="578"/>
                      </a:cubicBezTo>
                      <a:close/>
                      <a:moveTo>
                        <a:pt x="18219" y="1"/>
                      </a:moveTo>
                      <a:cubicBezTo>
                        <a:pt x="12837" y="1"/>
                        <a:pt x="9138" y="2082"/>
                        <a:pt x="7228" y="6171"/>
                      </a:cubicBezTo>
                      <a:cubicBezTo>
                        <a:pt x="7138" y="6374"/>
                        <a:pt x="7049" y="6594"/>
                        <a:pt x="6943" y="6870"/>
                      </a:cubicBezTo>
                      <a:cubicBezTo>
                        <a:pt x="6740" y="7447"/>
                        <a:pt x="6033" y="8797"/>
                        <a:pt x="3976" y="8878"/>
                      </a:cubicBezTo>
                      <a:cubicBezTo>
                        <a:pt x="3908" y="8881"/>
                        <a:pt x="3842" y="8882"/>
                        <a:pt x="3777" y="8882"/>
                      </a:cubicBezTo>
                      <a:cubicBezTo>
                        <a:pt x="1262" y="8882"/>
                        <a:pt x="659" y="6795"/>
                        <a:pt x="635" y="6699"/>
                      </a:cubicBezTo>
                      <a:cubicBezTo>
                        <a:pt x="605" y="6572"/>
                        <a:pt x="485" y="6486"/>
                        <a:pt x="359" y="6486"/>
                      </a:cubicBezTo>
                      <a:cubicBezTo>
                        <a:pt x="348" y="6486"/>
                        <a:pt x="337" y="6487"/>
                        <a:pt x="326" y="6488"/>
                      </a:cubicBezTo>
                      <a:cubicBezTo>
                        <a:pt x="188" y="6512"/>
                        <a:pt x="74" y="6626"/>
                        <a:pt x="74" y="6773"/>
                      </a:cubicBezTo>
                      <a:cubicBezTo>
                        <a:pt x="74" y="6846"/>
                        <a:pt x="1" y="14048"/>
                        <a:pt x="5870" y="15203"/>
                      </a:cubicBezTo>
                      <a:cubicBezTo>
                        <a:pt x="5878" y="15203"/>
                        <a:pt x="5887" y="15211"/>
                        <a:pt x="5895" y="15211"/>
                      </a:cubicBezTo>
                      <a:cubicBezTo>
                        <a:pt x="10171" y="15715"/>
                        <a:pt x="14333" y="15886"/>
                        <a:pt x="17983" y="15886"/>
                      </a:cubicBezTo>
                      <a:lnTo>
                        <a:pt x="17991" y="15886"/>
                      </a:lnTo>
                      <a:cubicBezTo>
                        <a:pt x="25243" y="15886"/>
                        <a:pt x="30470" y="15219"/>
                        <a:pt x="30551" y="15211"/>
                      </a:cubicBezTo>
                      <a:cubicBezTo>
                        <a:pt x="30698" y="15187"/>
                        <a:pt x="30803" y="15065"/>
                        <a:pt x="30803" y="14926"/>
                      </a:cubicBezTo>
                      <a:cubicBezTo>
                        <a:pt x="30803" y="5025"/>
                        <a:pt x="26568" y="1"/>
                        <a:pt x="18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39"/>
              <p:cNvSpPr/>
              <p:nvPr/>
            </p:nvSpPr>
            <p:spPr>
              <a:xfrm>
                <a:off x="1129575" y="4786743"/>
                <a:ext cx="601800" cy="14250"/>
              </a:xfrm>
              <a:custGeom>
                <a:avLst/>
                <a:gdLst/>
                <a:ahLst/>
                <a:cxnLst/>
                <a:rect l="l" t="t" r="r" b="b"/>
                <a:pathLst>
                  <a:path w="24072" h="570" extrusionOk="0">
                    <a:moveTo>
                      <a:pt x="285" y="0"/>
                    </a:moveTo>
                    <a:cubicBezTo>
                      <a:pt x="131" y="0"/>
                      <a:pt x="1" y="130"/>
                      <a:pt x="1" y="285"/>
                    </a:cubicBezTo>
                    <a:cubicBezTo>
                      <a:pt x="1" y="447"/>
                      <a:pt x="131" y="569"/>
                      <a:pt x="285" y="569"/>
                    </a:cubicBezTo>
                    <a:lnTo>
                      <a:pt x="23787" y="569"/>
                    </a:lnTo>
                    <a:cubicBezTo>
                      <a:pt x="23950" y="569"/>
                      <a:pt x="24072" y="447"/>
                      <a:pt x="24072" y="285"/>
                    </a:cubicBezTo>
                    <a:cubicBezTo>
                      <a:pt x="24072" y="130"/>
                      <a:pt x="23950" y="0"/>
                      <a:pt x="23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1278550" y="4823918"/>
                <a:ext cx="601800" cy="14450"/>
              </a:xfrm>
              <a:custGeom>
                <a:avLst/>
                <a:gdLst/>
                <a:ahLst/>
                <a:cxnLst/>
                <a:rect l="l" t="t" r="r" b="b"/>
                <a:pathLst>
                  <a:path w="24072" h="578" extrusionOk="0">
                    <a:moveTo>
                      <a:pt x="285" y="1"/>
                    </a:moveTo>
                    <a:cubicBezTo>
                      <a:pt x="131" y="1"/>
                      <a:pt x="0" y="131"/>
                      <a:pt x="0" y="285"/>
                    </a:cubicBezTo>
                    <a:cubicBezTo>
                      <a:pt x="0" y="448"/>
                      <a:pt x="122" y="578"/>
                      <a:pt x="285" y="578"/>
                    </a:cubicBezTo>
                    <a:lnTo>
                      <a:pt x="23787" y="578"/>
                    </a:lnTo>
                    <a:cubicBezTo>
                      <a:pt x="23942" y="578"/>
                      <a:pt x="24072" y="448"/>
                      <a:pt x="24072" y="285"/>
                    </a:cubicBezTo>
                    <a:cubicBezTo>
                      <a:pt x="24072" y="131"/>
                      <a:pt x="23942" y="1"/>
                      <a:pt x="2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1918950" y="4823918"/>
                <a:ext cx="70350" cy="14450"/>
              </a:xfrm>
              <a:custGeom>
                <a:avLst/>
                <a:gdLst/>
                <a:ahLst/>
                <a:cxnLst/>
                <a:rect l="l" t="t" r="r" b="b"/>
                <a:pathLst>
                  <a:path w="2814" h="578" extrusionOk="0">
                    <a:moveTo>
                      <a:pt x="285" y="1"/>
                    </a:moveTo>
                    <a:cubicBezTo>
                      <a:pt x="122" y="1"/>
                      <a:pt x="0" y="131"/>
                      <a:pt x="0" y="285"/>
                    </a:cubicBezTo>
                    <a:cubicBezTo>
                      <a:pt x="0" y="448"/>
                      <a:pt x="122" y="578"/>
                      <a:pt x="285" y="578"/>
                    </a:cubicBezTo>
                    <a:lnTo>
                      <a:pt x="2529" y="578"/>
                    </a:lnTo>
                    <a:cubicBezTo>
                      <a:pt x="2683" y="578"/>
                      <a:pt x="2813" y="448"/>
                      <a:pt x="2813" y="285"/>
                    </a:cubicBezTo>
                    <a:cubicBezTo>
                      <a:pt x="2813" y="131"/>
                      <a:pt x="2683"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357225" y="4824025"/>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39"/>
            <p:cNvGrpSpPr/>
            <p:nvPr/>
          </p:nvGrpSpPr>
          <p:grpSpPr>
            <a:xfrm>
              <a:off x="7370753" y="3977579"/>
              <a:ext cx="313927" cy="614823"/>
              <a:chOff x="1396872" y="4117097"/>
              <a:chExt cx="322440" cy="631430"/>
            </a:xfrm>
          </p:grpSpPr>
          <p:sp>
            <p:nvSpPr>
              <p:cNvPr id="1196" name="Google Shape;1196;p39"/>
              <p:cNvSpPr/>
              <p:nvPr/>
            </p:nvSpPr>
            <p:spPr>
              <a:xfrm>
                <a:off x="1396872" y="4117097"/>
                <a:ext cx="322440" cy="546331"/>
              </a:xfrm>
              <a:custGeom>
                <a:avLst/>
                <a:gdLst/>
                <a:ahLst/>
                <a:cxnLst/>
                <a:rect l="l" t="t" r="r" b="b"/>
                <a:pathLst>
                  <a:path w="9122" h="15456" extrusionOk="0">
                    <a:moveTo>
                      <a:pt x="8811" y="0"/>
                    </a:moveTo>
                    <a:cubicBezTo>
                      <a:pt x="8684" y="0"/>
                      <a:pt x="8569" y="84"/>
                      <a:pt x="8528" y="213"/>
                    </a:cubicBezTo>
                    <a:lnTo>
                      <a:pt x="4569" y="14123"/>
                    </a:lnTo>
                    <a:lnTo>
                      <a:pt x="586" y="221"/>
                    </a:lnTo>
                    <a:cubicBezTo>
                      <a:pt x="553" y="96"/>
                      <a:pt x="444" y="13"/>
                      <a:pt x="322" y="13"/>
                    </a:cubicBezTo>
                    <a:cubicBezTo>
                      <a:pt x="294" y="13"/>
                      <a:pt x="265" y="17"/>
                      <a:pt x="236" y="26"/>
                    </a:cubicBezTo>
                    <a:cubicBezTo>
                      <a:pt x="82" y="67"/>
                      <a:pt x="0" y="221"/>
                      <a:pt x="41" y="376"/>
                    </a:cubicBezTo>
                    <a:lnTo>
                      <a:pt x="4301" y="15245"/>
                    </a:lnTo>
                    <a:cubicBezTo>
                      <a:pt x="4333" y="15367"/>
                      <a:pt x="4447" y="15456"/>
                      <a:pt x="4569" y="15456"/>
                    </a:cubicBezTo>
                    <a:lnTo>
                      <a:pt x="4577" y="15456"/>
                    </a:lnTo>
                    <a:cubicBezTo>
                      <a:pt x="4699" y="15456"/>
                      <a:pt x="4813" y="15367"/>
                      <a:pt x="4846" y="15245"/>
                    </a:cubicBezTo>
                    <a:lnTo>
                      <a:pt x="9081" y="368"/>
                    </a:lnTo>
                    <a:cubicBezTo>
                      <a:pt x="9122" y="213"/>
                      <a:pt x="9040" y="59"/>
                      <a:pt x="8886" y="10"/>
                    </a:cubicBezTo>
                    <a:cubicBezTo>
                      <a:pt x="8861" y="4"/>
                      <a:pt x="8836" y="0"/>
                      <a:pt x="8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505499" y="4632411"/>
                <a:ext cx="106078" cy="106043"/>
              </a:xfrm>
              <a:custGeom>
                <a:avLst/>
                <a:gdLst/>
                <a:ahLst/>
                <a:cxnLst/>
                <a:rect l="l" t="t" r="r" b="b"/>
                <a:pathLst>
                  <a:path w="3001" h="3000" extrusionOk="0">
                    <a:moveTo>
                      <a:pt x="1496" y="0"/>
                    </a:moveTo>
                    <a:cubicBezTo>
                      <a:pt x="675" y="0"/>
                      <a:pt x="0" y="667"/>
                      <a:pt x="0" y="1496"/>
                    </a:cubicBezTo>
                    <a:cubicBezTo>
                      <a:pt x="0" y="2325"/>
                      <a:pt x="675" y="3000"/>
                      <a:pt x="1496" y="3000"/>
                    </a:cubicBezTo>
                    <a:cubicBezTo>
                      <a:pt x="2325" y="3000"/>
                      <a:pt x="3000" y="2325"/>
                      <a:pt x="3000" y="1496"/>
                    </a:cubicBezTo>
                    <a:cubicBezTo>
                      <a:pt x="3000" y="667"/>
                      <a:pt x="2325" y="0"/>
                      <a:pt x="1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1495425" y="4622337"/>
                <a:ext cx="126191" cy="126191"/>
              </a:xfrm>
              <a:custGeom>
                <a:avLst/>
                <a:gdLst/>
                <a:ahLst/>
                <a:cxnLst/>
                <a:rect l="l" t="t" r="r" b="b"/>
                <a:pathLst>
                  <a:path w="3570" h="3570" extrusionOk="0">
                    <a:moveTo>
                      <a:pt x="1781" y="570"/>
                    </a:moveTo>
                    <a:cubicBezTo>
                      <a:pt x="2456" y="570"/>
                      <a:pt x="3001" y="1114"/>
                      <a:pt x="3001" y="1781"/>
                    </a:cubicBezTo>
                    <a:cubicBezTo>
                      <a:pt x="3001" y="2456"/>
                      <a:pt x="2456" y="3000"/>
                      <a:pt x="1781" y="3000"/>
                    </a:cubicBezTo>
                    <a:cubicBezTo>
                      <a:pt x="1115" y="3000"/>
                      <a:pt x="570" y="2456"/>
                      <a:pt x="570" y="1781"/>
                    </a:cubicBezTo>
                    <a:cubicBezTo>
                      <a:pt x="570" y="1114"/>
                      <a:pt x="1115" y="570"/>
                      <a:pt x="1781" y="570"/>
                    </a:cubicBezTo>
                    <a:close/>
                    <a:moveTo>
                      <a:pt x="1781" y="1"/>
                    </a:moveTo>
                    <a:cubicBezTo>
                      <a:pt x="798" y="1"/>
                      <a:pt x="1" y="797"/>
                      <a:pt x="1" y="1781"/>
                    </a:cubicBezTo>
                    <a:cubicBezTo>
                      <a:pt x="1" y="2765"/>
                      <a:pt x="798" y="3569"/>
                      <a:pt x="1781" y="3569"/>
                    </a:cubicBezTo>
                    <a:cubicBezTo>
                      <a:pt x="2765" y="3569"/>
                      <a:pt x="3570" y="2765"/>
                      <a:pt x="3570" y="1781"/>
                    </a:cubicBezTo>
                    <a:cubicBezTo>
                      <a:pt x="3570" y="797"/>
                      <a:pt x="2765" y="1"/>
                      <a:pt x="1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39"/>
            <p:cNvSpPr/>
            <p:nvPr/>
          </p:nvSpPr>
          <p:spPr>
            <a:xfrm>
              <a:off x="7941238" y="43308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CasetăText 5">
            <a:extLst>
              <a:ext uri="{FF2B5EF4-FFF2-40B4-BE49-F238E27FC236}">
                <a16:creationId xmlns:a16="http://schemas.microsoft.com/office/drawing/2014/main" id="{CF444432-6A5D-B713-6F55-23E977409718}"/>
              </a:ext>
            </a:extLst>
          </p:cNvPr>
          <p:cNvSpPr txBox="1"/>
          <p:nvPr/>
        </p:nvSpPr>
        <p:spPr>
          <a:xfrm>
            <a:off x="964807" y="1491255"/>
            <a:ext cx="4236426" cy="2462213"/>
          </a:xfrm>
          <a:prstGeom prst="rect">
            <a:avLst/>
          </a:prstGeom>
          <a:noFill/>
        </p:spPr>
        <p:txBody>
          <a:bodyPr wrap="square" rtlCol="0">
            <a:spAutoFit/>
          </a:bodyPr>
          <a:lstStyle/>
          <a:p>
            <a:pPr marL="285750" indent="-285750">
              <a:buFont typeface="Wingdings" panose="05000000000000000000" pitchFamily="2" charset="2"/>
              <a:buChar char="§"/>
            </a:pPr>
            <a:r>
              <a:rPr lang="en-US" dirty="0" err="1"/>
              <a:t>Temperatura</a:t>
            </a:r>
            <a:r>
              <a:rPr lang="en-US" dirty="0"/>
              <a:t>: </a:t>
            </a:r>
            <a:r>
              <a:rPr lang="en-US" dirty="0" err="1"/>
              <a:t>Relația</a:t>
            </a:r>
            <a:r>
              <a:rPr lang="en-US" dirty="0"/>
              <a:t> </a:t>
            </a:r>
            <a:r>
              <a:rPr lang="en-US" dirty="0" err="1"/>
              <a:t>exactă</a:t>
            </a:r>
            <a:r>
              <a:rPr lang="en-US" dirty="0"/>
              <a:t> </a:t>
            </a:r>
            <a:r>
              <a:rPr lang="en-US" dirty="0" err="1"/>
              <a:t>dintre</a:t>
            </a:r>
            <a:r>
              <a:rPr lang="en-US" dirty="0"/>
              <a:t> </a:t>
            </a:r>
            <a:r>
              <a:rPr lang="en-US" dirty="0" err="1"/>
              <a:t>curentul</a:t>
            </a:r>
            <a:r>
              <a:rPr lang="en-US" dirty="0"/>
              <a:t> de </a:t>
            </a:r>
            <a:r>
              <a:rPr lang="en-US" dirty="0" err="1"/>
              <a:t>ieșire</a:t>
            </a:r>
            <a:r>
              <a:rPr lang="en-US" dirty="0"/>
              <a:t> </a:t>
            </a:r>
            <a:r>
              <a:rPr lang="en-US" dirty="0" err="1"/>
              <a:t>și</a:t>
            </a:r>
            <a:r>
              <a:rPr lang="en-US" dirty="0"/>
              <a:t> </a:t>
            </a:r>
            <a:r>
              <a:rPr lang="en-US" dirty="0" err="1"/>
              <a:t>curentul</a:t>
            </a:r>
            <a:r>
              <a:rPr lang="en-US" dirty="0"/>
              <a:t> de </a:t>
            </a:r>
            <a:r>
              <a:rPr lang="en-US" dirty="0" err="1"/>
              <a:t>referință</a:t>
            </a:r>
            <a:r>
              <a:rPr lang="en-US" dirty="0"/>
              <a:t> poate fi </a:t>
            </a:r>
            <a:r>
              <a:rPr lang="en-US" dirty="0" err="1"/>
              <a:t>influențată</a:t>
            </a:r>
            <a:r>
              <a:rPr lang="en-US" dirty="0"/>
              <a:t> de </a:t>
            </a:r>
            <a:r>
              <a:rPr lang="en-US" dirty="0" err="1"/>
              <a:t>variațiile</a:t>
            </a:r>
            <a:r>
              <a:rPr lang="en-US" dirty="0"/>
              <a:t> de </a:t>
            </a:r>
            <a:r>
              <a:rPr lang="en-US" dirty="0" err="1"/>
              <a:t>temperatură</a:t>
            </a:r>
            <a:r>
              <a:rPr lang="en-US" dirty="0"/>
              <a:t>, </a:t>
            </a:r>
            <a:r>
              <a:rPr lang="en-US" dirty="0" err="1"/>
              <a:t>deoarece</a:t>
            </a:r>
            <a:r>
              <a:rPr lang="en-US" dirty="0"/>
              <a:t> </a:t>
            </a:r>
            <a:r>
              <a:rPr lang="en-US" dirty="0" err="1"/>
              <a:t>parametrii</a:t>
            </a:r>
            <a:r>
              <a:rPr lang="en-US" dirty="0"/>
              <a:t> </a:t>
            </a:r>
            <a:r>
              <a:rPr lang="en-US" dirty="0" err="1"/>
              <a:t>tranzistoarelor</a:t>
            </a:r>
            <a:r>
              <a:rPr lang="en-US" dirty="0"/>
              <a:t> </a:t>
            </a:r>
            <a:r>
              <a:rPr lang="en-US" dirty="0" err="1"/>
              <a:t>depind</a:t>
            </a:r>
            <a:r>
              <a:rPr lang="en-US" dirty="0"/>
              <a:t> de </a:t>
            </a:r>
            <a:r>
              <a:rPr lang="en-US" dirty="0" err="1"/>
              <a:t>temperatură</a:t>
            </a:r>
            <a:r>
              <a:rPr lang="en-US" dirty="0"/>
              <a:t>.</a:t>
            </a:r>
          </a:p>
          <a:p>
            <a:pPr marL="285750" indent="-285750">
              <a:buFont typeface="Wingdings" panose="05000000000000000000" pitchFamily="2" charset="2"/>
              <a:buChar char="§"/>
            </a:pPr>
            <a:r>
              <a:rPr lang="en-US" dirty="0"/>
              <a:t>Mismatch: </a:t>
            </a:r>
            <a:r>
              <a:rPr lang="en-US" dirty="0" err="1"/>
              <a:t>Nerealizările</a:t>
            </a:r>
            <a:r>
              <a:rPr lang="en-US" dirty="0"/>
              <a:t> </a:t>
            </a:r>
            <a:r>
              <a:rPr lang="en-US" dirty="0" err="1"/>
              <a:t>în</a:t>
            </a:r>
            <a:r>
              <a:rPr lang="en-US" dirty="0"/>
              <a:t> </a:t>
            </a:r>
            <a:r>
              <a:rPr lang="en-US" dirty="0" err="1"/>
              <a:t>potrivirea</a:t>
            </a:r>
            <a:r>
              <a:rPr lang="en-US" dirty="0"/>
              <a:t> </a:t>
            </a:r>
            <a:r>
              <a:rPr lang="en-US" dirty="0" err="1"/>
              <a:t>perfectă</a:t>
            </a:r>
            <a:r>
              <a:rPr lang="en-US" dirty="0"/>
              <a:t> a </a:t>
            </a:r>
            <a:r>
              <a:rPr lang="en-US" dirty="0" err="1"/>
              <a:t>tranzistoarelor</a:t>
            </a:r>
            <a:r>
              <a:rPr lang="en-US" dirty="0"/>
              <a:t> (</a:t>
            </a:r>
            <a:r>
              <a:rPr lang="en-US" dirty="0" err="1"/>
              <a:t>în</a:t>
            </a:r>
            <a:r>
              <a:rPr lang="en-US" dirty="0"/>
              <a:t> </a:t>
            </a:r>
            <a:r>
              <a:rPr lang="en-US" dirty="0" err="1"/>
              <a:t>practică</a:t>
            </a:r>
            <a:r>
              <a:rPr lang="en-US" dirty="0"/>
              <a:t>) pot duce la </a:t>
            </a:r>
            <a:r>
              <a:rPr lang="en-US" dirty="0" err="1"/>
              <a:t>diferențe</a:t>
            </a:r>
            <a:r>
              <a:rPr lang="en-US" dirty="0"/>
              <a:t> </a:t>
            </a:r>
            <a:r>
              <a:rPr lang="en-US" dirty="0" err="1"/>
              <a:t>între</a:t>
            </a:r>
            <a:r>
              <a:rPr lang="en-US" dirty="0"/>
              <a:t> </a:t>
            </a:r>
            <a:r>
              <a:rPr lang="en-US" dirty="0" err="1"/>
              <a:t>curenții</a:t>
            </a:r>
            <a:r>
              <a:rPr lang="en-US" dirty="0"/>
              <a:t> </a:t>
            </a:r>
            <a:r>
              <a:rPr lang="en-US" dirty="0" err="1"/>
              <a:t>reali</a:t>
            </a:r>
            <a:r>
              <a:rPr lang="en-US" dirty="0"/>
              <a:t> </a:t>
            </a:r>
            <a:r>
              <a:rPr lang="en-US" dirty="0" err="1"/>
              <a:t>și</a:t>
            </a:r>
            <a:r>
              <a:rPr lang="en-US" dirty="0"/>
              <a:t> </a:t>
            </a:r>
            <a:r>
              <a:rPr lang="en-US" dirty="0" err="1"/>
              <a:t>cei</a:t>
            </a:r>
            <a:r>
              <a:rPr lang="en-US" dirty="0"/>
              <a:t> </a:t>
            </a:r>
            <a:r>
              <a:rPr lang="en-US" dirty="0" err="1"/>
              <a:t>calculați</a:t>
            </a:r>
            <a:r>
              <a:rPr lang="en-US" dirty="0"/>
              <a:t>.</a:t>
            </a:r>
          </a:p>
          <a:p>
            <a:pPr marL="285750" indent="-285750">
              <a:buFont typeface="Wingdings" panose="05000000000000000000" pitchFamily="2" charset="2"/>
              <a:buChar char="§"/>
            </a:pPr>
            <a:r>
              <a:rPr lang="en-US" dirty="0"/>
              <a:t>Early Effect: </a:t>
            </a:r>
            <a:r>
              <a:rPr lang="en-US" dirty="0" err="1"/>
              <a:t>În</a:t>
            </a:r>
            <a:r>
              <a:rPr lang="en-US" dirty="0"/>
              <a:t> </a:t>
            </a:r>
            <a:r>
              <a:rPr lang="en-US" dirty="0" err="1"/>
              <a:t>practică</a:t>
            </a:r>
            <a:r>
              <a:rPr lang="en-US" dirty="0"/>
              <a:t>, </a:t>
            </a:r>
            <a:r>
              <a:rPr lang="en-US" dirty="0" err="1"/>
              <a:t>efectul</a:t>
            </a:r>
            <a:r>
              <a:rPr lang="en-US" dirty="0"/>
              <a:t> Early poate cauza </a:t>
            </a:r>
            <a:r>
              <a:rPr lang="en-US" dirty="0" err="1"/>
              <a:t>deviații</a:t>
            </a:r>
            <a:r>
              <a:rPr lang="en-US" dirty="0"/>
              <a:t> de la </a:t>
            </a:r>
            <a:r>
              <a:rPr lang="en-US" dirty="0" err="1"/>
              <a:t>comportamentul</a:t>
            </a:r>
            <a:r>
              <a:rPr lang="en-US" dirty="0"/>
              <a:t> ideal din cauza </a:t>
            </a:r>
            <a:r>
              <a:rPr lang="en-US" dirty="0" err="1"/>
              <a:t>variațiilor</a:t>
            </a:r>
            <a:r>
              <a:rPr lang="en-US" dirty="0"/>
              <a:t> de </a:t>
            </a:r>
            <a:r>
              <a:rPr lang="en-US" dirty="0" err="1"/>
              <a:t>tensiune</a:t>
            </a:r>
            <a:r>
              <a:rPr lang="en-US" dirty="0"/>
              <a:t> </a:t>
            </a:r>
            <a:r>
              <a:rPr lang="en-US" dirty="0" err="1"/>
              <a:t>colector-emitor</a:t>
            </a:r>
            <a:r>
              <a:rPr lang="en-US" dirty="0"/>
              <a:t>.</a:t>
            </a:r>
          </a:p>
        </p:txBody>
      </p:sp>
      <p:sp>
        <p:nvSpPr>
          <p:cNvPr id="7" name="CasetăText 6">
            <a:extLst>
              <a:ext uri="{FF2B5EF4-FFF2-40B4-BE49-F238E27FC236}">
                <a16:creationId xmlns:a16="http://schemas.microsoft.com/office/drawing/2014/main" id="{36887E7E-CE38-6321-D20C-0335C5BD5C71}"/>
              </a:ext>
            </a:extLst>
          </p:cNvPr>
          <p:cNvSpPr txBox="1"/>
          <p:nvPr/>
        </p:nvSpPr>
        <p:spPr>
          <a:xfrm>
            <a:off x="2653990" y="1036235"/>
            <a:ext cx="3836020" cy="677108"/>
          </a:xfrm>
          <a:prstGeom prst="rect">
            <a:avLst/>
          </a:prstGeom>
          <a:noFill/>
        </p:spPr>
        <p:txBody>
          <a:bodyPr wrap="square" rtlCol="0">
            <a:spAutoFit/>
          </a:bodyPr>
          <a:lstStyle/>
          <a:p>
            <a:r>
              <a:rPr lang="en-US" sz="2400" b="1" dirty="0" err="1">
                <a:latin typeface="Bahnschrift SemiBold" panose="020B0502040204020203" pitchFamily="34" charset="0"/>
              </a:rPr>
              <a:t>Considerații</a:t>
            </a:r>
            <a:r>
              <a:rPr lang="en-US" sz="2400" b="1" dirty="0">
                <a:latin typeface="Bahnschrift SemiBold" panose="020B0502040204020203" pitchFamily="34" charset="0"/>
              </a:rPr>
              <a:t> </a:t>
            </a:r>
            <a:r>
              <a:rPr lang="en-US" sz="2400" b="1" dirty="0" err="1">
                <a:latin typeface="Bahnschrift SemiBold" panose="020B0502040204020203" pitchFamily="34" charset="0"/>
              </a:rPr>
              <a:t>suplimentare</a:t>
            </a:r>
            <a:endParaRPr lang="en-US" sz="2400" b="1" dirty="0">
              <a:latin typeface="Bahnschrift SemiBold" panose="020B0502040204020203" pitchFamily="34" charset="0"/>
            </a:endParaRPr>
          </a:p>
          <a:p>
            <a:endParaRPr lang="en-US" dirty="0"/>
          </a:p>
        </p:txBody>
      </p:sp>
      <p:grpSp>
        <p:nvGrpSpPr>
          <p:cNvPr id="8" name="Google Shape;4968;p54">
            <a:extLst>
              <a:ext uri="{FF2B5EF4-FFF2-40B4-BE49-F238E27FC236}">
                <a16:creationId xmlns:a16="http://schemas.microsoft.com/office/drawing/2014/main" id="{A308999F-C4D1-D2C8-2FC1-3072D76EE639}"/>
              </a:ext>
            </a:extLst>
          </p:cNvPr>
          <p:cNvGrpSpPr/>
          <p:nvPr/>
        </p:nvGrpSpPr>
        <p:grpSpPr>
          <a:xfrm>
            <a:off x="7317324" y="1209168"/>
            <a:ext cx="799565" cy="670282"/>
            <a:chOff x="7617850" y="2063282"/>
            <a:chExt cx="799565" cy="670282"/>
          </a:xfrm>
        </p:grpSpPr>
        <p:cxnSp>
          <p:nvCxnSpPr>
            <p:cNvPr id="9" name="Google Shape;4969;p54">
              <a:extLst>
                <a:ext uri="{FF2B5EF4-FFF2-40B4-BE49-F238E27FC236}">
                  <a16:creationId xmlns:a16="http://schemas.microsoft.com/office/drawing/2014/main" id="{F2830C2B-05D9-FE1F-B613-4CF366FD57FA}"/>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0" name="Google Shape;4970;p54">
              <a:extLst>
                <a:ext uri="{FF2B5EF4-FFF2-40B4-BE49-F238E27FC236}">
                  <a16:creationId xmlns:a16="http://schemas.microsoft.com/office/drawing/2014/main" id="{942E9D7F-D0B7-EBAD-F416-9AA951558C82}"/>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1" name="Google Shape;4971;p54">
              <a:extLst>
                <a:ext uri="{FF2B5EF4-FFF2-40B4-BE49-F238E27FC236}">
                  <a16:creationId xmlns:a16="http://schemas.microsoft.com/office/drawing/2014/main" id="{A438580A-AA99-DD76-0E7F-77B0AF69C9BD}"/>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 name="Google Shape;4972;p54">
              <a:extLst>
                <a:ext uri="{FF2B5EF4-FFF2-40B4-BE49-F238E27FC236}">
                  <a16:creationId xmlns:a16="http://schemas.microsoft.com/office/drawing/2014/main" id="{F7395456-FA62-824D-A8A3-50BE3C8774E5}"/>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3" name="Google Shape;4973;p54">
              <a:extLst>
                <a:ext uri="{FF2B5EF4-FFF2-40B4-BE49-F238E27FC236}">
                  <a16:creationId xmlns:a16="http://schemas.microsoft.com/office/drawing/2014/main" id="{490416EA-B8C1-D1B3-F4A6-B635DB95BF3F}"/>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4" name="Google Shape;4974;p54">
              <a:extLst>
                <a:ext uri="{FF2B5EF4-FFF2-40B4-BE49-F238E27FC236}">
                  <a16:creationId xmlns:a16="http://schemas.microsoft.com/office/drawing/2014/main" id="{A591DD79-ABA5-A471-8A8A-3837227068B6}"/>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5" name="Google Shape;4975;p54">
              <a:extLst>
                <a:ext uri="{FF2B5EF4-FFF2-40B4-BE49-F238E27FC236}">
                  <a16:creationId xmlns:a16="http://schemas.microsoft.com/office/drawing/2014/main" id="{CFAF4624-D81A-4FF2-88C2-2F1C0C8945E6}"/>
                </a:ext>
              </a:extLst>
            </p:cNvPr>
            <p:cNvGrpSpPr/>
            <p:nvPr/>
          </p:nvGrpSpPr>
          <p:grpSpPr>
            <a:xfrm>
              <a:off x="7734309" y="2063282"/>
              <a:ext cx="570957" cy="620096"/>
              <a:chOff x="7734309" y="2063282"/>
              <a:chExt cx="570957" cy="620096"/>
            </a:xfrm>
          </p:grpSpPr>
          <p:grpSp>
            <p:nvGrpSpPr>
              <p:cNvPr id="16" name="Google Shape;4976;p54">
                <a:extLst>
                  <a:ext uri="{FF2B5EF4-FFF2-40B4-BE49-F238E27FC236}">
                    <a16:creationId xmlns:a16="http://schemas.microsoft.com/office/drawing/2014/main" id="{10A0FAAB-012B-AC9C-EA08-6B5FDF7F931C}"/>
                  </a:ext>
                </a:extLst>
              </p:cNvPr>
              <p:cNvGrpSpPr/>
              <p:nvPr/>
            </p:nvGrpSpPr>
            <p:grpSpPr>
              <a:xfrm>
                <a:off x="8031573" y="2063282"/>
                <a:ext cx="273693" cy="620096"/>
                <a:chOff x="8031573" y="2063282"/>
                <a:chExt cx="273693" cy="620096"/>
              </a:xfrm>
            </p:grpSpPr>
            <p:sp>
              <p:nvSpPr>
                <p:cNvPr id="22" name="Google Shape;4977;p54">
                  <a:extLst>
                    <a:ext uri="{FF2B5EF4-FFF2-40B4-BE49-F238E27FC236}">
                      <a16:creationId xmlns:a16="http://schemas.microsoft.com/office/drawing/2014/main" id="{D66A1467-C2BD-01B3-862E-76F64B0C951F}"/>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4978;p54">
                  <a:extLst>
                    <a:ext uri="{FF2B5EF4-FFF2-40B4-BE49-F238E27FC236}">
                      <a16:creationId xmlns:a16="http://schemas.microsoft.com/office/drawing/2014/main" id="{F197467D-216C-A585-B00E-13B24F862EDB}"/>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4979;p54">
                  <a:extLst>
                    <a:ext uri="{FF2B5EF4-FFF2-40B4-BE49-F238E27FC236}">
                      <a16:creationId xmlns:a16="http://schemas.microsoft.com/office/drawing/2014/main" id="{6DC1A642-7431-2A8B-038C-1A96A4207A61}"/>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4980;p54">
                  <a:extLst>
                    <a:ext uri="{FF2B5EF4-FFF2-40B4-BE49-F238E27FC236}">
                      <a16:creationId xmlns:a16="http://schemas.microsoft.com/office/drawing/2014/main" id="{39635E8A-5879-9ADC-14CD-D08AF88228DE}"/>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4981;p54">
                <a:extLst>
                  <a:ext uri="{FF2B5EF4-FFF2-40B4-BE49-F238E27FC236}">
                    <a16:creationId xmlns:a16="http://schemas.microsoft.com/office/drawing/2014/main" id="{3F88F319-DFEC-E898-7950-890145C98190}"/>
                  </a:ext>
                </a:extLst>
              </p:cNvPr>
              <p:cNvGrpSpPr/>
              <p:nvPr/>
            </p:nvGrpSpPr>
            <p:grpSpPr>
              <a:xfrm flipH="1">
                <a:off x="7734309" y="2063282"/>
                <a:ext cx="273693" cy="620096"/>
                <a:chOff x="8031573" y="2063282"/>
                <a:chExt cx="273693" cy="620096"/>
              </a:xfrm>
            </p:grpSpPr>
            <p:sp>
              <p:nvSpPr>
                <p:cNvPr id="18" name="Google Shape;4982;p54">
                  <a:extLst>
                    <a:ext uri="{FF2B5EF4-FFF2-40B4-BE49-F238E27FC236}">
                      <a16:creationId xmlns:a16="http://schemas.microsoft.com/office/drawing/2014/main" id="{2EBA5DFD-F7E8-DB57-3277-CE9C9477EBDB}"/>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4983;p54">
                  <a:extLst>
                    <a:ext uri="{FF2B5EF4-FFF2-40B4-BE49-F238E27FC236}">
                      <a16:creationId xmlns:a16="http://schemas.microsoft.com/office/drawing/2014/main" id="{A84BEAD3-5C6B-8856-65A1-EECFED688B65}"/>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4984;p54">
                  <a:extLst>
                    <a:ext uri="{FF2B5EF4-FFF2-40B4-BE49-F238E27FC236}">
                      <a16:creationId xmlns:a16="http://schemas.microsoft.com/office/drawing/2014/main" id="{E0EC1998-E005-284C-A4D0-3550E728D240}"/>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4985;p54">
                  <a:extLst>
                    <a:ext uri="{FF2B5EF4-FFF2-40B4-BE49-F238E27FC236}">
                      <a16:creationId xmlns:a16="http://schemas.microsoft.com/office/drawing/2014/main" id="{BFE8D473-0852-E0DA-D2CF-92D06EA1C412}"/>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grpSp>
        <p:nvGrpSpPr>
          <p:cNvPr id="1249" name="Google Shape;1249;p41"/>
          <p:cNvGrpSpPr/>
          <p:nvPr/>
        </p:nvGrpSpPr>
        <p:grpSpPr>
          <a:xfrm>
            <a:off x="7445155" y="671668"/>
            <a:ext cx="499071" cy="559027"/>
            <a:chOff x="5830603" y="540575"/>
            <a:chExt cx="562714" cy="630316"/>
          </a:xfrm>
        </p:grpSpPr>
        <p:sp>
          <p:nvSpPr>
            <p:cNvPr id="1250" name="Google Shape;1250;p41"/>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u 4">
            <a:extLst>
              <a:ext uri="{FF2B5EF4-FFF2-40B4-BE49-F238E27FC236}">
                <a16:creationId xmlns:a16="http://schemas.microsoft.com/office/drawing/2014/main" id="{B53D305F-2FF9-2C03-CBD3-37A7AEE0A9FB}"/>
              </a:ext>
            </a:extLst>
          </p:cNvPr>
          <p:cNvSpPr>
            <a:spLocks noGrp="1"/>
          </p:cNvSpPr>
          <p:nvPr>
            <p:ph type="title"/>
          </p:nvPr>
        </p:nvSpPr>
        <p:spPr>
          <a:xfrm>
            <a:off x="976749" y="445836"/>
            <a:ext cx="4473210" cy="837300"/>
          </a:xfrm>
        </p:spPr>
        <p:txBody>
          <a:bodyPr/>
          <a:lstStyle/>
          <a:p>
            <a:r>
              <a:rPr lang="en-US" sz="2000" dirty="0" err="1"/>
              <a:t>Exemplu</a:t>
            </a:r>
            <a:r>
              <a:rPr lang="en-US" sz="2000" dirty="0"/>
              <a:t> de </a:t>
            </a:r>
            <a:r>
              <a:rPr lang="en-US" sz="2000" dirty="0" err="1"/>
              <a:t>calcul</a:t>
            </a:r>
            <a:endParaRPr lang="en-US" sz="2000" dirty="0"/>
          </a:p>
        </p:txBody>
      </p:sp>
    </p:spTree>
  </p:cSld>
  <p:clrMapOvr>
    <a:masterClrMapping/>
  </p:clrMapOvr>
</p:sld>
</file>

<file path=ppt/theme/theme1.xml><?xml version="1.0" encoding="utf-8"?>
<a:theme xmlns:a="http://schemas.openxmlformats.org/drawingml/2006/main" name="SQ3R Study Method by Slidesgo">
  <a:themeElements>
    <a:clrScheme name="Simple Light">
      <a:dk1>
        <a:srgbClr val="292929"/>
      </a:dk1>
      <a:lt1>
        <a:srgbClr val="F8F8F8"/>
      </a:lt1>
      <a:dk2>
        <a:srgbClr val="E67C35"/>
      </a:dk2>
      <a:lt2>
        <a:srgbClr val="B62170"/>
      </a:lt2>
      <a:accent1>
        <a:srgbClr val="FFFFFF"/>
      </a:accent1>
      <a:accent2>
        <a:srgbClr val="FFFFFF"/>
      </a:accent2>
      <a:accent3>
        <a:srgbClr val="FFFFFF"/>
      </a:accent3>
      <a:accent4>
        <a:srgbClr val="FFFFFF"/>
      </a:accent4>
      <a:accent5>
        <a:srgbClr val="FFFFFF"/>
      </a:accent5>
      <a:accent6>
        <a:srgbClr val="FFFFFF"/>
      </a:accent6>
      <a:hlink>
        <a:srgbClr val="29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437</Words>
  <Application>Microsoft Office PowerPoint</Application>
  <PresentationFormat>Expunere pe ecran (16:9)</PresentationFormat>
  <Paragraphs>26</Paragraphs>
  <Slides>10</Slides>
  <Notes>9</Notes>
  <HiddenSlides>0</HiddenSlides>
  <MMClips>0</MMClips>
  <ScaleCrop>false</ScaleCrop>
  <HeadingPairs>
    <vt:vector size="6" baseType="variant">
      <vt:variant>
        <vt:lpstr>Fonturi utilizate</vt:lpstr>
      </vt:variant>
      <vt:variant>
        <vt:i4>10</vt:i4>
      </vt:variant>
      <vt:variant>
        <vt:lpstr>Temă</vt:lpstr>
      </vt:variant>
      <vt:variant>
        <vt:i4>1</vt:i4>
      </vt:variant>
      <vt:variant>
        <vt:lpstr>Titluri diapozitive</vt:lpstr>
      </vt:variant>
      <vt:variant>
        <vt:i4>10</vt:i4>
      </vt:variant>
    </vt:vector>
  </HeadingPairs>
  <TitlesOfParts>
    <vt:vector size="21" baseType="lpstr">
      <vt:lpstr>Bahnschrift SemiLight</vt:lpstr>
      <vt:lpstr>Arial</vt:lpstr>
      <vt:lpstr>Aptos</vt:lpstr>
      <vt:lpstr>Epilogue Medium</vt:lpstr>
      <vt:lpstr>Anek Malayalam</vt:lpstr>
      <vt:lpstr>Wingdings</vt:lpstr>
      <vt:lpstr>Cambria Math</vt:lpstr>
      <vt:lpstr>Dutch801 Rm BT</vt:lpstr>
      <vt:lpstr>Bahnschrift SemiBold</vt:lpstr>
      <vt:lpstr>Epilogue</vt:lpstr>
      <vt:lpstr>SQ3R Study Method by Slidesgo</vt:lpstr>
      <vt:lpstr>Surse de curent Oglinzi de curent simple</vt:lpstr>
      <vt:lpstr>Surse de current  O sursă de curent este un dispozitiv sau circuit care furnizează un curent constant independent de tensiunea aplicată. Cele mai comune surse de curent sunt realizate folosind tranzistoare bipolare (BJT) sau tranzistoare cu efect de câmp (FET).</vt:lpstr>
      <vt:lpstr>Elementul de bază pentru surse de curent </vt:lpstr>
      <vt:lpstr>O oglindă de curent este un circuit utilizat pentru a copia un curent de referință de la un tranzistor la altul. Un exemplu simplu de oglindă de curent este constituit din doua tranzistoare bipolare (Q1 și Q2) conectate astfel încât curentul colectorului tranzistorului de referință (Q1) este oglindit în curentul colectorului celuilalt tranzistor (Q2).</vt:lpstr>
      <vt:lpstr>Relația Ebers-Moll: Modelul Ebers-Moll descrie comportamentul curentului în tranzistoarele bipolare.</vt:lpstr>
      <vt:lpstr>Relațiile de calcul pentru tranzistoare identice</vt:lpstr>
      <vt:lpstr>Relațiile de calcul pentru tranzistoare cu arii emitoare diferite</vt:lpstr>
      <vt:lpstr>Prezentare PowerPoint</vt:lpstr>
      <vt:lpstr>Exemplu de calcul</vt:lpstr>
      <vt:lpstr>Curs CIA : https://cv.upt.ro/pluginfile.php/115807/mod_resource/content/14/curs%20%20CIA%202%202023_2024.pdf ChatGPT:  explicatii suplimentare Video YT: https://www.youtube.com/watch?v=gpNm2kxPgSA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SQ3R Study Method</dc:title>
  <cp:lastModifiedBy>Andrei .</cp:lastModifiedBy>
  <cp:revision>4</cp:revision>
  <dcterms:modified xsi:type="dcterms:W3CDTF">2024-05-19T10:34:08Z</dcterms:modified>
</cp:coreProperties>
</file>