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20"/>
    <p:restoredTop sz="49768"/>
  </p:normalViewPr>
  <p:slideViewPr>
    <p:cSldViewPr snapToGrid="0" snapToObjects="1">
      <p:cViewPr varScale="1">
        <p:scale>
          <a:sx n="72" d="100"/>
          <a:sy n="72" d="100"/>
        </p:scale>
        <p:origin x="2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E2B10-FD3C-4445-9EE3-E719C06D82C4}" type="datetimeFigureOut">
              <a:rPr lang="en-US" smtClean="0"/>
              <a:t>4/8/19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58469-2F38-E247-AD4D-07F1E2DBC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9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58469-2F38-E247-AD4D-07F1E2DBC7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0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58469-2F38-E247-AD4D-07F1E2DBC7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86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58469-2F38-E247-AD4D-07F1E2DBC7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2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58469-2F38-E247-AD4D-07F1E2DBC7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2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58469-2F38-E247-AD4D-07F1E2DBC7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02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58469-2F38-E247-AD4D-07F1E2DBC7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83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58469-2F38-E247-AD4D-07F1E2DBC7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97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58469-2F38-E247-AD4D-07F1E2DBC7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58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58469-2F38-E247-AD4D-07F1E2DBC7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4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FF39A-9043-5542-97C6-C578D18E3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science:</a:t>
            </a:r>
            <a:br>
              <a:rPr lang="en-US" dirty="0"/>
            </a:br>
            <a:r>
              <a:rPr lang="en-US" dirty="0"/>
              <a:t>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7F69F-92F9-E04A-8CAA-80726BFFD2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Andrei </a:t>
            </a:r>
            <a:r>
              <a:rPr lang="en-US" dirty="0" err="1"/>
              <a:t>rusu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7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E9BD-58E4-1E45-9E75-7B9551C2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9925-014A-0045-A084-6A59AE7E8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48493"/>
          </a:xfrm>
        </p:spPr>
        <p:txBody>
          <a:bodyPr>
            <a:normAutofit/>
          </a:bodyPr>
          <a:lstStyle/>
          <a:p>
            <a:r>
              <a:rPr lang="en-US" dirty="0"/>
              <a:t>Movement in maze</a:t>
            </a:r>
          </a:p>
          <a:p>
            <a:r>
              <a:rPr lang="en-US" dirty="0"/>
              <a:t>Pathfinding Algorithms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Dijkstra’s Algorithms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A* Algorithm</a:t>
            </a:r>
          </a:p>
          <a:p>
            <a:pPr lvl="1"/>
            <a:r>
              <a:rPr lang="en-US" dirty="0">
                <a:solidFill>
                  <a:prstClr val="white"/>
                </a:solidFill>
              </a:rPr>
              <a:t>Comparison and best choice</a:t>
            </a:r>
            <a:endParaRPr lang="en-US" dirty="0"/>
          </a:p>
          <a:p>
            <a:r>
              <a:rPr lang="en-US" dirty="0"/>
              <a:t>Storing Candy</a:t>
            </a:r>
          </a:p>
          <a:p>
            <a:r>
              <a:rPr lang="en-US" dirty="0"/>
              <a:t>Sorting Candy</a:t>
            </a:r>
          </a:p>
        </p:txBody>
      </p:sp>
    </p:spTree>
    <p:extLst>
      <p:ext uri="{BB962C8B-B14F-4D97-AF65-F5344CB8AC3E}">
        <p14:creationId xmlns:p14="http://schemas.microsoft.com/office/powerpoint/2010/main" val="310010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FA39-3513-E446-985A-79143417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 in 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61AA2-6322-BC47-8B90-208CB1BD6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moving a larger amount of cells the maze will result more walls than empty areas.</a:t>
            </a:r>
          </a:p>
          <a:p>
            <a:r>
              <a:rPr lang="en-US" dirty="0"/>
              <a:t>When maze movement tis not constant we can conclude either of the following:</a:t>
            </a:r>
          </a:p>
          <a:p>
            <a:pPr lvl="1"/>
            <a:r>
              <a:rPr lang="en-US" dirty="0"/>
              <a:t>Increase in walls compared to empty space</a:t>
            </a:r>
          </a:p>
          <a:p>
            <a:pPr lvl="1"/>
            <a:r>
              <a:rPr lang="en-US" dirty="0"/>
              <a:t>Increase in empty spaces compared to walls</a:t>
            </a:r>
          </a:p>
          <a:p>
            <a:pPr lvl="1"/>
            <a:r>
              <a:rPr lang="en-US" dirty="0"/>
              <a:t>Maze resulting in no walls, thus any path counts as a solve.</a:t>
            </a:r>
          </a:p>
        </p:txBody>
      </p:sp>
    </p:spTree>
    <p:extLst>
      <p:ext uri="{BB962C8B-B14F-4D97-AF65-F5344CB8AC3E}">
        <p14:creationId xmlns:p14="http://schemas.microsoft.com/office/powerpoint/2010/main" val="153616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33D0-BBB3-2848-928F-8631002E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Pathfinding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ADE8-C276-C84D-A361-D4A2DF2EC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the following slides we shall be discussing and comparing 2 pathfinding algorithms and conclude which one is best to use taking into consideration of our project.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D3E-1C39-B944-A116-FC492E7C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Dijkstra's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ADB27-E767-3145-99D6-753D398CD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7202487" cy="4608513"/>
          </a:xfrm>
        </p:spPr>
        <p:txBody>
          <a:bodyPr>
            <a:normAutofit fontScale="92500"/>
          </a:bodyPr>
          <a:lstStyle/>
          <a:p>
            <a:r>
              <a:rPr lang="en-US" dirty="0"/>
              <a:t>In summary the algorithm computes the shortest distance from a given point vertex to all the vertices in the graph. </a:t>
            </a:r>
          </a:p>
          <a:p>
            <a:r>
              <a:rPr lang="en-US" dirty="0"/>
              <a:t>The algorithms uses a distances HashMap where start vertex is initialized to 0 while others are set to infinity. From the start we pop of the start and check its neighbors and update the distances </a:t>
            </a:r>
            <a:r>
              <a:rPr lang="en-US" dirty="0" err="1"/>
              <a:t>hashmap</a:t>
            </a:r>
            <a:r>
              <a:rPr lang="en-US" dirty="0"/>
              <a:t>. Once all neighbors of start are visited we pop of the minimum distance vertex and check its neighbors, and continue until all vertices have been popped off and our </a:t>
            </a:r>
            <a:r>
              <a:rPr lang="en-US" dirty="0" err="1"/>
              <a:t>hashmap</a:t>
            </a:r>
            <a:r>
              <a:rPr lang="en-US" dirty="0"/>
              <a:t> now contains the shortest distances from start to all its vertices.</a:t>
            </a:r>
          </a:p>
        </p:txBody>
      </p:sp>
    </p:spTree>
    <p:extLst>
      <p:ext uri="{BB962C8B-B14F-4D97-AF65-F5344CB8AC3E}">
        <p14:creationId xmlns:p14="http://schemas.microsoft.com/office/powerpoint/2010/main" val="225454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E5A7-CE3F-1442-9762-A6CA073C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A*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1241-04AE-0149-B064-A9F1E71E4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8" cy="36712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summary A* is an modification of Dijkstra's algorithm. A* also implements heuristic values which are estimates distance from start vertex to goal vertex.</a:t>
            </a:r>
          </a:p>
          <a:p>
            <a:r>
              <a:rPr lang="en-US" dirty="0"/>
              <a:t>In addition to the Distances HashMap , we also have H-Distances(made out of vertex distance + heuristic value).</a:t>
            </a:r>
          </a:p>
          <a:p>
            <a:r>
              <a:rPr lang="en-US" dirty="0"/>
              <a:t>For this algorithm we pop off the minimum distance off the H-distances(in a similar fashion to </a:t>
            </a:r>
            <a:r>
              <a:rPr lang="en-US" dirty="0" err="1"/>
              <a:t>Dijkstras</a:t>
            </a:r>
            <a:r>
              <a:rPr lang="en-US" dirty="0"/>
              <a:t>) and vertex neighbors are checked and H-distances updated. Using heuristics we optimize the algorithm at every single move in order to improve the efficiency in finding the goal.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2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D922-6E69-FC4B-AF18-1B824AEF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choice of pathfinding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2C64-688E-EC4D-BB7E-E29836D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97088"/>
            <a:ext cx="9905998" cy="3694113"/>
          </a:xfrm>
        </p:spPr>
        <p:txBody>
          <a:bodyPr/>
          <a:lstStyle/>
          <a:p>
            <a:r>
              <a:rPr lang="en-US" dirty="0"/>
              <a:t>In our project we know the start start point and the end point ,as a result heuristics can be applied. In this case the optimal solution would include A* implemented in the finding the path most optimally. </a:t>
            </a:r>
          </a:p>
          <a:p>
            <a:r>
              <a:rPr lang="en-US" dirty="0"/>
              <a:t>Using Dijkstra’s would be preferred if we did not know the end point, as a result  </a:t>
            </a:r>
            <a:r>
              <a:rPr lang="en-US" dirty="0" err="1"/>
              <a:t>Dijkras</a:t>
            </a:r>
            <a:r>
              <a:rPr lang="en-US" dirty="0"/>
              <a:t> would look at every path and find the shortest.</a:t>
            </a:r>
          </a:p>
        </p:txBody>
      </p:sp>
    </p:spTree>
    <p:extLst>
      <p:ext uri="{BB962C8B-B14F-4D97-AF65-F5344CB8AC3E}">
        <p14:creationId xmlns:p14="http://schemas.microsoft.com/office/powerpoint/2010/main" val="268064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3EDB-DA52-8C45-BB84-D1879538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candy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20F0-36E7-4145-9B8D-1E4875A6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most optimal case we would use a </a:t>
            </a:r>
            <a:r>
              <a:rPr lang="en-US" dirty="0" err="1"/>
              <a:t>hashmap</a:t>
            </a:r>
            <a:r>
              <a:rPr lang="en-US" dirty="0"/>
              <a:t>, with the key being the candy type/name and the value with the number of candy picked up. A python dictionary can be implemented as the </a:t>
            </a:r>
            <a:r>
              <a:rPr lang="en-US" dirty="0" err="1"/>
              <a:t>hashmap</a:t>
            </a:r>
            <a:r>
              <a:rPr lang="en-US" dirty="0"/>
              <a:t>. </a:t>
            </a:r>
          </a:p>
          <a:p>
            <a:r>
              <a:rPr lang="en-US" dirty="0" err="1"/>
              <a:t>HashMaps</a:t>
            </a:r>
            <a:r>
              <a:rPr lang="en-US" dirty="0"/>
              <a:t> provide us with constant (O(1)) time complexity when retrieving the data.</a:t>
            </a:r>
          </a:p>
        </p:txBody>
      </p:sp>
    </p:spTree>
    <p:extLst>
      <p:ext uri="{BB962C8B-B14F-4D97-AF65-F5344CB8AC3E}">
        <p14:creationId xmlns:p14="http://schemas.microsoft.com/office/powerpoint/2010/main" val="271121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2026D-78AA-994B-8F2A-E64034C7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Sorting candy</a:t>
            </a:r>
          </a:p>
        </p:txBody>
      </p:sp>
      <p:sp useBgFill="1">
        <p:nvSpPr>
          <p:cNvPr id="5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D30A7-5650-6448-BF43-F5898F43C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1195251"/>
            <a:ext cx="6112382" cy="446203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683C3-18FF-2A4C-93BC-18EE1BE8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Looking at the Time Complexity of common list sorting algorithms, the best are shown within the purple box border.</a:t>
            </a: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163C62-45B6-BF49-B560-EE0668D27295}"/>
              </a:ext>
            </a:extLst>
          </p:cNvPr>
          <p:cNvSpPr/>
          <p:nvPr/>
        </p:nvSpPr>
        <p:spPr>
          <a:xfrm>
            <a:off x="4656739" y="2456608"/>
            <a:ext cx="1044000" cy="792000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386E12-A809-FD43-B426-8556C439199E}"/>
              </a:ext>
            </a:extLst>
          </p:cNvPr>
          <p:cNvSpPr/>
          <p:nvPr/>
        </p:nvSpPr>
        <p:spPr>
          <a:xfrm>
            <a:off x="4678762" y="4747671"/>
            <a:ext cx="1039906" cy="878261"/>
          </a:xfrm>
          <a:prstGeom prst="rect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57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489</Words>
  <Application>Microsoft Macintosh PowerPoint</Application>
  <PresentationFormat>Widescreen</PresentationFormat>
  <Paragraphs>42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Computer science: algorithms</vt:lpstr>
      <vt:lpstr>Contents</vt:lpstr>
      <vt:lpstr>Movement in maze</vt:lpstr>
      <vt:lpstr>Pathfinding algorithms</vt:lpstr>
      <vt:lpstr>Dijkstra's algorithm</vt:lpstr>
      <vt:lpstr>A* algorithm</vt:lpstr>
      <vt:lpstr>Best choice of pathfinding algorithm</vt:lpstr>
      <vt:lpstr>Storing candy </vt:lpstr>
      <vt:lpstr>Sorting candy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science: algorithms</dc:title>
  <dc:creator>Microsoft Office User</dc:creator>
  <cp:lastModifiedBy>Microsoft Office User</cp:lastModifiedBy>
  <cp:revision>4</cp:revision>
  <dcterms:created xsi:type="dcterms:W3CDTF">2019-04-09T17:23:03Z</dcterms:created>
  <dcterms:modified xsi:type="dcterms:W3CDTF">2019-04-09T17:42:03Z</dcterms:modified>
</cp:coreProperties>
</file>