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59" r:id="rId6"/>
    <p:sldId id="267" r:id="rId7"/>
    <p:sldId id="261" r:id="rId8"/>
    <p:sldId id="262" r:id="rId9"/>
    <p:sldId id="266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E7D97D93-7A5C-47B6-A087-903DBEB0B30F}">
          <p14:sldIdLst>
            <p14:sldId id="256"/>
            <p14:sldId id="257"/>
            <p14:sldId id="264"/>
            <p14:sldId id="265"/>
            <p14:sldId id="259"/>
            <p14:sldId id="267"/>
            <p14:sldId id="261"/>
            <p14:sldId id="262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818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264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52290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VoiceCommander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63323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Andrei Rîșcanu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11700" y="4274127"/>
            <a:ext cx="414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dirty="0">
                <a:latin typeface="Cambria" panose="02040503050406030204" pitchFamily="18" charset="0"/>
              </a:rPr>
              <a:t>Coordonator științific: </a:t>
            </a:r>
            <a:r>
              <a:rPr lang="en-US" b="1" dirty="0" err="1" smtClean="0"/>
              <a:t>Lect</a:t>
            </a:r>
            <a:r>
              <a:rPr lang="ro-RO" b="1" dirty="0" smtClean="0"/>
              <a:t>. </a:t>
            </a:r>
            <a:r>
              <a:rPr lang="ro-RO" b="1" dirty="0"/>
              <a:t>Dr. </a:t>
            </a:r>
            <a:r>
              <a:rPr lang="en-US" b="1" dirty="0" err="1" smtClean="0"/>
              <a:t>Anca</a:t>
            </a:r>
            <a:r>
              <a:rPr lang="en-US" b="1" dirty="0" smtClean="0"/>
              <a:t> </a:t>
            </a:r>
            <a:r>
              <a:rPr lang="en-US" b="1" dirty="0" err="1" smtClean="0"/>
              <a:t>Ignat</a:t>
            </a:r>
            <a:endParaRPr 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Î</a:t>
            </a:r>
            <a:r>
              <a:rPr lang="en" smtClean="0"/>
              <a:t>ntreb</a:t>
            </a:r>
            <a:r>
              <a:rPr lang="ro-RO" dirty="0" smtClean="0"/>
              <a:t>ă</a:t>
            </a:r>
            <a:r>
              <a:rPr lang="en" dirty="0" smtClean="0"/>
              <a:t>ri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har char="-"/>
            </a:pPr>
            <a:r>
              <a:rPr lang="en-US" dirty="0"/>
              <a:t>https://github.com/AndreiRiscanu/VoiceCommander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Context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565563"/>
            <a:ext cx="8520600" cy="300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dirty="0"/>
              <a:t>File system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dirty="0"/>
              <a:t>CLI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dirty="0"/>
              <a:t>Voice </a:t>
            </a:r>
            <a:r>
              <a:rPr lang="ro-RO" dirty="0" smtClean="0"/>
              <a:t>recognition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Descriere problemă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 err="1" smtClean="0"/>
              <a:t>Aplica</a:t>
            </a:r>
            <a:r>
              <a:rPr lang="ro-RO" dirty="0" smtClean="0"/>
              <a:t>ț</a:t>
            </a:r>
            <a:r>
              <a:rPr lang="en-US" dirty="0" err="1" smtClean="0"/>
              <a:t>iile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manevreaz</a:t>
            </a:r>
            <a:r>
              <a:rPr lang="ro-RO" dirty="0" smtClean="0"/>
              <a:t>ă</a:t>
            </a:r>
            <a:r>
              <a:rPr lang="en-US" dirty="0" smtClean="0"/>
              <a:t> s</a:t>
            </a:r>
            <a:r>
              <a:rPr lang="ro-RO" dirty="0" smtClean="0"/>
              <a:t>istemele </a:t>
            </a:r>
            <a:r>
              <a:rPr lang="ro-RO" dirty="0" smtClean="0"/>
              <a:t>de fișiere pot părea complicate sau greu de utilizat pentru unele persoane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ro-RO" dirty="0" smtClean="0"/>
              <a:t>Lipsa unei </a:t>
            </a:r>
            <a:r>
              <a:rPr lang="en-US" dirty="0" err="1" smtClean="0"/>
              <a:t>aplica</a:t>
            </a:r>
            <a:r>
              <a:rPr lang="ro-RO" dirty="0" smtClean="0"/>
              <a:t>ții ce poate opera un sistem de fișiere folosind comenzi vocale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84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Contribuții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246909"/>
            <a:ext cx="8520600" cy="3321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dirty="0" smtClean="0"/>
              <a:t>Architecture pattern-</a:t>
            </a:r>
            <a:r>
              <a:rPr lang="en-US" dirty="0" err="1" smtClean="0"/>
              <a:t>ul</a:t>
            </a:r>
            <a:r>
              <a:rPr lang="en-US" dirty="0" smtClean="0"/>
              <a:t> MVVM</a:t>
            </a:r>
            <a:endParaRPr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" dirty="0" smtClean="0"/>
              <a:t>Interfa</a:t>
            </a:r>
            <a:r>
              <a:rPr lang="ro-RO" dirty="0" smtClean="0"/>
              <a:t>ța grafică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ro-RO" dirty="0" smtClean="0"/>
              <a:t>Reprezentarea sistemului de fișiere</a:t>
            </a:r>
            <a:endParaRPr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ro-RO" dirty="0" smtClean="0"/>
              <a:t>Comenzile disponibile utilizatorului</a:t>
            </a:r>
            <a:endParaRPr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ro-RO" dirty="0" smtClean="0"/>
              <a:t>Sistemul de recunoaștere a vorbirii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6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Arhitectura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302327"/>
            <a:ext cx="8520600" cy="3266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ro-RO" dirty="0" smtClean="0"/>
              <a:t>Model</a:t>
            </a:r>
            <a:r>
              <a:rPr lang="en-US" dirty="0" smtClean="0"/>
              <a:t> – </a:t>
            </a:r>
            <a:r>
              <a:rPr lang="en-US" dirty="0" err="1" smtClean="0"/>
              <a:t>Reprezentarea</a:t>
            </a:r>
            <a:r>
              <a:rPr lang="en-US" dirty="0" smtClean="0"/>
              <a:t> </a:t>
            </a:r>
            <a:r>
              <a:rPr lang="en-US" dirty="0" err="1" smtClean="0"/>
              <a:t>elementelor</a:t>
            </a:r>
            <a:r>
              <a:rPr lang="en-US" dirty="0" smtClean="0"/>
              <a:t> </a:t>
            </a:r>
            <a:r>
              <a:rPr lang="en-US" dirty="0" err="1" smtClean="0"/>
              <a:t>sistemului</a:t>
            </a:r>
            <a:r>
              <a:rPr lang="en-US" dirty="0" smtClean="0"/>
              <a:t> de fi</a:t>
            </a:r>
            <a:r>
              <a:rPr lang="ro-RO" dirty="0" smtClean="0"/>
              <a:t>șiere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ro-RO" dirty="0" smtClean="0"/>
              <a:t>View – Interfața grafică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ro-RO" dirty="0" smtClean="0"/>
              <a:t>ViewModel – </a:t>
            </a:r>
            <a:r>
              <a:rPr lang="en-US" dirty="0" err="1" smtClean="0"/>
              <a:t>Stabilirea</a:t>
            </a:r>
            <a:r>
              <a:rPr lang="en-US" dirty="0" smtClean="0"/>
              <a:t> leg</a:t>
            </a:r>
            <a:r>
              <a:rPr lang="ro-RO" dirty="0" smtClean="0"/>
              <a:t>ă</a:t>
            </a:r>
            <a:r>
              <a:rPr lang="en-US" dirty="0" err="1" smtClean="0"/>
              <a:t>turilor</a:t>
            </a:r>
            <a:r>
              <a:rPr lang="ro-RO" dirty="0" smtClean="0"/>
              <a:t> dintre View și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Implementare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dirty="0" smtClean="0"/>
              <a:t>Colecție ce salvează elementele drive-ului/folder-ului curent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dirty="0" smtClean="0"/>
              <a:t>Dicționar în care sunt memorate comenzile accesibile utilizatorului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dirty="0" smtClean="0"/>
              <a:t>Componente ale interfeței grafice „legate” de diferite variabile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o-RO" dirty="0" smtClean="0"/>
              <a:t>Sistemul de recunoaștere a vorbirii conține 3 dicționare: unul pentru comenzile posibile, unul pentru toate literele alfabetului englezesc și unul pentru memorarea unui interval de numerele naturale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Voice_Cli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Concluzii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496291"/>
            <a:ext cx="8520600" cy="3072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 err="1" smtClean="0"/>
              <a:t>VoiceCommander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alternativ</a:t>
            </a:r>
            <a:r>
              <a:rPr lang="ro-RO" dirty="0" smtClean="0"/>
              <a:t>ă pentru programele </a:t>
            </a:r>
            <a:r>
              <a:rPr lang="en-US" dirty="0" err="1" smtClean="0"/>
              <a:t>ce</a:t>
            </a:r>
            <a:r>
              <a:rPr lang="ro-RO" dirty="0" smtClean="0"/>
              <a:t> oper</a:t>
            </a:r>
            <a:r>
              <a:rPr lang="en-US" dirty="0" err="1" smtClean="0"/>
              <a:t>eaz</a:t>
            </a:r>
            <a:r>
              <a:rPr lang="ro-RO" dirty="0" smtClean="0"/>
              <a:t>ă</a:t>
            </a:r>
            <a:r>
              <a:rPr lang="ro-RO" dirty="0" smtClean="0"/>
              <a:t> sisteme</a:t>
            </a:r>
            <a:r>
              <a:rPr lang="en-US" dirty="0" smtClean="0"/>
              <a:t>le </a:t>
            </a:r>
            <a:r>
              <a:rPr lang="ro-RO" dirty="0" smtClean="0"/>
              <a:t>de </a:t>
            </a:r>
            <a:r>
              <a:rPr lang="ro-RO" dirty="0" smtClean="0"/>
              <a:t>fișiere</a:t>
            </a:r>
            <a:endParaRPr lang="en-US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dirty="0" err="1" smtClean="0"/>
              <a:t>Aplica</a:t>
            </a:r>
            <a:r>
              <a:rPr lang="ro-RO" dirty="0" smtClean="0"/>
              <a:t>ția este accesibilă și ușor de folosit</a:t>
            </a:r>
            <a:endParaRPr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ro-RO" dirty="0" smtClean="0"/>
              <a:t>Aplicația este modularizată – poate fi extinsă cu ușurință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Plan de îmbunătățire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43891"/>
            <a:ext cx="8520600" cy="32249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o-RO" dirty="0" smtClean="0"/>
              <a:t>Găsirea unei soluții mai bune de a implementa sistemul </a:t>
            </a:r>
            <a:r>
              <a:rPr lang="ro-RO" dirty="0" smtClean="0"/>
              <a:t>de recunoaștere </a:t>
            </a:r>
            <a:r>
              <a:rPr lang="ro-RO" dirty="0" smtClean="0"/>
              <a:t>vocală</a:t>
            </a:r>
            <a:endParaRPr lang="ro-RO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ro-RO" dirty="0" smtClean="0"/>
              <a:t>Adăugarea mai multor comenzi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dirty="0" smtClean="0"/>
              <a:t>Optimizarea implementării comenzilor existente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4481</TotalTime>
  <Words>214</Words>
  <Application>Microsoft Office PowerPoint</Application>
  <PresentationFormat>On-screen Show (16:9)</PresentationFormat>
  <Paragraphs>36</Paragraphs>
  <Slides>10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</vt:lpstr>
      <vt:lpstr>Wingdings</vt:lpstr>
      <vt:lpstr>Simple Light</vt:lpstr>
      <vt:lpstr>VoiceCommander</vt:lpstr>
      <vt:lpstr>Context</vt:lpstr>
      <vt:lpstr>Descriere problemă</vt:lpstr>
      <vt:lpstr>Contribuții</vt:lpstr>
      <vt:lpstr>Arhitectura</vt:lpstr>
      <vt:lpstr>Implementare</vt:lpstr>
      <vt:lpstr>Demo</vt:lpstr>
      <vt:lpstr>Concluzii</vt:lpstr>
      <vt:lpstr>Plan de îmbunătățire</vt:lpstr>
      <vt:lpstr>Întrebări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VoiceCommander</dc:title>
  <dc:creator>Andrei Riscanu</dc:creator>
  <cp:lastModifiedBy>Andrei Riscanu</cp:lastModifiedBy>
  <cp:revision>29</cp:revision>
  <dcterms:modified xsi:type="dcterms:W3CDTF">2018-07-04T19:06:01Z</dcterms:modified>
</cp:coreProperties>
</file>