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8" r:id="rId1"/>
  </p:sldMasterIdLst>
  <p:notesMasterIdLst>
    <p:notesMasterId r:id="rId16"/>
  </p:notesMasterIdLst>
  <p:sldIdLst>
    <p:sldId id="281" r:id="rId2"/>
    <p:sldId id="278" r:id="rId3"/>
    <p:sldId id="280" r:id="rId4"/>
    <p:sldId id="282" r:id="rId5"/>
    <p:sldId id="256" r:id="rId6"/>
    <p:sldId id="275" r:id="rId7"/>
    <p:sldId id="283" r:id="rId8"/>
    <p:sldId id="258" r:id="rId9"/>
    <p:sldId id="259" r:id="rId10"/>
    <p:sldId id="260" r:id="rId11"/>
    <p:sldId id="261" r:id="rId12"/>
    <p:sldId id="263" r:id="rId13"/>
    <p:sldId id="284" r:id="rId14"/>
    <p:sldId id="264" r:id="rId15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8168F-B01B-4B31-AE51-E8CFBF7C74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D49851D-6516-49E0-8E34-5C4AF802FB83}" type="pres">
      <dgm:prSet presAssocID="{0928168F-B01B-4B31-AE51-E8CFBF7C741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33960853-3662-4C21-B21B-6AB0CC00A3CA}" type="presOf" srcId="{0928168F-B01B-4B31-AE51-E8CFBF7C7418}" destId="{7D49851D-6516-49E0-8E34-5C4AF802FB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295E1-66C3-45A5-9EBB-BD95EC801EB4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CO"/>
        </a:p>
      </dgm:t>
    </dgm:pt>
    <dgm:pt modelId="{96CF5C77-DEDF-43B4-B090-6D802A1DE5B9}">
      <dgm:prSet/>
      <dgm:spPr/>
      <dgm:t>
        <a:bodyPr/>
        <a:lstStyle/>
        <a:p>
          <a:pPr algn="just"/>
          <a:r>
            <a:rPr lang="es-MX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 un conjunto de herramientas de </a:t>
          </a:r>
          <a:r>
            <a:rPr lang="es-MX" b="1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código abierto </a:t>
          </a:r>
          <a:r>
            <a:rPr lang="es-MX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diseñadas para el almacenamiento, distribuido y el procesamiento de grandes conjuntos de datos en clústeres de servidores. </a:t>
          </a:r>
          <a:endParaRPr lang="es-CO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48958F6-7735-45EF-86DB-2049E0CE78FE}" type="parTrans" cxnId="{73D36727-3C3D-4AB6-A4FE-8A76E5177B05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1CA2D1C-73DA-4A17-BD84-1DE8906C8C56}" type="sibTrans" cxnId="{73D36727-3C3D-4AB6-A4FE-8A76E5177B05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602BF2F-2AB5-4B56-8E56-B717A4CD77FB}">
      <dgm:prSet/>
      <dgm:spPr/>
      <dgm:t>
        <a:bodyPr/>
        <a:lstStyle/>
        <a:p>
          <a:r>
            <a:rPr lang="es-MX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El ecosistema Hadoop </a:t>
          </a:r>
          <a:endParaRPr lang="es-CO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6D6D29C-7748-414A-BC68-B058D4037FE5}" type="parTrans" cxnId="{A8B8EFEF-25EC-420B-8DEA-463709FBF947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DCBDE0-10D0-438D-A6D4-8BCA1DFA17D7}" type="sibTrans" cxnId="{A8B8EFEF-25EC-420B-8DEA-463709FBF947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394BD55-ED95-4AE5-B428-4290A30FD53C}">
      <dgm:prSet/>
      <dgm:spPr/>
      <dgm:t>
        <a:bodyPr/>
        <a:lstStyle/>
        <a:p>
          <a:pPr algn="just"/>
          <a:r>
            <a:rPr lang="es-MX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Apache Hadoop es la implementación más conocida y ampliamente utilizada de este ecosistema, pero también incluye muchos otros proyectos relacionados desarrollados bajo la Fundación Apache. </a:t>
          </a:r>
          <a:endParaRPr lang="es-CO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A07B41-99B5-4513-B088-6B60BBA18004}" type="parTrans" cxnId="{7D75B0CC-AF62-4559-A6A0-56E0C29B535F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F71213E-F686-43C9-8A87-2FA9A0FF6B29}" type="sibTrans" cxnId="{7D75B0CC-AF62-4559-A6A0-56E0C29B535F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BCA4DD1-768B-4C78-90FF-0FA87211D0D2}">
      <dgm:prSet/>
      <dgm:spPr/>
      <dgm:t>
        <a:bodyPr/>
        <a:lstStyle/>
        <a:p>
          <a:pPr algn="just"/>
          <a:endParaRPr lang="es-CO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F55CF9-9C05-4038-9CD6-397F0F14CF09}" type="parTrans" cxnId="{E3C25691-586B-442F-B275-69744EAC4D08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82B7AD-6EF7-420F-BE72-CDA70679D8A3}" type="sibTrans" cxnId="{E3C25691-586B-442F-B275-69744EAC4D08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C983048-F838-466C-A82A-248A33033B5B}" type="pres">
      <dgm:prSet presAssocID="{AB6295E1-66C3-45A5-9EBB-BD95EC801EB4}" presName="linear" presStyleCnt="0">
        <dgm:presLayoutVars>
          <dgm:animLvl val="lvl"/>
          <dgm:resizeHandles val="exact"/>
        </dgm:presLayoutVars>
      </dgm:prSet>
      <dgm:spPr/>
    </dgm:pt>
    <dgm:pt modelId="{DE3E9750-9700-4E6E-8B3C-BDAB0CF1F29F}" type="pres">
      <dgm:prSet presAssocID="{7602BF2F-2AB5-4B56-8E56-B717A4CD77F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A67750E-ACC9-494D-AE55-78656C575132}" type="pres">
      <dgm:prSet presAssocID="{7602BF2F-2AB5-4B56-8E56-B717A4CD77F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876F412-30A0-47DA-AE6C-85E77D2B5853}" type="presOf" srcId="{7602BF2F-2AB5-4B56-8E56-B717A4CD77FB}" destId="{DE3E9750-9700-4E6E-8B3C-BDAB0CF1F29F}" srcOrd="0" destOrd="0" presId="urn:microsoft.com/office/officeart/2005/8/layout/vList2"/>
    <dgm:cxn modelId="{73D36727-3C3D-4AB6-A4FE-8A76E5177B05}" srcId="{7602BF2F-2AB5-4B56-8E56-B717A4CD77FB}" destId="{96CF5C77-DEDF-43B4-B090-6D802A1DE5B9}" srcOrd="0" destOrd="0" parTransId="{348958F6-7735-45EF-86DB-2049E0CE78FE}" sibTransId="{91CA2D1C-73DA-4A17-BD84-1DE8906C8C56}"/>
    <dgm:cxn modelId="{851A855E-78E4-468D-9A53-D85C36D2C330}" type="presOf" srcId="{AB6295E1-66C3-45A5-9EBB-BD95EC801EB4}" destId="{7C983048-F838-466C-A82A-248A33033B5B}" srcOrd="0" destOrd="0" presId="urn:microsoft.com/office/officeart/2005/8/layout/vList2"/>
    <dgm:cxn modelId="{7DCABC4A-5AE9-4CDF-AB4A-9AD1DF37157A}" type="presOf" srcId="{ABCA4DD1-768B-4C78-90FF-0FA87211D0D2}" destId="{3A67750E-ACC9-494D-AE55-78656C575132}" srcOrd="0" destOrd="1" presId="urn:microsoft.com/office/officeart/2005/8/layout/vList2"/>
    <dgm:cxn modelId="{34A2BE71-BE1B-4CCF-B591-4B9EEAC513F1}" type="presOf" srcId="{96CF5C77-DEDF-43B4-B090-6D802A1DE5B9}" destId="{3A67750E-ACC9-494D-AE55-78656C575132}" srcOrd="0" destOrd="0" presId="urn:microsoft.com/office/officeart/2005/8/layout/vList2"/>
    <dgm:cxn modelId="{E3C25691-586B-442F-B275-69744EAC4D08}" srcId="{7602BF2F-2AB5-4B56-8E56-B717A4CD77FB}" destId="{ABCA4DD1-768B-4C78-90FF-0FA87211D0D2}" srcOrd="1" destOrd="0" parTransId="{69F55CF9-9C05-4038-9CD6-397F0F14CF09}" sibTransId="{7882B7AD-6EF7-420F-BE72-CDA70679D8A3}"/>
    <dgm:cxn modelId="{7D75B0CC-AF62-4559-A6A0-56E0C29B535F}" srcId="{7602BF2F-2AB5-4B56-8E56-B717A4CD77FB}" destId="{2394BD55-ED95-4AE5-B428-4290A30FD53C}" srcOrd="2" destOrd="0" parTransId="{67A07B41-99B5-4513-B088-6B60BBA18004}" sibTransId="{FF71213E-F686-43C9-8A87-2FA9A0FF6B29}"/>
    <dgm:cxn modelId="{D6122BEF-146C-4C44-9460-C1B0C14696B0}" type="presOf" srcId="{2394BD55-ED95-4AE5-B428-4290A30FD53C}" destId="{3A67750E-ACC9-494D-AE55-78656C575132}" srcOrd="0" destOrd="2" presId="urn:microsoft.com/office/officeart/2005/8/layout/vList2"/>
    <dgm:cxn modelId="{A8B8EFEF-25EC-420B-8DEA-463709FBF947}" srcId="{AB6295E1-66C3-45A5-9EBB-BD95EC801EB4}" destId="{7602BF2F-2AB5-4B56-8E56-B717A4CD77FB}" srcOrd="0" destOrd="0" parTransId="{26D6D29C-7748-414A-BC68-B058D4037FE5}" sibTransId="{FBDCBDE0-10D0-438D-A6D4-8BCA1DFA17D7}"/>
    <dgm:cxn modelId="{4E13B93A-4DD6-4449-821F-47F94B78265C}" type="presParOf" srcId="{7C983048-F838-466C-A82A-248A33033B5B}" destId="{DE3E9750-9700-4E6E-8B3C-BDAB0CF1F29F}" srcOrd="0" destOrd="0" presId="urn:microsoft.com/office/officeart/2005/8/layout/vList2"/>
    <dgm:cxn modelId="{E8FB57A3-1BD0-4A42-912C-CEA44B717C19}" type="presParOf" srcId="{7C983048-F838-466C-A82A-248A33033B5B}" destId="{3A67750E-ACC9-494D-AE55-78656C5751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FC1F5D-39F1-49E9-8CF1-497322BFB39A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6D943BAD-34DE-49AB-AF5B-33431DF5C375}">
      <dgm:prSet phldrT="[Texto]"/>
      <dgm:spPr/>
      <dgm:t>
        <a:bodyPr/>
        <a:lstStyle/>
        <a:p>
          <a:r>
            <a:rPr lang="es-MX" b="1" i="0" dirty="0">
              <a:solidFill>
                <a:srgbClr val="0D0D0D"/>
              </a:solidFill>
              <a:effectLst/>
              <a:latin typeface="Söhne"/>
            </a:rPr>
            <a:t>MapReduce</a:t>
          </a:r>
          <a:r>
            <a:rPr lang="es-MX" b="0" i="0" dirty="0">
              <a:solidFill>
                <a:srgbClr val="0D0D0D"/>
              </a:solidFill>
              <a:effectLst/>
              <a:latin typeface="Söhne"/>
            </a:rPr>
            <a:t>: </a:t>
          </a:r>
        </a:p>
        <a:p>
          <a:r>
            <a:rPr lang="es-MX" b="0" i="0" dirty="0">
              <a:solidFill>
                <a:srgbClr val="0D0D0D"/>
              </a:solidFill>
              <a:effectLst/>
              <a:latin typeface="Söhne"/>
            </a:rPr>
            <a:t>MapReduce es un modelo de programación y procesamiento de datos que permite realizar operaciones paralelas en grandes conjuntos de datos.</a:t>
          </a:r>
          <a:endParaRPr lang="es-CO" dirty="0"/>
        </a:p>
      </dgm:t>
    </dgm:pt>
    <dgm:pt modelId="{F747D7D5-F2F8-4FF1-B66B-47D738DDA3A9}" type="sibTrans" cxnId="{DABC29D4-37F5-4306-AC7C-C7AC7ADB116D}">
      <dgm:prSet/>
      <dgm:spPr/>
      <dgm:t>
        <a:bodyPr/>
        <a:lstStyle/>
        <a:p>
          <a:endParaRPr lang="es-CO"/>
        </a:p>
      </dgm:t>
    </dgm:pt>
    <dgm:pt modelId="{4CBA1074-5615-469B-94F6-AC7E0C4F0036}" type="parTrans" cxnId="{DABC29D4-37F5-4306-AC7C-C7AC7ADB116D}">
      <dgm:prSet/>
      <dgm:spPr/>
      <dgm:t>
        <a:bodyPr/>
        <a:lstStyle/>
        <a:p>
          <a:endParaRPr lang="es-CO"/>
        </a:p>
      </dgm:t>
    </dgm:pt>
    <dgm:pt modelId="{D817EF66-9895-4A4A-96F4-F4D217CC859E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es-MX" b="1" i="0" dirty="0">
              <a:solidFill>
                <a:srgbClr val="0D0D0D"/>
              </a:solidFill>
              <a:effectLst/>
              <a:latin typeface="Söhne"/>
            </a:rPr>
            <a:t>Apache </a:t>
          </a:r>
          <a:r>
            <a:rPr lang="es-MX" b="1" i="0" dirty="0" err="1">
              <a:solidFill>
                <a:srgbClr val="0D0D0D"/>
              </a:solidFill>
              <a:effectLst/>
              <a:latin typeface="Söhne"/>
            </a:rPr>
            <a:t>HBase</a:t>
          </a:r>
          <a:r>
            <a:rPr lang="es-MX" b="0" i="0" dirty="0">
              <a:solidFill>
                <a:srgbClr val="0D0D0D"/>
              </a:solidFill>
              <a:effectLst/>
              <a:latin typeface="Söhne"/>
            </a:rPr>
            <a:t>:</a:t>
          </a:r>
        </a:p>
        <a:p>
          <a:pPr>
            <a:buFont typeface="+mj-lt"/>
            <a:buAutoNum type="arabicPeriod"/>
          </a:pPr>
          <a:r>
            <a:rPr lang="es-MX" b="0" i="0" dirty="0" err="1">
              <a:solidFill>
                <a:srgbClr val="0D0D0D"/>
              </a:solidFill>
              <a:effectLst/>
              <a:latin typeface="Söhne"/>
            </a:rPr>
            <a:t>HBase</a:t>
          </a:r>
          <a:r>
            <a:rPr lang="es-MX" b="0" i="0" dirty="0">
              <a:solidFill>
                <a:srgbClr val="0D0D0D"/>
              </a:solidFill>
              <a:effectLst/>
              <a:latin typeface="Söhne"/>
            </a:rPr>
            <a:t> es una base de datos No SQL distribuida y escalable que se ejecuta sobre Hadoop y proporciona acceso aleatorio y en tiempo real a grandes volúmenes de datos.</a:t>
          </a:r>
          <a:endParaRPr lang="es-CO" dirty="0"/>
        </a:p>
      </dgm:t>
    </dgm:pt>
    <dgm:pt modelId="{5D71E53E-1DFC-455C-B5B5-0E035FAF3923}" type="sibTrans" cxnId="{FD97CBC4-3CF2-44B5-B2BE-3D8609B2D3F5}">
      <dgm:prSet/>
      <dgm:spPr/>
      <dgm:t>
        <a:bodyPr/>
        <a:lstStyle/>
        <a:p>
          <a:endParaRPr lang="es-CO"/>
        </a:p>
      </dgm:t>
    </dgm:pt>
    <dgm:pt modelId="{D99C51AB-AE7D-4CB4-AC69-C88682821862}" type="parTrans" cxnId="{FD97CBC4-3CF2-44B5-B2BE-3D8609B2D3F5}">
      <dgm:prSet/>
      <dgm:spPr/>
      <dgm:t>
        <a:bodyPr/>
        <a:lstStyle/>
        <a:p>
          <a:endParaRPr lang="es-CO"/>
        </a:p>
      </dgm:t>
    </dgm:pt>
    <dgm:pt modelId="{EEA43128-BB55-4B3B-AA66-EA4EE4A9DD31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es-MX" b="1" i="0" dirty="0">
              <a:solidFill>
                <a:srgbClr val="0D0D0D"/>
              </a:solidFill>
              <a:effectLst/>
              <a:latin typeface="Söhne"/>
            </a:rPr>
            <a:t>Apache Kafka</a:t>
          </a:r>
          <a:r>
            <a:rPr lang="es-MX" b="0" i="0" dirty="0">
              <a:solidFill>
                <a:srgbClr val="0D0D0D"/>
              </a:solidFill>
              <a:effectLst/>
              <a:latin typeface="Söhne"/>
            </a:rPr>
            <a:t>: Kafka es una plataforma de </a:t>
          </a:r>
          <a:r>
            <a:rPr lang="es-MX" b="0" i="0" dirty="0" err="1">
              <a:solidFill>
                <a:srgbClr val="0D0D0D"/>
              </a:solidFill>
              <a:effectLst/>
              <a:latin typeface="Söhne"/>
            </a:rPr>
            <a:t>streaming</a:t>
          </a:r>
          <a:r>
            <a:rPr lang="es-MX" b="0" i="0" dirty="0">
              <a:solidFill>
                <a:srgbClr val="0D0D0D"/>
              </a:solidFill>
              <a:effectLst/>
              <a:latin typeface="Söhne"/>
            </a:rPr>
            <a:t> distribuido que permite la transmisión de datos en tiempo real entre sistemas o aplicaciones. </a:t>
          </a:r>
          <a:endParaRPr lang="es-CO" dirty="0"/>
        </a:p>
      </dgm:t>
    </dgm:pt>
    <dgm:pt modelId="{1D7495DB-089D-4BFE-94CB-6F4AD2036789}" type="sibTrans" cxnId="{433EC664-C243-47D6-BAFE-5D29FDFF4596}">
      <dgm:prSet/>
      <dgm:spPr/>
      <dgm:t>
        <a:bodyPr/>
        <a:lstStyle/>
        <a:p>
          <a:endParaRPr lang="es-CO"/>
        </a:p>
      </dgm:t>
    </dgm:pt>
    <dgm:pt modelId="{B56CA679-46B9-4EDB-92A1-21B173953E6B}" type="parTrans" cxnId="{433EC664-C243-47D6-BAFE-5D29FDFF4596}">
      <dgm:prSet/>
      <dgm:spPr/>
      <dgm:t>
        <a:bodyPr/>
        <a:lstStyle/>
        <a:p>
          <a:endParaRPr lang="es-CO"/>
        </a:p>
      </dgm:t>
    </dgm:pt>
    <dgm:pt modelId="{36193BE9-69A3-4CD8-AFA8-4B07E37DFC25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es-MX" b="1" i="0" dirty="0">
              <a:solidFill>
                <a:srgbClr val="0D0D0D"/>
              </a:solidFill>
              <a:effectLst/>
              <a:latin typeface="Söhne"/>
            </a:rPr>
            <a:t>Hadoop </a:t>
          </a:r>
          <a:r>
            <a:rPr lang="es-MX" b="1" i="0" dirty="0" err="1">
              <a:solidFill>
                <a:srgbClr val="0D0D0D"/>
              </a:solidFill>
              <a:effectLst/>
              <a:latin typeface="Söhne"/>
            </a:rPr>
            <a:t>Distributed</a:t>
          </a:r>
          <a:r>
            <a:rPr lang="es-MX" b="1" i="0" dirty="0">
              <a:solidFill>
                <a:srgbClr val="0D0D0D"/>
              </a:solidFill>
              <a:effectLst/>
              <a:latin typeface="Söhne"/>
            </a:rPr>
            <a:t> File </a:t>
          </a:r>
          <a:r>
            <a:rPr lang="es-MX" b="1" i="0" dirty="0" err="1">
              <a:solidFill>
                <a:srgbClr val="0D0D0D"/>
              </a:solidFill>
              <a:effectLst/>
              <a:latin typeface="Söhne"/>
            </a:rPr>
            <a:t>System</a:t>
          </a:r>
          <a:r>
            <a:rPr lang="es-MX" b="1" i="0" dirty="0">
              <a:solidFill>
                <a:srgbClr val="0D0D0D"/>
              </a:solidFill>
              <a:effectLst/>
              <a:latin typeface="Söhne"/>
            </a:rPr>
            <a:t> (HDFS)</a:t>
          </a:r>
          <a:r>
            <a:rPr lang="es-MX" b="0" i="0" dirty="0">
              <a:solidFill>
                <a:srgbClr val="0D0D0D"/>
              </a:solidFill>
              <a:effectLst/>
              <a:latin typeface="Söhne"/>
            </a:rPr>
            <a:t>: HDFS es el sistema de archivos distribuido principal de Hadoop. Está diseñado para almacenar grandes volúmenes de datos en clústeres de servidores</a:t>
          </a:r>
          <a:endParaRPr lang="es-CO" dirty="0"/>
        </a:p>
      </dgm:t>
    </dgm:pt>
    <dgm:pt modelId="{A7D97D93-2304-4959-AC1F-9A9FE369CBAE}" type="sibTrans" cxnId="{2E5F4D4F-9744-4570-9CE3-D32BF5CD131E}">
      <dgm:prSet/>
      <dgm:spPr/>
      <dgm:t>
        <a:bodyPr/>
        <a:lstStyle/>
        <a:p>
          <a:endParaRPr lang="es-CO"/>
        </a:p>
      </dgm:t>
    </dgm:pt>
    <dgm:pt modelId="{F60C9EE3-FBE7-40BA-BECE-0BB0477970D2}" type="parTrans" cxnId="{2E5F4D4F-9744-4570-9CE3-D32BF5CD131E}">
      <dgm:prSet/>
      <dgm:spPr/>
      <dgm:t>
        <a:bodyPr/>
        <a:lstStyle/>
        <a:p>
          <a:endParaRPr lang="es-CO"/>
        </a:p>
      </dgm:t>
    </dgm:pt>
    <dgm:pt modelId="{C1A62B03-2058-4F6F-A31D-B1D0DD585D8E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es-MX" b="1" i="0" dirty="0">
              <a:solidFill>
                <a:srgbClr val="0D0D0D"/>
              </a:solidFill>
              <a:effectLst/>
              <a:latin typeface="Söhne"/>
            </a:rPr>
            <a:t>Apache </a:t>
          </a:r>
          <a:r>
            <a:rPr lang="es-MX" b="1" i="0" dirty="0" err="1">
              <a:solidFill>
                <a:srgbClr val="0D0D0D"/>
              </a:solidFill>
              <a:effectLst/>
              <a:latin typeface="Söhne"/>
            </a:rPr>
            <a:t>Pig</a:t>
          </a:r>
          <a:r>
            <a:rPr lang="es-MX" b="0" i="0" dirty="0">
              <a:solidFill>
                <a:srgbClr val="0D0D0D"/>
              </a:solidFill>
              <a:effectLst/>
              <a:latin typeface="Söhne"/>
            </a:rPr>
            <a:t>: </a:t>
          </a:r>
        </a:p>
        <a:p>
          <a:pPr>
            <a:buFont typeface="+mj-lt"/>
            <a:buAutoNum type="arabicPeriod"/>
          </a:pPr>
          <a:r>
            <a:rPr lang="es-MX" b="0" i="0" dirty="0" err="1">
              <a:solidFill>
                <a:srgbClr val="0D0D0D"/>
              </a:solidFill>
              <a:effectLst/>
              <a:latin typeface="Söhne"/>
            </a:rPr>
            <a:t>Pig</a:t>
          </a:r>
          <a:r>
            <a:rPr lang="es-MX" b="0" i="0" dirty="0">
              <a:solidFill>
                <a:srgbClr val="0D0D0D"/>
              </a:solidFill>
              <a:effectLst/>
              <a:latin typeface="Söhne"/>
            </a:rPr>
            <a:t> es una plataforma de alto nivel para realizar análisis de datos complejos sobre Hadoop. </a:t>
          </a:r>
          <a:endParaRPr lang="es-CO" dirty="0"/>
        </a:p>
      </dgm:t>
    </dgm:pt>
    <dgm:pt modelId="{3F0E56BC-E1D8-455C-B546-E97DC6706B78}" type="sibTrans" cxnId="{F848B826-F28D-482F-B44C-3518692A1BB0}">
      <dgm:prSet/>
      <dgm:spPr/>
      <dgm:t>
        <a:bodyPr/>
        <a:lstStyle/>
        <a:p>
          <a:endParaRPr lang="es-CO"/>
        </a:p>
      </dgm:t>
    </dgm:pt>
    <dgm:pt modelId="{978E66FE-D1A5-4297-BED0-901EF7DE93F2}" type="parTrans" cxnId="{F848B826-F28D-482F-B44C-3518692A1BB0}">
      <dgm:prSet/>
      <dgm:spPr/>
      <dgm:t>
        <a:bodyPr/>
        <a:lstStyle/>
        <a:p>
          <a:endParaRPr lang="es-CO"/>
        </a:p>
      </dgm:t>
    </dgm:pt>
    <dgm:pt modelId="{B71DD565-39AF-4386-8330-37A8C771CEEC}" type="pres">
      <dgm:prSet presAssocID="{52FC1F5D-39F1-49E9-8CF1-497322BFB39A}" presName="Name0" presStyleCnt="0">
        <dgm:presLayoutVars>
          <dgm:dir/>
          <dgm:resizeHandles val="exact"/>
        </dgm:presLayoutVars>
      </dgm:prSet>
      <dgm:spPr/>
    </dgm:pt>
    <dgm:pt modelId="{F48DEE89-85F0-4B5A-9D57-86779A345112}" type="pres">
      <dgm:prSet presAssocID="{52FC1F5D-39F1-49E9-8CF1-497322BFB39A}" presName="bkgdShp" presStyleLbl="alignAccFollowNode1" presStyleIdx="0" presStyleCnt="1"/>
      <dgm:spPr/>
    </dgm:pt>
    <dgm:pt modelId="{E3807704-ADCF-45BB-ACF3-A6F6FDF613A6}" type="pres">
      <dgm:prSet presAssocID="{52FC1F5D-39F1-49E9-8CF1-497322BFB39A}" presName="linComp" presStyleCnt="0"/>
      <dgm:spPr/>
    </dgm:pt>
    <dgm:pt modelId="{BCF9EB94-C373-4AD8-9236-5D75588CEEDD}" type="pres">
      <dgm:prSet presAssocID="{C1A62B03-2058-4F6F-A31D-B1D0DD585D8E}" presName="compNode" presStyleCnt="0"/>
      <dgm:spPr/>
    </dgm:pt>
    <dgm:pt modelId="{A197670E-EC96-4295-8A9A-223BF0565FB9}" type="pres">
      <dgm:prSet presAssocID="{C1A62B03-2058-4F6F-A31D-B1D0DD585D8E}" presName="node" presStyleLbl="node1" presStyleIdx="0" presStyleCnt="5">
        <dgm:presLayoutVars>
          <dgm:bulletEnabled val="1"/>
        </dgm:presLayoutVars>
      </dgm:prSet>
      <dgm:spPr/>
    </dgm:pt>
    <dgm:pt modelId="{0AE27CFD-C4DA-4891-8769-5E2AB71FEE32}" type="pres">
      <dgm:prSet presAssocID="{C1A62B03-2058-4F6F-A31D-B1D0DD585D8E}" presName="invisiNode" presStyleLbl="node1" presStyleIdx="0" presStyleCnt="5"/>
      <dgm:spPr/>
    </dgm:pt>
    <dgm:pt modelId="{8E5F4554-77E3-4118-B80A-F6EACB268AEB}" type="pres">
      <dgm:prSet presAssocID="{C1A62B03-2058-4F6F-A31D-B1D0DD585D8E}" presName="imagNode" presStyleLbl="fgImgPlac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6BB49F6-18D6-4F1E-9E84-4E600C6E7312}" type="pres">
      <dgm:prSet presAssocID="{3F0E56BC-E1D8-455C-B546-E97DC6706B78}" presName="sibTrans" presStyleLbl="sibTrans2D1" presStyleIdx="0" presStyleCnt="0"/>
      <dgm:spPr/>
    </dgm:pt>
    <dgm:pt modelId="{2D517EC0-33C7-4863-9ED1-7B293DD19065}" type="pres">
      <dgm:prSet presAssocID="{6D943BAD-34DE-49AB-AF5B-33431DF5C375}" presName="compNode" presStyleCnt="0"/>
      <dgm:spPr/>
    </dgm:pt>
    <dgm:pt modelId="{25A6D39D-93AF-4C95-9BCA-57DC0661827F}" type="pres">
      <dgm:prSet presAssocID="{6D943BAD-34DE-49AB-AF5B-33431DF5C375}" presName="node" presStyleLbl="node1" presStyleIdx="1" presStyleCnt="5">
        <dgm:presLayoutVars>
          <dgm:bulletEnabled val="1"/>
        </dgm:presLayoutVars>
      </dgm:prSet>
      <dgm:spPr/>
    </dgm:pt>
    <dgm:pt modelId="{7E4738D9-BE13-4C75-BAE7-14BB539A6FFF}" type="pres">
      <dgm:prSet presAssocID="{6D943BAD-34DE-49AB-AF5B-33431DF5C375}" presName="invisiNode" presStyleLbl="node1" presStyleIdx="1" presStyleCnt="5"/>
      <dgm:spPr/>
    </dgm:pt>
    <dgm:pt modelId="{1B00745C-96E3-412D-A28A-AB6BE0AE07C5}" type="pres">
      <dgm:prSet presAssocID="{6D943BAD-34DE-49AB-AF5B-33431DF5C375}" presName="imagNode" presStyleLbl="fgImgPlace1" presStyleIdx="1" presStyleCnt="5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55744C19-3AE0-4EB4-8788-273511B08FF7}" type="pres">
      <dgm:prSet presAssocID="{F747D7D5-F2F8-4FF1-B66B-47D738DDA3A9}" presName="sibTrans" presStyleLbl="sibTrans2D1" presStyleIdx="0" presStyleCnt="0"/>
      <dgm:spPr/>
    </dgm:pt>
    <dgm:pt modelId="{F981683C-A751-4680-9BB8-D1DBB494A2D7}" type="pres">
      <dgm:prSet presAssocID="{D817EF66-9895-4A4A-96F4-F4D217CC859E}" presName="compNode" presStyleCnt="0"/>
      <dgm:spPr/>
    </dgm:pt>
    <dgm:pt modelId="{B5692266-B7A6-4D11-AF0D-1F2D3CD9E425}" type="pres">
      <dgm:prSet presAssocID="{D817EF66-9895-4A4A-96F4-F4D217CC859E}" presName="node" presStyleLbl="node1" presStyleIdx="2" presStyleCnt="5">
        <dgm:presLayoutVars>
          <dgm:bulletEnabled val="1"/>
        </dgm:presLayoutVars>
      </dgm:prSet>
      <dgm:spPr/>
    </dgm:pt>
    <dgm:pt modelId="{997BEC2A-A5E7-47A8-B316-BB6F41ACA1A6}" type="pres">
      <dgm:prSet presAssocID="{D817EF66-9895-4A4A-96F4-F4D217CC859E}" presName="invisiNode" presStyleLbl="node1" presStyleIdx="2" presStyleCnt="5"/>
      <dgm:spPr/>
    </dgm:pt>
    <dgm:pt modelId="{04274642-8DC7-41E6-8C03-8F9AAFCE1860}" type="pres">
      <dgm:prSet presAssocID="{D817EF66-9895-4A4A-96F4-F4D217CC859E}" presName="imagNode" presStyleLbl="fgImgPlace1" presStyleIdx="2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0DB84C99-87C1-4AE2-95D4-839123B0578C}" type="pres">
      <dgm:prSet presAssocID="{5D71E53E-1DFC-455C-B5B5-0E035FAF3923}" presName="sibTrans" presStyleLbl="sibTrans2D1" presStyleIdx="0" presStyleCnt="0"/>
      <dgm:spPr/>
    </dgm:pt>
    <dgm:pt modelId="{D5B3FCDC-003E-44D6-8AA5-E5012BB98A7C}" type="pres">
      <dgm:prSet presAssocID="{EEA43128-BB55-4B3B-AA66-EA4EE4A9DD31}" presName="compNode" presStyleCnt="0"/>
      <dgm:spPr/>
    </dgm:pt>
    <dgm:pt modelId="{4186E1F4-FEFF-4A9B-97E6-9AB55CC1A975}" type="pres">
      <dgm:prSet presAssocID="{EEA43128-BB55-4B3B-AA66-EA4EE4A9DD31}" presName="node" presStyleLbl="node1" presStyleIdx="3" presStyleCnt="5">
        <dgm:presLayoutVars>
          <dgm:bulletEnabled val="1"/>
        </dgm:presLayoutVars>
      </dgm:prSet>
      <dgm:spPr/>
    </dgm:pt>
    <dgm:pt modelId="{B178E61B-CA5A-4BDB-9DE7-42C4D5949D1E}" type="pres">
      <dgm:prSet presAssocID="{EEA43128-BB55-4B3B-AA66-EA4EE4A9DD31}" presName="invisiNode" presStyleLbl="node1" presStyleIdx="3" presStyleCnt="5"/>
      <dgm:spPr/>
    </dgm:pt>
    <dgm:pt modelId="{D62526E5-E9C6-4741-B8CF-F23B7946DD4F}" type="pres">
      <dgm:prSet presAssocID="{EEA43128-BB55-4B3B-AA66-EA4EE4A9DD31}" presName="imagNode" presStyleLbl="fgImgPlace1" presStyleIdx="3" presStyleCnt="5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164E309-4234-4B45-A193-AA30E5218058}" type="pres">
      <dgm:prSet presAssocID="{1D7495DB-089D-4BFE-94CB-6F4AD2036789}" presName="sibTrans" presStyleLbl="sibTrans2D1" presStyleIdx="0" presStyleCnt="0"/>
      <dgm:spPr/>
    </dgm:pt>
    <dgm:pt modelId="{113A69CD-5B6E-4380-82CA-A08C70B6C38A}" type="pres">
      <dgm:prSet presAssocID="{36193BE9-69A3-4CD8-AFA8-4B07E37DFC25}" presName="compNode" presStyleCnt="0"/>
      <dgm:spPr/>
    </dgm:pt>
    <dgm:pt modelId="{674E67E1-9E2C-4487-8671-AB7ED9F15E30}" type="pres">
      <dgm:prSet presAssocID="{36193BE9-69A3-4CD8-AFA8-4B07E37DFC25}" presName="node" presStyleLbl="node1" presStyleIdx="4" presStyleCnt="5">
        <dgm:presLayoutVars>
          <dgm:bulletEnabled val="1"/>
        </dgm:presLayoutVars>
      </dgm:prSet>
      <dgm:spPr/>
    </dgm:pt>
    <dgm:pt modelId="{EB95930B-57F8-443B-8C5D-38572148E75C}" type="pres">
      <dgm:prSet presAssocID="{36193BE9-69A3-4CD8-AFA8-4B07E37DFC25}" presName="invisiNode" presStyleLbl="node1" presStyleIdx="4" presStyleCnt="5"/>
      <dgm:spPr/>
    </dgm:pt>
    <dgm:pt modelId="{81C15F66-20D9-4B9B-8A12-01AC37A88A64}" type="pres">
      <dgm:prSet presAssocID="{36193BE9-69A3-4CD8-AFA8-4B07E37DFC25}" presName="imagNode" presStyleLbl="fgImgPlace1" presStyleIdx="4" presStyleCnt="5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CBEE1324-6154-42D6-8991-28D1FD7DE8C8}" type="presOf" srcId="{36193BE9-69A3-4CD8-AFA8-4B07E37DFC25}" destId="{674E67E1-9E2C-4487-8671-AB7ED9F15E30}" srcOrd="0" destOrd="0" presId="urn:microsoft.com/office/officeart/2005/8/layout/pList2"/>
    <dgm:cxn modelId="{F848B826-F28D-482F-B44C-3518692A1BB0}" srcId="{52FC1F5D-39F1-49E9-8CF1-497322BFB39A}" destId="{C1A62B03-2058-4F6F-A31D-B1D0DD585D8E}" srcOrd="0" destOrd="0" parTransId="{978E66FE-D1A5-4297-BED0-901EF7DE93F2}" sibTransId="{3F0E56BC-E1D8-455C-B546-E97DC6706B78}"/>
    <dgm:cxn modelId="{A34C7A2A-414D-4612-80E2-68BB859EBE4E}" type="presOf" srcId="{5D71E53E-1DFC-455C-B5B5-0E035FAF3923}" destId="{0DB84C99-87C1-4AE2-95D4-839123B0578C}" srcOrd="0" destOrd="0" presId="urn:microsoft.com/office/officeart/2005/8/layout/pList2"/>
    <dgm:cxn modelId="{17091D5B-0EB3-4315-BAA3-D6AC9BE2AE02}" type="presOf" srcId="{C1A62B03-2058-4F6F-A31D-B1D0DD585D8E}" destId="{A197670E-EC96-4295-8A9A-223BF0565FB9}" srcOrd="0" destOrd="0" presId="urn:microsoft.com/office/officeart/2005/8/layout/pList2"/>
    <dgm:cxn modelId="{433EC664-C243-47D6-BAFE-5D29FDFF4596}" srcId="{52FC1F5D-39F1-49E9-8CF1-497322BFB39A}" destId="{EEA43128-BB55-4B3B-AA66-EA4EE4A9DD31}" srcOrd="3" destOrd="0" parTransId="{B56CA679-46B9-4EDB-92A1-21B173953E6B}" sibTransId="{1D7495DB-089D-4BFE-94CB-6F4AD2036789}"/>
    <dgm:cxn modelId="{540D7F4E-6479-43E7-8F0B-D34741323DF8}" type="presOf" srcId="{D817EF66-9895-4A4A-96F4-F4D217CC859E}" destId="{B5692266-B7A6-4D11-AF0D-1F2D3CD9E425}" srcOrd="0" destOrd="0" presId="urn:microsoft.com/office/officeart/2005/8/layout/pList2"/>
    <dgm:cxn modelId="{2E5F4D4F-9744-4570-9CE3-D32BF5CD131E}" srcId="{52FC1F5D-39F1-49E9-8CF1-497322BFB39A}" destId="{36193BE9-69A3-4CD8-AFA8-4B07E37DFC25}" srcOrd="4" destOrd="0" parTransId="{F60C9EE3-FBE7-40BA-BECE-0BB0477970D2}" sibTransId="{A7D97D93-2304-4959-AC1F-9A9FE369CBAE}"/>
    <dgm:cxn modelId="{C0DC5258-FE9F-4143-93D6-A12749B361D9}" type="presOf" srcId="{F747D7D5-F2F8-4FF1-B66B-47D738DDA3A9}" destId="{55744C19-3AE0-4EB4-8788-273511B08FF7}" srcOrd="0" destOrd="0" presId="urn:microsoft.com/office/officeart/2005/8/layout/pList2"/>
    <dgm:cxn modelId="{A565B189-68AB-45BB-B89B-B2F2037B28CF}" type="presOf" srcId="{52FC1F5D-39F1-49E9-8CF1-497322BFB39A}" destId="{B71DD565-39AF-4386-8330-37A8C771CEEC}" srcOrd="0" destOrd="0" presId="urn:microsoft.com/office/officeart/2005/8/layout/pList2"/>
    <dgm:cxn modelId="{150007A8-3391-458A-A119-7670C627998D}" type="presOf" srcId="{EEA43128-BB55-4B3B-AA66-EA4EE4A9DD31}" destId="{4186E1F4-FEFF-4A9B-97E6-9AB55CC1A975}" srcOrd="0" destOrd="0" presId="urn:microsoft.com/office/officeart/2005/8/layout/pList2"/>
    <dgm:cxn modelId="{16220DC3-F988-4063-BA28-6A311626EB43}" type="presOf" srcId="{6D943BAD-34DE-49AB-AF5B-33431DF5C375}" destId="{25A6D39D-93AF-4C95-9BCA-57DC0661827F}" srcOrd="0" destOrd="0" presId="urn:microsoft.com/office/officeart/2005/8/layout/pList2"/>
    <dgm:cxn modelId="{FD97CBC4-3CF2-44B5-B2BE-3D8609B2D3F5}" srcId="{52FC1F5D-39F1-49E9-8CF1-497322BFB39A}" destId="{D817EF66-9895-4A4A-96F4-F4D217CC859E}" srcOrd="2" destOrd="0" parTransId="{D99C51AB-AE7D-4CB4-AC69-C88682821862}" sibTransId="{5D71E53E-1DFC-455C-B5B5-0E035FAF3923}"/>
    <dgm:cxn modelId="{BC83C3CB-B1AB-4658-B81B-97D6C39F97CC}" type="presOf" srcId="{1D7495DB-089D-4BFE-94CB-6F4AD2036789}" destId="{6164E309-4234-4B45-A193-AA30E5218058}" srcOrd="0" destOrd="0" presId="urn:microsoft.com/office/officeart/2005/8/layout/pList2"/>
    <dgm:cxn modelId="{DABC29D4-37F5-4306-AC7C-C7AC7ADB116D}" srcId="{52FC1F5D-39F1-49E9-8CF1-497322BFB39A}" destId="{6D943BAD-34DE-49AB-AF5B-33431DF5C375}" srcOrd="1" destOrd="0" parTransId="{4CBA1074-5615-469B-94F6-AC7E0C4F0036}" sibTransId="{F747D7D5-F2F8-4FF1-B66B-47D738DDA3A9}"/>
    <dgm:cxn modelId="{D2D176E0-7447-4A06-8062-A15F4D13DDCE}" type="presOf" srcId="{3F0E56BC-E1D8-455C-B546-E97DC6706B78}" destId="{B6BB49F6-18D6-4F1E-9E84-4E600C6E7312}" srcOrd="0" destOrd="0" presId="urn:microsoft.com/office/officeart/2005/8/layout/pList2"/>
    <dgm:cxn modelId="{176D54BF-E745-405D-9EC4-EA98AFA60F2A}" type="presParOf" srcId="{B71DD565-39AF-4386-8330-37A8C771CEEC}" destId="{F48DEE89-85F0-4B5A-9D57-86779A345112}" srcOrd="0" destOrd="0" presId="urn:microsoft.com/office/officeart/2005/8/layout/pList2"/>
    <dgm:cxn modelId="{0F0CD804-7705-47DB-A101-6717618A59F1}" type="presParOf" srcId="{B71DD565-39AF-4386-8330-37A8C771CEEC}" destId="{E3807704-ADCF-45BB-ACF3-A6F6FDF613A6}" srcOrd="1" destOrd="0" presId="urn:microsoft.com/office/officeart/2005/8/layout/pList2"/>
    <dgm:cxn modelId="{FE30FC01-AEE1-4A22-BDC1-239AF641AA41}" type="presParOf" srcId="{E3807704-ADCF-45BB-ACF3-A6F6FDF613A6}" destId="{BCF9EB94-C373-4AD8-9236-5D75588CEEDD}" srcOrd="0" destOrd="0" presId="urn:microsoft.com/office/officeart/2005/8/layout/pList2"/>
    <dgm:cxn modelId="{51B6BEBD-4F53-4E7F-A401-9B2C239FFA1D}" type="presParOf" srcId="{BCF9EB94-C373-4AD8-9236-5D75588CEEDD}" destId="{A197670E-EC96-4295-8A9A-223BF0565FB9}" srcOrd="0" destOrd="0" presId="urn:microsoft.com/office/officeart/2005/8/layout/pList2"/>
    <dgm:cxn modelId="{8D306DDF-9CE9-4519-A2C3-C35EBEF84B2B}" type="presParOf" srcId="{BCF9EB94-C373-4AD8-9236-5D75588CEEDD}" destId="{0AE27CFD-C4DA-4891-8769-5E2AB71FEE32}" srcOrd="1" destOrd="0" presId="urn:microsoft.com/office/officeart/2005/8/layout/pList2"/>
    <dgm:cxn modelId="{C3F1B771-E74E-42B5-8F47-5D639CE0814E}" type="presParOf" srcId="{BCF9EB94-C373-4AD8-9236-5D75588CEEDD}" destId="{8E5F4554-77E3-4118-B80A-F6EACB268AEB}" srcOrd="2" destOrd="0" presId="urn:microsoft.com/office/officeart/2005/8/layout/pList2"/>
    <dgm:cxn modelId="{4321837B-6A4C-4AD0-B663-238156253F61}" type="presParOf" srcId="{E3807704-ADCF-45BB-ACF3-A6F6FDF613A6}" destId="{B6BB49F6-18D6-4F1E-9E84-4E600C6E7312}" srcOrd="1" destOrd="0" presId="urn:microsoft.com/office/officeart/2005/8/layout/pList2"/>
    <dgm:cxn modelId="{52FA41BB-1314-4ABF-8323-4CE0521180FB}" type="presParOf" srcId="{E3807704-ADCF-45BB-ACF3-A6F6FDF613A6}" destId="{2D517EC0-33C7-4863-9ED1-7B293DD19065}" srcOrd="2" destOrd="0" presId="urn:microsoft.com/office/officeart/2005/8/layout/pList2"/>
    <dgm:cxn modelId="{7E0EC7A8-B3EA-4630-9B28-BEE2F679E57E}" type="presParOf" srcId="{2D517EC0-33C7-4863-9ED1-7B293DD19065}" destId="{25A6D39D-93AF-4C95-9BCA-57DC0661827F}" srcOrd="0" destOrd="0" presId="urn:microsoft.com/office/officeart/2005/8/layout/pList2"/>
    <dgm:cxn modelId="{568B1C35-AD17-4AD9-999F-AA2D92A3B2BC}" type="presParOf" srcId="{2D517EC0-33C7-4863-9ED1-7B293DD19065}" destId="{7E4738D9-BE13-4C75-BAE7-14BB539A6FFF}" srcOrd="1" destOrd="0" presId="urn:microsoft.com/office/officeart/2005/8/layout/pList2"/>
    <dgm:cxn modelId="{F818FB56-34F8-4674-B37D-E2BADE5EC894}" type="presParOf" srcId="{2D517EC0-33C7-4863-9ED1-7B293DD19065}" destId="{1B00745C-96E3-412D-A28A-AB6BE0AE07C5}" srcOrd="2" destOrd="0" presId="urn:microsoft.com/office/officeart/2005/8/layout/pList2"/>
    <dgm:cxn modelId="{6A7EDB15-3B80-4009-93BE-6F73199FC8A5}" type="presParOf" srcId="{E3807704-ADCF-45BB-ACF3-A6F6FDF613A6}" destId="{55744C19-3AE0-4EB4-8788-273511B08FF7}" srcOrd="3" destOrd="0" presId="urn:microsoft.com/office/officeart/2005/8/layout/pList2"/>
    <dgm:cxn modelId="{5FCCEF54-9793-49E5-8001-99EE5EA8EB6B}" type="presParOf" srcId="{E3807704-ADCF-45BB-ACF3-A6F6FDF613A6}" destId="{F981683C-A751-4680-9BB8-D1DBB494A2D7}" srcOrd="4" destOrd="0" presId="urn:microsoft.com/office/officeart/2005/8/layout/pList2"/>
    <dgm:cxn modelId="{584F4791-BD02-4452-8CB6-8A1058F5108A}" type="presParOf" srcId="{F981683C-A751-4680-9BB8-D1DBB494A2D7}" destId="{B5692266-B7A6-4D11-AF0D-1F2D3CD9E425}" srcOrd="0" destOrd="0" presId="urn:microsoft.com/office/officeart/2005/8/layout/pList2"/>
    <dgm:cxn modelId="{7174BAE4-DC0F-4BCD-9522-9D775C104350}" type="presParOf" srcId="{F981683C-A751-4680-9BB8-D1DBB494A2D7}" destId="{997BEC2A-A5E7-47A8-B316-BB6F41ACA1A6}" srcOrd="1" destOrd="0" presId="urn:microsoft.com/office/officeart/2005/8/layout/pList2"/>
    <dgm:cxn modelId="{B6E41DE3-042F-4D8E-91FB-23A32F07091A}" type="presParOf" srcId="{F981683C-A751-4680-9BB8-D1DBB494A2D7}" destId="{04274642-8DC7-41E6-8C03-8F9AAFCE1860}" srcOrd="2" destOrd="0" presId="urn:microsoft.com/office/officeart/2005/8/layout/pList2"/>
    <dgm:cxn modelId="{E807CFE6-CE4F-40C6-913C-745BF82561EE}" type="presParOf" srcId="{E3807704-ADCF-45BB-ACF3-A6F6FDF613A6}" destId="{0DB84C99-87C1-4AE2-95D4-839123B0578C}" srcOrd="5" destOrd="0" presId="urn:microsoft.com/office/officeart/2005/8/layout/pList2"/>
    <dgm:cxn modelId="{BF44AA53-F0F8-4C74-9C03-7B8E543F461C}" type="presParOf" srcId="{E3807704-ADCF-45BB-ACF3-A6F6FDF613A6}" destId="{D5B3FCDC-003E-44D6-8AA5-E5012BB98A7C}" srcOrd="6" destOrd="0" presId="urn:microsoft.com/office/officeart/2005/8/layout/pList2"/>
    <dgm:cxn modelId="{B0FE4489-04D7-4DB5-AAE8-E2361964893B}" type="presParOf" srcId="{D5B3FCDC-003E-44D6-8AA5-E5012BB98A7C}" destId="{4186E1F4-FEFF-4A9B-97E6-9AB55CC1A975}" srcOrd="0" destOrd="0" presId="urn:microsoft.com/office/officeart/2005/8/layout/pList2"/>
    <dgm:cxn modelId="{AF97AD3F-9952-40A9-A148-4B510FCFB591}" type="presParOf" srcId="{D5B3FCDC-003E-44D6-8AA5-E5012BB98A7C}" destId="{B178E61B-CA5A-4BDB-9DE7-42C4D5949D1E}" srcOrd="1" destOrd="0" presId="urn:microsoft.com/office/officeart/2005/8/layout/pList2"/>
    <dgm:cxn modelId="{24BDB0D2-CBA9-4827-8BB2-805566549BE8}" type="presParOf" srcId="{D5B3FCDC-003E-44D6-8AA5-E5012BB98A7C}" destId="{D62526E5-E9C6-4741-B8CF-F23B7946DD4F}" srcOrd="2" destOrd="0" presId="urn:microsoft.com/office/officeart/2005/8/layout/pList2"/>
    <dgm:cxn modelId="{C0606EB5-C3F4-4634-8556-9ECBAB37E6CA}" type="presParOf" srcId="{E3807704-ADCF-45BB-ACF3-A6F6FDF613A6}" destId="{6164E309-4234-4B45-A193-AA30E5218058}" srcOrd="7" destOrd="0" presId="urn:microsoft.com/office/officeart/2005/8/layout/pList2"/>
    <dgm:cxn modelId="{1B02D93B-5CAA-463D-B342-604B27C50043}" type="presParOf" srcId="{E3807704-ADCF-45BB-ACF3-A6F6FDF613A6}" destId="{113A69CD-5B6E-4380-82CA-A08C70B6C38A}" srcOrd="8" destOrd="0" presId="urn:microsoft.com/office/officeart/2005/8/layout/pList2"/>
    <dgm:cxn modelId="{AE8F18DF-03A8-4EFC-B6F3-C5E9A3E524C5}" type="presParOf" srcId="{113A69CD-5B6E-4380-82CA-A08C70B6C38A}" destId="{674E67E1-9E2C-4487-8671-AB7ED9F15E30}" srcOrd="0" destOrd="0" presId="urn:microsoft.com/office/officeart/2005/8/layout/pList2"/>
    <dgm:cxn modelId="{BEEE5EAC-7120-4961-BA97-1968443F772B}" type="presParOf" srcId="{113A69CD-5B6E-4380-82CA-A08C70B6C38A}" destId="{EB95930B-57F8-443B-8C5D-38572148E75C}" srcOrd="1" destOrd="0" presId="urn:microsoft.com/office/officeart/2005/8/layout/pList2"/>
    <dgm:cxn modelId="{BD0DC92F-6EAA-49FD-AF51-4E77CB6A6DC3}" type="presParOf" srcId="{113A69CD-5B6E-4380-82CA-A08C70B6C38A}" destId="{81C15F66-20D9-4B9B-8A12-01AC37A88A64}" srcOrd="2" destOrd="0" presId="urn:microsoft.com/office/officeart/2005/8/layout/p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28168F-B01B-4B31-AE51-E8CFBF7C74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7D49851D-6516-49E0-8E34-5C4AF802FB83}" type="pres">
      <dgm:prSet presAssocID="{0928168F-B01B-4B31-AE51-E8CFBF7C741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33960853-3662-4C21-B21B-6AB0CC00A3CA}" type="presOf" srcId="{0928168F-B01B-4B31-AE51-E8CFBF7C7418}" destId="{7D49851D-6516-49E0-8E34-5C4AF802FB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B000EA-94D6-464B-80A4-47513F9E2C18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728E5CDF-F91E-458D-9B83-BEF535F5726B}">
      <dgm:prSet/>
      <dgm:spPr/>
      <dgm:t>
        <a:bodyPr/>
        <a:lstStyle/>
        <a:p>
          <a:r>
            <a:rPr lang="es-CO" b="0" i="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Apache </a:t>
          </a:r>
          <a:r>
            <a:rPr lang="es-CO" b="0" i="0" baseline="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Hive</a:t>
          </a:r>
          <a:r>
            <a:rPr lang="es-CO" b="0" i="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es una herramienta de almacenamiento y procesamiento de datos de código abierto construida sobre Hadoop.   </a:t>
          </a:r>
          <a:endParaRPr lang="es-CO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FD3AD16-23A2-48DA-9F55-A50C427DDA7C}" type="parTrans" cxnId="{52FF0A01-AFA1-47E2-B0FE-8D450414DC11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371E04A-3DC8-4737-B965-D7DB1D3BC05E}" type="sibTrans" cxnId="{52FF0A01-AFA1-47E2-B0FE-8D450414DC11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98A1948-F26A-449F-8BE3-EAEB6ADF3F94}">
      <dgm:prSet/>
      <dgm:spPr/>
      <dgm:t>
        <a:bodyPr/>
        <a:lstStyle/>
        <a:p>
          <a:r>
            <a:rPr lang="es-CO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Permite a los usuarios consultar administrar y analizar grandes conjuntos de datos almacenados en el ecosistema de Hadoop.</a:t>
          </a:r>
        </a:p>
      </dgm:t>
    </dgm:pt>
    <dgm:pt modelId="{F7F1749F-0DCF-4DEC-8BAC-989575EBB0A4}" type="parTrans" cxnId="{3C6B773B-53F0-46C7-B2ED-8E93C3CDD135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CA4A939-8EB1-454E-B9FA-A3D2D3F1CDF3}" type="sibTrans" cxnId="{3C6B773B-53F0-46C7-B2ED-8E93C3CDD135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41BB656-211A-4D27-AAEE-81F26F35988D}">
      <dgm:prSet/>
      <dgm:spPr/>
      <dgm:t>
        <a:bodyPr/>
        <a:lstStyle/>
        <a:p>
          <a:r>
            <a:rPr lang="es-CO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Los </a:t>
          </a:r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datos son almacenados en Hadoop </a:t>
          </a:r>
          <a:r>
            <a:rPr lang="es-MX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Distributed</a:t>
          </a:r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File </a:t>
          </a:r>
          <a:r>
            <a:rPr lang="es-MX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System</a:t>
          </a:r>
          <a:r>
            <a:rPr lang="es-MX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(HDFS) u otros sistemas de almacenamiento compatibles con Hadoop. </a:t>
          </a:r>
          <a:endParaRPr lang="es-CO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CD94117-8B21-448B-BA68-0C7EAF917525}" type="parTrans" cxnId="{A2BCB546-9DF0-4503-98FE-ABA1EEAC84F1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F2882E-AEAE-462B-89B9-8864E4F221F6}" type="sibTrans" cxnId="{A2BCB546-9DF0-4503-98FE-ABA1EEAC84F1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92733F4-7581-473B-9450-3B181239E85D}">
      <dgm:prSet/>
      <dgm:spPr/>
      <dgm:t>
        <a:bodyPr/>
        <a:lstStyle/>
        <a:p>
          <a:r>
            <a:rPr lang="es-CO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 su interfaz SQL-</a:t>
          </a:r>
          <a:r>
            <a:rPr lang="es-CO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like</a:t>
          </a:r>
          <a:r>
            <a:rPr lang="es-CO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es-CO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Hive</a:t>
          </a:r>
          <a:r>
            <a:rPr lang="es-CO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facilita el trabajo con diversos formatos de datos, optimizando las consultas de manera eficiente</a:t>
          </a:r>
        </a:p>
      </dgm:t>
    </dgm:pt>
    <dgm:pt modelId="{169E21DA-E6A3-4554-827A-15EC8844B6E4}" type="parTrans" cxnId="{EDB6C084-7635-443C-9250-B8EAA0102B3C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81A1DBA-C969-4B5F-9E1F-8A87B411E9CE}" type="sibTrans" cxnId="{EDB6C084-7635-443C-9250-B8EAA0102B3C}">
      <dgm:prSet/>
      <dgm:spPr/>
      <dgm:t>
        <a:bodyPr/>
        <a:lstStyle/>
        <a:p>
          <a:endParaRPr lang="es-CO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5548A27-F349-4A04-8977-A8CEBF2B8499}" type="pres">
      <dgm:prSet presAssocID="{9FB000EA-94D6-464B-80A4-47513F9E2C18}" presName="CompostProcess" presStyleCnt="0">
        <dgm:presLayoutVars>
          <dgm:dir/>
          <dgm:resizeHandles val="exact"/>
        </dgm:presLayoutVars>
      </dgm:prSet>
      <dgm:spPr/>
    </dgm:pt>
    <dgm:pt modelId="{836BEE7C-5CC0-47AD-B074-2845B9F9BB33}" type="pres">
      <dgm:prSet presAssocID="{9FB000EA-94D6-464B-80A4-47513F9E2C18}" presName="arrow" presStyleLbl="bgShp" presStyleIdx="0" presStyleCnt="1"/>
      <dgm:spPr/>
    </dgm:pt>
    <dgm:pt modelId="{9D08D0B5-87A4-410E-8976-399276F19ADD}" type="pres">
      <dgm:prSet presAssocID="{9FB000EA-94D6-464B-80A4-47513F9E2C18}" presName="linearProcess" presStyleCnt="0"/>
      <dgm:spPr/>
    </dgm:pt>
    <dgm:pt modelId="{C314037A-516E-4A69-A460-3DE68375C77A}" type="pres">
      <dgm:prSet presAssocID="{728E5CDF-F91E-458D-9B83-BEF535F5726B}" presName="textNode" presStyleLbl="node1" presStyleIdx="0" presStyleCnt="4">
        <dgm:presLayoutVars>
          <dgm:bulletEnabled val="1"/>
        </dgm:presLayoutVars>
      </dgm:prSet>
      <dgm:spPr/>
    </dgm:pt>
    <dgm:pt modelId="{E2FF3E25-A75E-4487-9046-88787CA77F4A}" type="pres">
      <dgm:prSet presAssocID="{A371E04A-3DC8-4737-B965-D7DB1D3BC05E}" presName="sibTrans" presStyleCnt="0"/>
      <dgm:spPr/>
    </dgm:pt>
    <dgm:pt modelId="{9D3804FF-5530-4E33-8739-AABFA41A1A8F}" type="pres">
      <dgm:prSet presAssocID="{D98A1948-F26A-449F-8BE3-EAEB6ADF3F94}" presName="textNode" presStyleLbl="node1" presStyleIdx="1" presStyleCnt="4">
        <dgm:presLayoutVars>
          <dgm:bulletEnabled val="1"/>
        </dgm:presLayoutVars>
      </dgm:prSet>
      <dgm:spPr/>
    </dgm:pt>
    <dgm:pt modelId="{C9138237-F932-47B4-9818-0B0E9DB28220}" type="pres">
      <dgm:prSet presAssocID="{8CA4A939-8EB1-454E-B9FA-A3D2D3F1CDF3}" presName="sibTrans" presStyleCnt="0"/>
      <dgm:spPr/>
    </dgm:pt>
    <dgm:pt modelId="{A32016AF-8650-4414-9A7F-89C63B71BA6E}" type="pres">
      <dgm:prSet presAssocID="{341BB656-211A-4D27-AAEE-81F26F35988D}" presName="textNode" presStyleLbl="node1" presStyleIdx="2" presStyleCnt="4">
        <dgm:presLayoutVars>
          <dgm:bulletEnabled val="1"/>
        </dgm:presLayoutVars>
      </dgm:prSet>
      <dgm:spPr/>
    </dgm:pt>
    <dgm:pt modelId="{7709DE4B-D7B8-404F-9902-BB73691DB8B7}" type="pres">
      <dgm:prSet presAssocID="{BFF2882E-AEAE-462B-89B9-8864E4F221F6}" presName="sibTrans" presStyleCnt="0"/>
      <dgm:spPr/>
    </dgm:pt>
    <dgm:pt modelId="{190DF676-2ABB-49D5-8199-25ABD881D728}" type="pres">
      <dgm:prSet presAssocID="{592733F4-7581-473B-9450-3B181239E85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2FF0A01-AFA1-47E2-B0FE-8D450414DC11}" srcId="{9FB000EA-94D6-464B-80A4-47513F9E2C18}" destId="{728E5CDF-F91E-458D-9B83-BEF535F5726B}" srcOrd="0" destOrd="0" parTransId="{DFD3AD16-23A2-48DA-9F55-A50C427DDA7C}" sibTransId="{A371E04A-3DC8-4737-B965-D7DB1D3BC05E}"/>
    <dgm:cxn modelId="{97E56211-516A-4277-AA5A-74480665367E}" type="presOf" srcId="{341BB656-211A-4D27-AAEE-81F26F35988D}" destId="{A32016AF-8650-4414-9A7F-89C63B71BA6E}" srcOrd="0" destOrd="0" presId="urn:microsoft.com/office/officeart/2005/8/layout/hProcess9"/>
    <dgm:cxn modelId="{3C6B773B-53F0-46C7-B2ED-8E93C3CDD135}" srcId="{9FB000EA-94D6-464B-80A4-47513F9E2C18}" destId="{D98A1948-F26A-449F-8BE3-EAEB6ADF3F94}" srcOrd="1" destOrd="0" parTransId="{F7F1749F-0DCF-4DEC-8BAC-989575EBB0A4}" sibTransId="{8CA4A939-8EB1-454E-B9FA-A3D2D3F1CDF3}"/>
    <dgm:cxn modelId="{5F18E840-1026-4BA5-99B9-17F78D85335E}" type="presOf" srcId="{728E5CDF-F91E-458D-9B83-BEF535F5726B}" destId="{C314037A-516E-4A69-A460-3DE68375C77A}" srcOrd="0" destOrd="0" presId="urn:microsoft.com/office/officeart/2005/8/layout/hProcess9"/>
    <dgm:cxn modelId="{A2BCB546-9DF0-4503-98FE-ABA1EEAC84F1}" srcId="{9FB000EA-94D6-464B-80A4-47513F9E2C18}" destId="{341BB656-211A-4D27-AAEE-81F26F35988D}" srcOrd="2" destOrd="0" parTransId="{3CD94117-8B21-448B-BA68-0C7EAF917525}" sibTransId="{BFF2882E-AEAE-462B-89B9-8864E4F221F6}"/>
    <dgm:cxn modelId="{EDB6C084-7635-443C-9250-B8EAA0102B3C}" srcId="{9FB000EA-94D6-464B-80A4-47513F9E2C18}" destId="{592733F4-7581-473B-9450-3B181239E85D}" srcOrd="3" destOrd="0" parTransId="{169E21DA-E6A3-4554-827A-15EC8844B6E4}" sibTransId="{281A1DBA-C969-4B5F-9E1F-8A87B411E9CE}"/>
    <dgm:cxn modelId="{6DA4BBA0-1FF9-4AB6-962F-11E8CD12CCA5}" type="presOf" srcId="{592733F4-7581-473B-9450-3B181239E85D}" destId="{190DF676-2ABB-49D5-8199-25ABD881D728}" srcOrd="0" destOrd="0" presId="urn:microsoft.com/office/officeart/2005/8/layout/hProcess9"/>
    <dgm:cxn modelId="{F48CB7B9-E4BA-4382-A77F-9298E007D39D}" type="presOf" srcId="{D98A1948-F26A-449F-8BE3-EAEB6ADF3F94}" destId="{9D3804FF-5530-4E33-8739-AABFA41A1A8F}" srcOrd="0" destOrd="0" presId="urn:microsoft.com/office/officeart/2005/8/layout/hProcess9"/>
    <dgm:cxn modelId="{3F696FE3-361F-4389-88E7-EB2C6FB638C9}" type="presOf" srcId="{9FB000EA-94D6-464B-80A4-47513F9E2C18}" destId="{35548A27-F349-4A04-8977-A8CEBF2B8499}" srcOrd="0" destOrd="0" presId="urn:microsoft.com/office/officeart/2005/8/layout/hProcess9"/>
    <dgm:cxn modelId="{C7770EEF-4DD8-48A5-B214-AEEA9D5ED048}" type="presParOf" srcId="{35548A27-F349-4A04-8977-A8CEBF2B8499}" destId="{836BEE7C-5CC0-47AD-B074-2845B9F9BB33}" srcOrd="0" destOrd="0" presId="urn:microsoft.com/office/officeart/2005/8/layout/hProcess9"/>
    <dgm:cxn modelId="{EE32C823-5BC0-4A8A-AD2C-1B7172ACB980}" type="presParOf" srcId="{35548A27-F349-4A04-8977-A8CEBF2B8499}" destId="{9D08D0B5-87A4-410E-8976-399276F19ADD}" srcOrd="1" destOrd="0" presId="urn:microsoft.com/office/officeart/2005/8/layout/hProcess9"/>
    <dgm:cxn modelId="{328EC7FB-957F-4314-8D05-7BDF1406EF96}" type="presParOf" srcId="{9D08D0B5-87A4-410E-8976-399276F19ADD}" destId="{C314037A-516E-4A69-A460-3DE68375C77A}" srcOrd="0" destOrd="0" presId="urn:microsoft.com/office/officeart/2005/8/layout/hProcess9"/>
    <dgm:cxn modelId="{622A05FC-B1A4-439A-889E-B1907E927D4C}" type="presParOf" srcId="{9D08D0B5-87A4-410E-8976-399276F19ADD}" destId="{E2FF3E25-A75E-4487-9046-88787CA77F4A}" srcOrd="1" destOrd="0" presId="urn:microsoft.com/office/officeart/2005/8/layout/hProcess9"/>
    <dgm:cxn modelId="{2236B1FD-A067-404F-9A70-5DEDB4276A81}" type="presParOf" srcId="{9D08D0B5-87A4-410E-8976-399276F19ADD}" destId="{9D3804FF-5530-4E33-8739-AABFA41A1A8F}" srcOrd="2" destOrd="0" presId="urn:microsoft.com/office/officeart/2005/8/layout/hProcess9"/>
    <dgm:cxn modelId="{27446FF0-367F-4C2A-91AB-70D45C6826CF}" type="presParOf" srcId="{9D08D0B5-87A4-410E-8976-399276F19ADD}" destId="{C9138237-F932-47B4-9818-0B0E9DB28220}" srcOrd="3" destOrd="0" presId="urn:microsoft.com/office/officeart/2005/8/layout/hProcess9"/>
    <dgm:cxn modelId="{40F19314-773E-4593-83B5-3B0676414269}" type="presParOf" srcId="{9D08D0B5-87A4-410E-8976-399276F19ADD}" destId="{A32016AF-8650-4414-9A7F-89C63B71BA6E}" srcOrd="4" destOrd="0" presId="urn:microsoft.com/office/officeart/2005/8/layout/hProcess9"/>
    <dgm:cxn modelId="{8859374E-4DE9-44DE-98CB-97B4B1E0E60F}" type="presParOf" srcId="{9D08D0B5-87A4-410E-8976-399276F19ADD}" destId="{7709DE4B-D7B8-404F-9902-BB73691DB8B7}" srcOrd="5" destOrd="0" presId="urn:microsoft.com/office/officeart/2005/8/layout/hProcess9"/>
    <dgm:cxn modelId="{3E52BEC7-6617-49FF-BED0-76E5EAC730ED}" type="presParOf" srcId="{9D08D0B5-87A4-410E-8976-399276F19ADD}" destId="{190DF676-2ABB-49D5-8199-25ABD881D7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E9750-9700-4E6E-8B3C-BDAB0CF1F29F}">
      <dsp:nvSpPr>
        <dsp:cNvPr id="0" name=""/>
        <dsp:cNvSpPr/>
      </dsp:nvSpPr>
      <dsp:spPr>
        <a:xfrm>
          <a:off x="0" y="584"/>
          <a:ext cx="12824883" cy="1081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2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El ecosistema Hadoop </a:t>
          </a:r>
          <a:endParaRPr lang="es-CO" sz="4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2774" y="53358"/>
        <a:ext cx="12719335" cy="975532"/>
      </dsp:txXfrm>
    </dsp:sp>
    <dsp:sp modelId="{3A67750E-ACC9-494D-AE55-78656C575132}">
      <dsp:nvSpPr>
        <dsp:cNvPr id="0" name=""/>
        <dsp:cNvSpPr/>
      </dsp:nvSpPr>
      <dsp:spPr>
        <a:xfrm>
          <a:off x="0" y="1081664"/>
          <a:ext cx="12824883" cy="434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190" tIns="53340" rIns="298704" bIns="53340" numCol="1" spcCol="1270" anchor="t" anchorCtr="0">
          <a:noAutofit/>
        </a:bodyPr>
        <a:lstStyle/>
        <a:p>
          <a:pPr marL="285750" lvl="1" indent="-285750" algn="just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33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Es un conjunto de herramientas de </a:t>
          </a:r>
          <a:r>
            <a:rPr lang="es-MX" sz="3300" b="1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código abierto </a:t>
          </a:r>
          <a:r>
            <a:rPr lang="es-MX" sz="33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diseñadas para el almacenamiento, distribuido y el procesamiento de grandes conjuntos de datos en clústeres de servidores. </a:t>
          </a:r>
          <a:endParaRPr lang="es-CO" sz="3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85750" lvl="1" indent="-285750" algn="just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CO" sz="3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85750" lvl="1" indent="-285750" algn="just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3300" b="0" i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Apache Hadoop es la implementación más conocida y ampliamente utilizada de este ecosistema, pero también incluye muchos otros proyectos relacionados desarrollados bajo la Fundación Apache. </a:t>
          </a:r>
          <a:endParaRPr lang="es-CO" sz="33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0" y="1081664"/>
        <a:ext cx="12824883" cy="4347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DEE89-85F0-4B5A-9D57-86779A345112}">
      <dsp:nvSpPr>
        <dsp:cNvPr id="0" name=""/>
        <dsp:cNvSpPr/>
      </dsp:nvSpPr>
      <dsp:spPr>
        <a:xfrm>
          <a:off x="0" y="0"/>
          <a:ext cx="13667874" cy="3164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F4554-77E3-4118-B80A-F6EACB268AEB}">
      <dsp:nvSpPr>
        <dsp:cNvPr id="0" name=""/>
        <dsp:cNvSpPr/>
      </dsp:nvSpPr>
      <dsp:spPr>
        <a:xfrm>
          <a:off x="414427" y="421880"/>
          <a:ext cx="2377596" cy="23203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7670E-EC96-4295-8A9A-223BF0565FB9}">
      <dsp:nvSpPr>
        <dsp:cNvPr id="0" name=""/>
        <dsp:cNvSpPr/>
      </dsp:nvSpPr>
      <dsp:spPr>
        <a:xfrm rot="10800000">
          <a:off x="414427" y="3164104"/>
          <a:ext cx="2377596" cy="3867239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900" b="1" i="0" kern="1200" dirty="0">
              <a:solidFill>
                <a:srgbClr val="0D0D0D"/>
              </a:solidFill>
              <a:effectLst/>
              <a:latin typeface="Söhne"/>
            </a:rPr>
            <a:t>Apache </a:t>
          </a:r>
          <a:r>
            <a:rPr lang="es-MX" sz="1900" b="1" i="0" kern="1200" dirty="0" err="1">
              <a:solidFill>
                <a:srgbClr val="0D0D0D"/>
              </a:solidFill>
              <a:effectLst/>
              <a:latin typeface="Söhne"/>
            </a:rPr>
            <a:t>Pig</a:t>
          </a:r>
          <a:r>
            <a:rPr lang="es-MX" sz="1900" b="0" i="0" kern="1200" dirty="0">
              <a:solidFill>
                <a:srgbClr val="0D0D0D"/>
              </a:solidFill>
              <a:effectLst/>
              <a:latin typeface="Söhne"/>
            </a:rPr>
            <a:t>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900" b="0" i="0" kern="1200" dirty="0" err="1">
              <a:solidFill>
                <a:srgbClr val="0D0D0D"/>
              </a:solidFill>
              <a:effectLst/>
              <a:latin typeface="Söhne"/>
            </a:rPr>
            <a:t>Pig</a:t>
          </a:r>
          <a:r>
            <a:rPr lang="es-MX" sz="1900" b="0" i="0" kern="1200" dirty="0">
              <a:solidFill>
                <a:srgbClr val="0D0D0D"/>
              </a:solidFill>
              <a:effectLst/>
              <a:latin typeface="Söhne"/>
            </a:rPr>
            <a:t> es una plataforma de alto nivel para realizar análisis de datos complejos sobre Hadoop. </a:t>
          </a:r>
          <a:endParaRPr lang="es-CO" sz="1900" kern="1200" dirty="0"/>
        </a:p>
      </dsp:txBody>
      <dsp:txXfrm rot="10800000">
        <a:off x="487546" y="3164104"/>
        <a:ext cx="2231358" cy="3794120"/>
      </dsp:txXfrm>
    </dsp:sp>
    <dsp:sp modelId="{1B00745C-96E3-412D-A28A-AB6BE0AE07C5}">
      <dsp:nvSpPr>
        <dsp:cNvPr id="0" name=""/>
        <dsp:cNvSpPr/>
      </dsp:nvSpPr>
      <dsp:spPr>
        <a:xfrm>
          <a:off x="3029783" y="421880"/>
          <a:ext cx="2377596" cy="23203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6D39D-93AF-4C95-9BCA-57DC0661827F}">
      <dsp:nvSpPr>
        <dsp:cNvPr id="0" name=""/>
        <dsp:cNvSpPr/>
      </dsp:nvSpPr>
      <dsp:spPr>
        <a:xfrm rot="10800000">
          <a:off x="3029783" y="3164104"/>
          <a:ext cx="2377596" cy="3867239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i="0" kern="1200" dirty="0">
              <a:solidFill>
                <a:srgbClr val="0D0D0D"/>
              </a:solidFill>
              <a:effectLst/>
              <a:latin typeface="Söhne"/>
            </a:rPr>
            <a:t>MapReduce</a:t>
          </a:r>
          <a:r>
            <a:rPr lang="es-MX" sz="1900" b="0" i="0" kern="1200" dirty="0">
              <a:solidFill>
                <a:srgbClr val="0D0D0D"/>
              </a:solidFill>
              <a:effectLst/>
              <a:latin typeface="Söhne"/>
            </a:rPr>
            <a:t>: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0" i="0" kern="1200" dirty="0">
              <a:solidFill>
                <a:srgbClr val="0D0D0D"/>
              </a:solidFill>
              <a:effectLst/>
              <a:latin typeface="Söhne"/>
            </a:rPr>
            <a:t>MapReduce es un modelo de programación y procesamiento de datos que permite realizar operaciones paralelas en grandes conjuntos de datos.</a:t>
          </a:r>
          <a:endParaRPr lang="es-CO" sz="1900" kern="1200" dirty="0"/>
        </a:p>
      </dsp:txBody>
      <dsp:txXfrm rot="10800000">
        <a:off x="3102902" y="3164104"/>
        <a:ext cx="2231358" cy="3794120"/>
      </dsp:txXfrm>
    </dsp:sp>
    <dsp:sp modelId="{04274642-8DC7-41E6-8C03-8F9AAFCE1860}">
      <dsp:nvSpPr>
        <dsp:cNvPr id="0" name=""/>
        <dsp:cNvSpPr/>
      </dsp:nvSpPr>
      <dsp:spPr>
        <a:xfrm>
          <a:off x="5645138" y="421880"/>
          <a:ext cx="2377596" cy="23203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92266-B7A6-4D11-AF0D-1F2D3CD9E425}">
      <dsp:nvSpPr>
        <dsp:cNvPr id="0" name=""/>
        <dsp:cNvSpPr/>
      </dsp:nvSpPr>
      <dsp:spPr>
        <a:xfrm rot="10800000">
          <a:off x="5645138" y="3164104"/>
          <a:ext cx="2377596" cy="3867239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900" b="1" i="0" kern="1200" dirty="0">
              <a:solidFill>
                <a:srgbClr val="0D0D0D"/>
              </a:solidFill>
              <a:effectLst/>
              <a:latin typeface="Söhne"/>
            </a:rPr>
            <a:t>Apache </a:t>
          </a:r>
          <a:r>
            <a:rPr lang="es-MX" sz="1900" b="1" i="0" kern="1200" dirty="0" err="1">
              <a:solidFill>
                <a:srgbClr val="0D0D0D"/>
              </a:solidFill>
              <a:effectLst/>
              <a:latin typeface="Söhne"/>
            </a:rPr>
            <a:t>HBase</a:t>
          </a:r>
          <a:r>
            <a:rPr lang="es-MX" sz="1900" b="0" i="0" kern="1200" dirty="0">
              <a:solidFill>
                <a:srgbClr val="0D0D0D"/>
              </a:solidFill>
              <a:effectLst/>
              <a:latin typeface="Söhne"/>
            </a:rPr>
            <a:t>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900" b="0" i="0" kern="1200" dirty="0" err="1">
              <a:solidFill>
                <a:srgbClr val="0D0D0D"/>
              </a:solidFill>
              <a:effectLst/>
              <a:latin typeface="Söhne"/>
            </a:rPr>
            <a:t>HBase</a:t>
          </a:r>
          <a:r>
            <a:rPr lang="es-MX" sz="1900" b="0" i="0" kern="1200" dirty="0">
              <a:solidFill>
                <a:srgbClr val="0D0D0D"/>
              </a:solidFill>
              <a:effectLst/>
              <a:latin typeface="Söhne"/>
            </a:rPr>
            <a:t> es una base de datos No SQL distribuida y escalable que se ejecuta sobre Hadoop y proporciona acceso aleatorio y en tiempo real a grandes volúmenes de datos.</a:t>
          </a:r>
          <a:endParaRPr lang="es-CO" sz="1900" kern="1200" dirty="0"/>
        </a:p>
      </dsp:txBody>
      <dsp:txXfrm rot="10800000">
        <a:off x="5718257" y="3164104"/>
        <a:ext cx="2231358" cy="3794120"/>
      </dsp:txXfrm>
    </dsp:sp>
    <dsp:sp modelId="{D62526E5-E9C6-4741-B8CF-F23B7946DD4F}">
      <dsp:nvSpPr>
        <dsp:cNvPr id="0" name=""/>
        <dsp:cNvSpPr/>
      </dsp:nvSpPr>
      <dsp:spPr>
        <a:xfrm>
          <a:off x="8260494" y="421880"/>
          <a:ext cx="2377596" cy="23203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6E1F4-FEFF-4A9B-97E6-9AB55CC1A975}">
      <dsp:nvSpPr>
        <dsp:cNvPr id="0" name=""/>
        <dsp:cNvSpPr/>
      </dsp:nvSpPr>
      <dsp:spPr>
        <a:xfrm rot="10800000">
          <a:off x="8260494" y="3164104"/>
          <a:ext cx="2377596" cy="3867239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900" b="1" i="0" kern="1200" dirty="0">
              <a:solidFill>
                <a:srgbClr val="0D0D0D"/>
              </a:solidFill>
              <a:effectLst/>
              <a:latin typeface="Söhne"/>
            </a:rPr>
            <a:t>Apache Kafka</a:t>
          </a:r>
          <a:r>
            <a:rPr lang="es-MX" sz="1900" b="0" i="0" kern="1200" dirty="0">
              <a:solidFill>
                <a:srgbClr val="0D0D0D"/>
              </a:solidFill>
              <a:effectLst/>
              <a:latin typeface="Söhne"/>
            </a:rPr>
            <a:t>: Kafka es una plataforma de </a:t>
          </a:r>
          <a:r>
            <a:rPr lang="es-MX" sz="1900" b="0" i="0" kern="1200" dirty="0" err="1">
              <a:solidFill>
                <a:srgbClr val="0D0D0D"/>
              </a:solidFill>
              <a:effectLst/>
              <a:latin typeface="Söhne"/>
            </a:rPr>
            <a:t>streaming</a:t>
          </a:r>
          <a:r>
            <a:rPr lang="es-MX" sz="1900" b="0" i="0" kern="1200" dirty="0">
              <a:solidFill>
                <a:srgbClr val="0D0D0D"/>
              </a:solidFill>
              <a:effectLst/>
              <a:latin typeface="Söhne"/>
            </a:rPr>
            <a:t> distribuido que permite la transmisión de datos en tiempo real entre sistemas o aplicaciones. </a:t>
          </a:r>
          <a:endParaRPr lang="es-CO" sz="1900" kern="1200" dirty="0"/>
        </a:p>
      </dsp:txBody>
      <dsp:txXfrm rot="10800000">
        <a:off x="8333613" y="3164104"/>
        <a:ext cx="2231358" cy="3794120"/>
      </dsp:txXfrm>
    </dsp:sp>
    <dsp:sp modelId="{81C15F66-20D9-4B9B-8A12-01AC37A88A64}">
      <dsp:nvSpPr>
        <dsp:cNvPr id="0" name=""/>
        <dsp:cNvSpPr/>
      </dsp:nvSpPr>
      <dsp:spPr>
        <a:xfrm>
          <a:off x="10875850" y="421880"/>
          <a:ext cx="2377596" cy="23203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E67E1-9E2C-4487-8671-AB7ED9F15E30}">
      <dsp:nvSpPr>
        <dsp:cNvPr id="0" name=""/>
        <dsp:cNvSpPr/>
      </dsp:nvSpPr>
      <dsp:spPr>
        <a:xfrm rot="10800000">
          <a:off x="10875850" y="3164104"/>
          <a:ext cx="2377596" cy="3867239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MX" sz="1900" b="1" i="0" kern="1200" dirty="0">
              <a:solidFill>
                <a:srgbClr val="0D0D0D"/>
              </a:solidFill>
              <a:effectLst/>
              <a:latin typeface="Söhne"/>
            </a:rPr>
            <a:t>Hadoop </a:t>
          </a:r>
          <a:r>
            <a:rPr lang="es-MX" sz="1900" b="1" i="0" kern="1200" dirty="0" err="1">
              <a:solidFill>
                <a:srgbClr val="0D0D0D"/>
              </a:solidFill>
              <a:effectLst/>
              <a:latin typeface="Söhne"/>
            </a:rPr>
            <a:t>Distributed</a:t>
          </a:r>
          <a:r>
            <a:rPr lang="es-MX" sz="1900" b="1" i="0" kern="1200" dirty="0">
              <a:solidFill>
                <a:srgbClr val="0D0D0D"/>
              </a:solidFill>
              <a:effectLst/>
              <a:latin typeface="Söhne"/>
            </a:rPr>
            <a:t> File </a:t>
          </a:r>
          <a:r>
            <a:rPr lang="es-MX" sz="1900" b="1" i="0" kern="1200" dirty="0" err="1">
              <a:solidFill>
                <a:srgbClr val="0D0D0D"/>
              </a:solidFill>
              <a:effectLst/>
              <a:latin typeface="Söhne"/>
            </a:rPr>
            <a:t>System</a:t>
          </a:r>
          <a:r>
            <a:rPr lang="es-MX" sz="1900" b="1" i="0" kern="1200" dirty="0">
              <a:solidFill>
                <a:srgbClr val="0D0D0D"/>
              </a:solidFill>
              <a:effectLst/>
              <a:latin typeface="Söhne"/>
            </a:rPr>
            <a:t> (HDFS)</a:t>
          </a:r>
          <a:r>
            <a:rPr lang="es-MX" sz="1900" b="0" i="0" kern="1200" dirty="0">
              <a:solidFill>
                <a:srgbClr val="0D0D0D"/>
              </a:solidFill>
              <a:effectLst/>
              <a:latin typeface="Söhne"/>
            </a:rPr>
            <a:t>: HDFS es el sistema de archivos distribuido principal de Hadoop. Está diseñado para almacenar grandes volúmenes de datos en clústeres de servidores</a:t>
          </a:r>
          <a:endParaRPr lang="es-CO" sz="1900" kern="1200" dirty="0"/>
        </a:p>
      </dsp:txBody>
      <dsp:txXfrm rot="10800000">
        <a:off x="10948969" y="3164104"/>
        <a:ext cx="2231358" cy="3794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BEE7C-5CC0-47AD-B074-2845B9F9BB33}">
      <dsp:nvSpPr>
        <dsp:cNvPr id="0" name=""/>
        <dsp:cNvSpPr/>
      </dsp:nvSpPr>
      <dsp:spPr>
        <a:xfrm>
          <a:off x="1059973" y="0"/>
          <a:ext cx="12013035" cy="4137841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4037A-516E-4A69-A460-3DE68375C77A}">
      <dsp:nvSpPr>
        <dsp:cNvPr id="0" name=""/>
        <dsp:cNvSpPr/>
      </dsp:nvSpPr>
      <dsp:spPr>
        <a:xfrm>
          <a:off x="7073" y="1241352"/>
          <a:ext cx="3402129" cy="16551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0" i="0" kern="120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Apache </a:t>
          </a:r>
          <a:r>
            <a:rPr lang="es-CO" sz="1700" b="0" i="0" kern="1200" baseline="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Hive</a:t>
          </a:r>
          <a:r>
            <a:rPr lang="es-CO" sz="1700" b="0" i="0" kern="1200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es una herramienta de almacenamiento y procesamiento de datos de código abierto construida sobre Hadoop.   </a:t>
          </a:r>
          <a:endParaRPr lang="es-CO" sz="1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87870" y="1322149"/>
        <a:ext cx="3240535" cy="1493542"/>
      </dsp:txXfrm>
    </dsp:sp>
    <dsp:sp modelId="{9D3804FF-5530-4E33-8739-AABFA41A1A8F}">
      <dsp:nvSpPr>
        <dsp:cNvPr id="0" name=""/>
        <dsp:cNvSpPr/>
      </dsp:nvSpPr>
      <dsp:spPr>
        <a:xfrm>
          <a:off x="3579309" y="1241352"/>
          <a:ext cx="3402129" cy="16551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Permite a los usuarios consultar administrar y analizar grandes conjuntos de datos almacenados en el ecosistema de Hadoop.</a:t>
          </a:r>
        </a:p>
      </dsp:txBody>
      <dsp:txXfrm>
        <a:off x="3660106" y="1322149"/>
        <a:ext cx="3240535" cy="1493542"/>
      </dsp:txXfrm>
    </dsp:sp>
    <dsp:sp modelId="{A32016AF-8650-4414-9A7F-89C63B71BA6E}">
      <dsp:nvSpPr>
        <dsp:cNvPr id="0" name=""/>
        <dsp:cNvSpPr/>
      </dsp:nvSpPr>
      <dsp:spPr>
        <a:xfrm>
          <a:off x="7151544" y="1241352"/>
          <a:ext cx="3402129" cy="16551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Los </a:t>
          </a:r>
          <a:r>
            <a:rPr lang="es-MX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datos son almacenados en Hadoop </a:t>
          </a:r>
          <a:r>
            <a:rPr lang="es-MX" sz="17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Distributed</a:t>
          </a:r>
          <a:r>
            <a:rPr lang="es-MX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File </a:t>
          </a:r>
          <a:r>
            <a:rPr lang="es-MX" sz="17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System</a:t>
          </a:r>
          <a:r>
            <a:rPr lang="es-MX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(HDFS) u otros sistemas de almacenamiento compatibles con Hadoop. </a:t>
          </a:r>
          <a:endParaRPr lang="es-CO" sz="1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232341" y="1322149"/>
        <a:ext cx="3240535" cy="1493542"/>
      </dsp:txXfrm>
    </dsp:sp>
    <dsp:sp modelId="{190DF676-2ABB-49D5-8199-25ABD881D728}">
      <dsp:nvSpPr>
        <dsp:cNvPr id="0" name=""/>
        <dsp:cNvSpPr/>
      </dsp:nvSpPr>
      <dsp:spPr>
        <a:xfrm>
          <a:off x="10723780" y="1241352"/>
          <a:ext cx="3402129" cy="165513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 su interfaz SQL-</a:t>
          </a:r>
          <a:r>
            <a:rPr lang="es-CO" sz="17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like</a:t>
          </a:r>
          <a:r>
            <a:rPr lang="es-CO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es-CO" sz="17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Hive</a:t>
          </a:r>
          <a:r>
            <a:rPr lang="es-CO" sz="17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facilita el trabajo con diversos formatos de datos, optimizando las consultas de manera eficiente</a:t>
          </a:r>
        </a:p>
      </dsp:txBody>
      <dsp:txXfrm>
        <a:off x="10804577" y="1322149"/>
        <a:ext cx="3240535" cy="1493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96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8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36" y="910742"/>
            <a:ext cx="12070080" cy="42793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6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61" y="5346745"/>
            <a:ext cx="12070080" cy="1371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 algn="ctr">
              <a:buNone/>
              <a:defRPr sz="288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894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370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94762"/>
            <a:ext cx="3154680" cy="691187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94762"/>
            <a:ext cx="9281160" cy="691187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249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16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54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910742"/>
            <a:ext cx="12070080" cy="427939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5343754"/>
            <a:ext cx="12070080" cy="1371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922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734" y="2214881"/>
            <a:ext cx="5925312" cy="48280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1504" y="2214882"/>
            <a:ext cx="5925312" cy="482803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49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736" y="3098801"/>
            <a:ext cx="5925312" cy="405384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1504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504" y="3098801"/>
            <a:ext cx="5925312" cy="405384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414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55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969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" y="0"/>
            <a:ext cx="486094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848085" y="0"/>
            <a:ext cx="7681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13231"/>
            <a:ext cx="3840480" cy="2743200"/>
          </a:xfrm>
        </p:spPr>
        <p:txBody>
          <a:bodyPr anchor="b">
            <a:norm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0" y="877824"/>
            <a:ext cx="7790688" cy="6309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3511296"/>
            <a:ext cx="3840480" cy="405494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8614" y="7751743"/>
            <a:ext cx="3142212" cy="438150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0720" y="7751743"/>
            <a:ext cx="5577840" cy="4381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108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943600"/>
            <a:ext cx="1462659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5898091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7" y="6089904"/>
            <a:ext cx="12136374" cy="987552"/>
          </a:xfrm>
        </p:spPr>
        <p:txBody>
          <a:bodyPr lIns="91440" tIns="0" rIns="91440" bIns="0" anchor="b">
            <a:no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0"/>
            <a:ext cx="14630382" cy="589809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736" y="7088429"/>
            <a:ext cx="12135917" cy="7132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20"/>
              </a:spcAft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79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80960"/>
            <a:ext cx="1463040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7601179"/>
            <a:ext cx="14630382" cy="797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4881"/>
            <a:ext cx="12070080" cy="4828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6737" y="7751743"/>
            <a:ext cx="29667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3422" y="7751743"/>
            <a:ext cx="57873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550" y="7751743"/>
            <a:ext cx="15744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32238" y="2085414"/>
            <a:ext cx="119603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5760" kern="1200" spc="-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0858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0314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99770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1922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2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6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0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4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5.xml"/><Relationship Id="rId5" Type="http://schemas.openxmlformats.org/officeDocument/2006/relationships/diagramQuickStyle" Target="../diagrams/quickStyle4.xml"/><Relationship Id="rId10" Type="http://schemas.openxmlformats.org/officeDocument/2006/relationships/diagramLayout" Target="../diagrams/layout5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188601" y="881204"/>
            <a:ext cx="12298799" cy="1021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Apache Hive</a:t>
            </a:r>
            <a:endParaRPr lang="en-US" sz="6036" dirty="0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3D5C8F7-75D9-4ADF-8BA4-2202D235BC33}"/>
              </a:ext>
            </a:extLst>
          </p:cNvPr>
          <p:cNvGraphicFramePr/>
          <p:nvPr/>
        </p:nvGraphicFramePr>
        <p:xfrm>
          <a:off x="833199" y="2337792"/>
          <a:ext cx="4907201" cy="279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hape 4"/>
          <p:cNvSpPr/>
          <p:nvPr/>
        </p:nvSpPr>
        <p:spPr>
          <a:xfrm>
            <a:off x="833199" y="703349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30" name="Picture 6" descr="Apache Hive - Wikipedia, la enciclopedia libre">
            <a:extLst>
              <a:ext uri="{FF2B5EF4-FFF2-40B4-BE49-F238E27FC236}">
                <a16:creationId xmlns:a16="http://schemas.microsoft.com/office/drawing/2014/main" id="{8E5F073F-8B86-406D-A67B-70DD19048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799" y="2548845"/>
            <a:ext cx="3484801" cy="313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E6DF81B-EB06-4B0C-94DD-B1DA4C8B5826}"/>
              </a:ext>
            </a:extLst>
          </p:cNvPr>
          <p:cNvSpPr txBox="1"/>
          <p:nvPr/>
        </p:nvSpPr>
        <p:spPr>
          <a:xfrm>
            <a:off x="1790700" y="6329508"/>
            <a:ext cx="1169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dirty="0" err="1"/>
              <a:t>Andrei</a:t>
            </a:r>
            <a:r>
              <a:rPr lang="es-CO" sz="3200" dirty="0"/>
              <a:t> Saldarriaga </a:t>
            </a:r>
            <a:r>
              <a:rPr lang="es-CO" sz="3200" dirty="0" err="1"/>
              <a:t>Gutierrez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04424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273968"/>
            <a:ext cx="70889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Aplicaciones y Casos de Uso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59750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EE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98192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Análisis de Big Data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462338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es ideal para el análisis de grandes volúmenes de datos, como logs, sensores y datos web.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59750"/>
            <a:ext cx="5166122" cy="1990963"/>
          </a:xfrm>
          <a:prstGeom prst="roundRect">
            <a:avLst>
              <a:gd name="adj" fmla="val 6696"/>
            </a:avLst>
          </a:prstGeom>
          <a:solidFill>
            <a:srgbClr val="DEDEE9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981920"/>
            <a:ext cx="30862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Generación de Informes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462338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Permite la creación de informes y dashboards a partir de los datos almacenados en Hadoop.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72883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EE9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5195054"/>
            <a:ext cx="35293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Integración con Ecosistema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67547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se integra con otras herramientas del ecosistema Hadoop, como Spark y Impala.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72883"/>
            <a:ext cx="5166122" cy="1635562"/>
          </a:xfrm>
          <a:prstGeom prst="roundRect">
            <a:avLst>
              <a:gd name="adj" fmla="val 8151"/>
            </a:avLst>
          </a:prstGeom>
          <a:solidFill>
            <a:srgbClr val="DEDEE9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195054"/>
            <a:ext cx="429756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Procesamiento Batch y Streaming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675471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puede procesar tanto datos en lote como datos en tiempo real.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23324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Ventajas de Hive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222188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8887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Escalabilidad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369118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aprovecha la escalabilidad de Hadoop para procesar grandes volúmenes de datos.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222188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8887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Rendimiento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369118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s-CO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optimización de consultas y la ejecución en Hadoop garantizan un alto rendimiento.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s-CO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Permite + de 100,000 consultas por hora</a:t>
            </a:r>
            <a:endParaRPr lang="es-CO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222188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8887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Facilidad de Uso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369118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interfaz SQL-like de Hive hace que el análisis de datos sea más accesible.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222188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88870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Flexibilidad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369118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admite múltiples formatos de datos y se integra con diversas herramientas.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184671"/>
            <a:ext cx="80614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Casos de Éxito con Apache Hive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2" y="3017639"/>
            <a:ext cx="11373207" cy="992505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15849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Netflix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3158490"/>
            <a:ext cx="56293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Utiliza Hive para analizar datos de usuario y mejorar sus recomendaciones de películas.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415099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Facebook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150995"/>
            <a:ext cx="587001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Emplea Hive para procesar y analizar grandes volúmenes de datos de actividad de usuarios.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5002649"/>
            <a:ext cx="11373206" cy="1347907"/>
          </a:xfrm>
          <a:prstGeom prst="rect">
            <a:avLst/>
          </a:prstGeom>
          <a:solidFill>
            <a:srgbClr val="DEDEE9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514350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Spotify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0" y="5143500"/>
            <a:ext cx="56293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Utiliza Hive para generar informes sobre tendencias de escucha y patrones de consumo.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A6DB95E-EE0B-417F-9DAB-2E7FC0B51E52}"/>
              </a:ext>
            </a:extLst>
          </p:cNvPr>
          <p:cNvSpPr txBox="1"/>
          <p:nvPr/>
        </p:nvSpPr>
        <p:spPr>
          <a:xfrm>
            <a:off x="1219194" y="2856763"/>
            <a:ext cx="240631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s-MX" sz="1750" b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</a:t>
            </a:r>
            <a:r>
              <a:rPr lang="es-MX" sz="1750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atencia</a:t>
            </a:r>
            <a:r>
              <a:rPr lang="es-MX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algn="just"/>
            <a:endParaRPr lang="es-MX" sz="1750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s-MX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Puede tener una latencia significativa en comparación con sistemas diseñados específicamente para consultas en tiempo real. 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667991B6-CDF7-4717-B6AB-5D875FB5F48E}"/>
              </a:ext>
            </a:extLst>
          </p:cNvPr>
          <p:cNvSpPr/>
          <p:nvPr/>
        </p:nvSpPr>
        <p:spPr>
          <a:xfrm>
            <a:off x="1760220" y="81614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err="1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Desventajas</a:t>
            </a: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 de Hive</a:t>
            </a:r>
            <a:endParaRPr lang="en-US" sz="4374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C65ACA9-5D99-4440-BC18-2CB7F7E6F502}"/>
              </a:ext>
            </a:extLst>
          </p:cNvPr>
          <p:cNvSpPr txBox="1"/>
          <p:nvPr/>
        </p:nvSpPr>
        <p:spPr>
          <a:xfrm>
            <a:off x="4074698" y="2856763"/>
            <a:ext cx="263090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750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2, Complejidad de consulta</a:t>
            </a:r>
            <a:r>
              <a:rPr lang="es-MX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algn="just"/>
            <a:r>
              <a:rPr lang="es-MX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 consultas en </a:t>
            </a:r>
            <a:r>
              <a:rPr lang="es-MX" sz="1750" b="0" i="0" dirty="0" err="1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Hive</a:t>
            </a:r>
            <a:r>
              <a:rPr lang="es-MX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expresan en </a:t>
            </a:r>
            <a:r>
              <a:rPr lang="es-MX" sz="1750" b="0" i="0" dirty="0" err="1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HiveQL</a:t>
            </a:r>
            <a:r>
              <a:rPr lang="es-MX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que es similar a SQL, pero puede carecer de algunas características avanzadas o expresiones complejas</a:t>
            </a:r>
          </a:p>
          <a:p>
            <a:pPr algn="just"/>
            <a:endParaRPr lang="es-MX" sz="1750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s-MX" sz="175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ofrece consultas en tiempo real</a:t>
            </a:r>
            <a:endParaRPr lang="es-MX" sz="1750" b="0" i="0" dirty="0">
              <a:solidFill>
                <a:srgbClr val="0D0D0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93D5A9-E921-4FD0-9429-54FA266D7506}"/>
              </a:ext>
            </a:extLst>
          </p:cNvPr>
          <p:cNvSpPr txBox="1"/>
          <p:nvPr/>
        </p:nvSpPr>
        <p:spPr>
          <a:xfrm>
            <a:off x="7154788" y="2856763"/>
            <a:ext cx="2630902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750" b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</a:t>
            </a:r>
            <a:r>
              <a:rPr lang="es-MX" sz="175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1750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Costo de almacenamiento</a:t>
            </a:r>
            <a:r>
              <a:rPr lang="es-MX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algn="l">
              <a:buFont typeface="+mj-lt"/>
              <a:buAutoNum type="arabicPeriod"/>
            </a:pPr>
            <a:r>
              <a:rPr lang="es-MX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almacenamiento de datos en este tipo de entornos puede generar costos adicionales en términos de infraestructura y administración.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C1F06AA-8AF2-4264-AA14-50621540B0DE}"/>
              </a:ext>
            </a:extLst>
          </p:cNvPr>
          <p:cNvSpPr txBox="1"/>
          <p:nvPr/>
        </p:nvSpPr>
        <p:spPr>
          <a:xfrm>
            <a:off x="9785688" y="2856763"/>
            <a:ext cx="3529279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750" b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</a:t>
            </a:r>
            <a:r>
              <a:rPr lang="es-MX" sz="1750" b="1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Optimización manual requerida</a:t>
            </a:r>
            <a:r>
              <a:rPr lang="es-MX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algn="just"/>
            <a:endParaRPr lang="es-MX" sz="1750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s-MX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Aunque </a:t>
            </a:r>
            <a:r>
              <a:rPr lang="es-MX" sz="1750" b="0" i="0" dirty="0" err="1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Hive</a:t>
            </a:r>
            <a:r>
              <a:rPr lang="es-MX" sz="1750" b="0" i="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realiza algunas optimizaciones de consultas automáticamente, en ocasiones puede requerir intervención manual para optimizar consultas complejas y garantizar un rendimiento óptimo.</a:t>
            </a:r>
          </a:p>
        </p:txBody>
      </p:sp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47A2995E-405C-481D-A3D1-85900776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28" y="2634592"/>
            <a:ext cx="444341" cy="444341"/>
          </a:xfrm>
          <a:prstGeom prst="rect">
            <a:avLst/>
          </a:prstGeom>
        </p:spPr>
      </p:pic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1883956E-2B37-4B65-9F12-B33D707B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159" y="2634592"/>
            <a:ext cx="444341" cy="444341"/>
          </a:xfrm>
          <a:prstGeom prst="rect">
            <a:avLst/>
          </a:prstGeom>
        </p:spPr>
      </p:pic>
      <p:pic>
        <p:nvPicPr>
          <p:cNvPr id="17" name="Image 3" descr="preencoded.png">
            <a:extLst>
              <a:ext uri="{FF2B5EF4-FFF2-40B4-BE49-F238E27FC236}">
                <a16:creationId xmlns:a16="http://schemas.microsoft.com/office/drawing/2014/main" id="{DE61536E-89A7-4B38-87DD-968FBBD61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814" y="2634592"/>
            <a:ext cx="444341" cy="444341"/>
          </a:xfrm>
          <a:prstGeom prst="rect">
            <a:avLst/>
          </a:prstGeom>
        </p:spPr>
      </p:pic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3919BC5F-AC64-4793-88D1-01A521CCE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106" y="2634592"/>
            <a:ext cx="444341" cy="4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5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1463265"/>
            <a:ext cx="579703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Futuro de Apache Hive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568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6" name="Text 4"/>
          <p:cNvSpPr/>
          <p:nvPr/>
        </p:nvSpPr>
        <p:spPr>
          <a:xfrm>
            <a:off x="2224088" y="3298508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33155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Procesamiento en Tiempo Real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16075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está evolucionando para ofrecer capacidades de procesamiento de datos en tiempo real.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2568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0" name="Text 8"/>
          <p:cNvSpPr/>
          <p:nvPr/>
        </p:nvSpPr>
        <p:spPr>
          <a:xfrm>
            <a:off x="5792986" y="3298508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333155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Integración con Tecnologías Emergentes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50794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se está adaptando para trabajar de manera seamless con herramientas como Spark y Flink.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25683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4" name="Text 12"/>
          <p:cNvSpPr/>
          <p:nvPr/>
        </p:nvSpPr>
        <p:spPr>
          <a:xfrm>
            <a:off x="9391055" y="3298508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333155"/>
            <a:ext cx="2647950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Mejoras en Eficiencia y Usabilidad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507944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Continuas actualizaciones buscan mejorar el rendimiento, la escalabilidad y la facilidad de uso.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8AB72CE-3C20-4034-A8FE-3D9F685B1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402811"/>
              </p:ext>
            </p:extLst>
          </p:nvPr>
        </p:nvGraphicFramePr>
        <p:xfrm>
          <a:off x="1024467" y="1009650"/>
          <a:ext cx="12824883" cy="54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218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E3AE251-2873-483F-9A21-3FB507499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889323"/>
              </p:ext>
            </p:extLst>
          </p:nvPr>
        </p:nvGraphicFramePr>
        <p:xfrm>
          <a:off x="481263" y="428235"/>
          <a:ext cx="13667874" cy="7031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515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bservatorio BI &amp; Analytics: HDFS: Un sistema de almacenamiento para Big  Data">
            <a:extLst>
              <a:ext uri="{FF2B5EF4-FFF2-40B4-BE49-F238E27FC236}">
                <a16:creationId xmlns:a16="http://schemas.microsoft.com/office/drawing/2014/main" id="{DCB83F6D-62A9-44AD-9157-AF289F4AB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923924"/>
            <a:ext cx="13657154" cy="583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Apache Hive - Wikipedia, la enciclopedia libre">
            <a:extLst>
              <a:ext uri="{FF2B5EF4-FFF2-40B4-BE49-F238E27FC236}">
                <a16:creationId xmlns:a16="http://schemas.microsoft.com/office/drawing/2014/main" id="{3D920125-133C-4285-BDDE-F302ED94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447" y="6762749"/>
            <a:ext cx="809245" cy="72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7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9" y="823793"/>
            <a:ext cx="7477601" cy="1021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Apache Hive</a:t>
            </a:r>
            <a:endParaRPr lang="en-US" sz="6036" dirty="0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3D5C8F7-75D9-4ADF-8BA4-2202D235B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2475360"/>
              </p:ext>
            </p:extLst>
          </p:nvPr>
        </p:nvGraphicFramePr>
        <p:xfrm>
          <a:off x="833199" y="2337792"/>
          <a:ext cx="4907201" cy="279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hape 4"/>
          <p:cNvSpPr/>
          <p:nvPr/>
        </p:nvSpPr>
        <p:spPr>
          <a:xfrm>
            <a:off x="248708" y="6534510"/>
            <a:ext cx="1916976" cy="219216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r>
              <a:rPr lang="es-CO" b="1" dirty="0"/>
              <a:t> Versión 1,0 en 2015</a:t>
            </a:r>
          </a:p>
        </p:txBody>
      </p:sp>
      <p:pic>
        <p:nvPicPr>
          <p:cNvPr id="1030" name="Picture 6" descr="Apache Hive - Wikipedia, la enciclopedia libre">
            <a:extLst>
              <a:ext uri="{FF2B5EF4-FFF2-40B4-BE49-F238E27FC236}">
                <a16:creationId xmlns:a16="http://schemas.microsoft.com/office/drawing/2014/main" id="{8E5F073F-8B86-406D-A67B-70DD19048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407" y="6753726"/>
            <a:ext cx="819285" cy="73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865A205-37FD-45CC-A722-14CE4B097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155264"/>
              </p:ext>
            </p:extLst>
          </p:nvPr>
        </p:nvGraphicFramePr>
        <p:xfrm>
          <a:off x="248708" y="2337792"/>
          <a:ext cx="14132983" cy="413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FBF77639-765D-46F8-8AAB-F3CC05948686}"/>
              </a:ext>
            </a:extLst>
          </p:cNvPr>
          <p:cNvSpPr txBox="1"/>
          <p:nvPr/>
        </p:nvSpPr>
        <p:spPr>
          <a:xfrm>
            <a:off x="2406316" y="6534510"/>
            <a:ext cx="71868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Calibri (Cuerpo)"/>
              </a:rPr>
              <a:t>Hadoop utiliza modelo de programación : </a:t>
            </a:r>
            <a:r>
              <a:rPr lang="es-MX" b="1" i="0" dirty="0">
                <a:effectLst/>
                <a:latin typeface="Calibri (Cuerpo)"/>
              </a:rPr>
              <a:t>MapReduce había que saber JAVA  </a:t>
            </a:r>
            <a:r>
              <a:rPr lang="es-MX" i="0" dirty="0" err="1">
                <a:effectLst/>
                <a:latin typeface="Calibri (Cuerpo)"/>
              </a:rPr>
              <a:t>Hive</a:t>
            </a:r>
            <a:r>
              <a:rPr lang="es-MX" i="0" dirty="0">
                <a:effectLst/>
                <a:latin typeface="Calibri (Cuerpo)"/>
              </a:rPr>
              <a:t> busca simplificar y facilitar  el desarrollo de consultas </a:t>
            </a:r>
            <a:endParaRPr lang="es-CO" dirty="0">
              <a:latin typeface="Calibri (Cuerpo)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Everything About Apache Hive and its Advantages! - Analytics Vidhya">
            <a:extLst>
              <a:ext uri="{FF2B5EF4-FFF2-40B4-BE49-F238E27FC236}">
                <a16:creationId xmlns:a16="http://schemas.microsoft.com/office/drawing/2014/main" id="{BD4BA17F-C4EE-4E4A-8DC9-D02AF582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146" y="0"/>
            <a:ext cx="14702692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Apache Hive - Wikipedia, la enciclopedia libre">
            <a:extLst>
              <a:ext uri="{FF2B5EF4-FFF2-40B4-BE49-F238E27FC236}">
                <a16:creationId xmlns:a16="http://schemas.microsoft.com/office/drawing/2014/main" id="{4ACBD9CC-2065-4ED3-8BE8-D1246325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2407" y="6753726"/>
            <a:ext cx="819285" cy="73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59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9" y="1213168"/>
            <a:ext cx="87919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Versatilidad en el Manejo de Datos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7" name="Text 4"/>
          <p:cNvSpPr/>
          <p:nvPr/>
        </p:nvSpPr>
        <p:spPr>
          <a:xfrm>
            <a:off x="1019294" y="2936200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970848"/>
            <a:ext cx="366343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Amplio Soporte de Formatos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451265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admite una gran variedad de formatos de datos, incluyendo CSV, JSON, Parquet y más.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89452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1" name="Text 8"/>
          <p:cNvSpPr/>
          <p:nvPr/>
        </p:nvSpPr>
        <p:spPr>
          <a:xfrm>
            <a:off x="5760244" y="2936200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970848"/>
            <a:ext cx="33310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Características Avanzadas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Ofrece funciones como particionamiento, bucketing y vistas para una gestión más eficiente de los datos.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5" name="Text 12"/>
          <p:cNvSpPr/>
          <p:nvPr/>
        </p:nvSpPr>
        <p:spPr>
          <a:xfrm>
            <a:off x="1001792" y="5310307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4603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Integración con Ecosistema Hadoop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se integra con herramientas como Spark e Impala, ampliando sus capacidades de análisis.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7244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2037993" y="1496735"/>
            <a:ext cx="92696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Procesamiento Eficiente de Big Data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2524363"/>
            <a:ext cx="44410" cy="4208383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8" name="Shape 5"/>
          <p:cNvSpPr/>
          <p:nvPr/>
        </p:nvSpPr>
        <p:spPr>
          <a:xfrm>
            <a:off x="6287631" y="2925663"/>
            <a:ext cx="777597" cy="44410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269795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0" name="Text 7"/>
          <p:cNvSpPr/>
          <p:nvPr/>
        </p:nvSpPr>
        <p:spPr>
          <a:xfrm>
            <a:off x="7251323" y="2739628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3315653" y="27465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Escalabilidad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037993" y="322695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Gracias a la arquitectura distribuida de Hadoop, Hive ofrece escalabilidad y alta disponibilidad.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565172" y="4036516"/>
            <a:ext cx="777597" cy="44410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380880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15" name="Text 12"/>
          <p:cNvSpPr/>
          <p:nvPr/>
        </p:nvSpPr>
        <p:spPr>
          <a:xfrm>
            <a:off x="7227987" y="3850481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8537258" y="3857387"/>
            <a:ext cx="34499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Optimización de Consultas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8537258" y="4337804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optimiza las consultas y las ejecuta de manera eficiente en el clúster de Hadoop.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6287631" y="5143083"/>
            <a:ext cx="777597" cy="44410"/>
          </a:xfrm>
          <a:prstGeom prst="rect">
            <a:avLst/>
          </a:prstGeom>
          <a:solidFill>
            <a:srgbClr val="C9C9CE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491537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</p:sp>
      <p:sp>
        <p:nvSpPr>
          <p:cNvPr id="20" name="Text 17"/>
          <p:cNvSpPr/>
          <p:nvPr/>
        </p:nvSpPr>
        <p:spPr>
          <a:xfrm>
            <a:off x="7233821" y="4957048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3006923" y="4963954"/>
            <a:ext cx="30862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Generación de Informes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2037993" y="544437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es una solución ideal para el análisis de big data y la generación de informes.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037993" y="58615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Interfaz SQL-like y Consultas Simplificadas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Lenguaje HiveQL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304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proporciona una interfaz SQL-like (HiveQL) que facilita el trabajo con datos.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Consultas Eficientes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38304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motor de Hive optimiza y ejecuta las consultas de manera eficiente en Hadoop.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Código Abierto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Hive es una herramienta de código abierto, lo que permite su personalización y adaptación a las necesidades específicas.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23141</TotalTime>
  <Words>891</Words>
  <Application>Microsoft Office PowerPoint</Application>
  <PresentationFormat>Personalizado</PresentationFormat>
  <Paragraphs>105</Paragraphs>
  <Slides>14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Calibri</vt:lpstr>
      <vt:lpstr>Calibri (Cuerpo)</vt:lpstr>
      <vt:lpstr>Calibri Light</vt:lpstr>
      <vt:lpstr>Open Sans</vt:lpstr>
      <vt:lpstr>Playfair Display</vt:lpstr>
      <vt:lpstr>Söhne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Andrei_Saldarriaga</dc:creator>
  <cp:lastModifiedBy>Sala_000</cp:lastModifiedBy>
  <cp:revision>37</cp:revision>
  <dcterms:modified xsi:type="dcterms:W3CDTF">2024-05-11T13:51:23Z</dcterms:modified>
</cp:coreProperties>
</file>