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988D4-83B9-4844-AB59-00FB671FA594}" v="279" dt="2023-10-05T10:14:45.341"/>
    <p1510:client id="{7D37C500-D8C3-473C-AAF0-8F0B9F65BC4B}" v="419" dt="2023-10-05T12:20:30.343"/>
    <p1510:client id="{E6C535D5-8FCB-483E-B090-5ED317D46C92}" v="339" dt="2023-10-05T09:48:3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5FB9-B0BC-4D45-99D6-0C2E2F153989}" type="datetimeFigureOut">
              <a:t>05.10.2023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458F-7855-4437-A605-26991B1A144B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6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013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297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933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O imagine care conține simbol, siglă, Font, Grafică&#10;&#10;Descriere generată automat">
            <a:extLst>
              <a:ext uri="{FF2B5EF4-FFF2-40B4-BE49-F238E27FC236}">
                <a16:creationId xmlns:a16="http://schemas.microsoft.com/office/drawing/2014/main" id="{79483663-BFFA-F3A6-A433-DCAD1628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42" y="171309"/>
            <a:ext cx="4567706" cy="4634701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657259" y="-76469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756935" y="-244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575789" y="90247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756693" y="174096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658484" y="264320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766607" y="342463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653240" y="430265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768801" y="517244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656794" y="598326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523158" y="948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0931634" y="90052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9508790" y="174909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0927480" y="262657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9506454" y="348982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0929675" y="436965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519116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0931635" y="-76245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0858617" y="611361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0D12C509-55ED-0CEF-EC80-287D489598AF}"/>
              </a:ext>
            </a:extLst>
          </p:cNvPr>
          <p:cNvSpPr/>
          <p:nvPr/>
        </p:nvSpPr>
        <p:spPr>
          <a:xfrm>
            <a:off x="3125703" y="4805113"/>
            <a:ext cx="5955630" cy="1253288"/>
          </a:xfrm>
          <a:prstGeom prst="rect">
            <a:avLst/>
          </a:prstGeom>
          <a:solidFill>
            <a:srgbClr val="0463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800" b="1" dirty="0">
                <a:latin typeface="Consolas"/>
                <a:ea typeface="Calibri"/>
                <a:cs typeface="Calibri"/>
              </a:rPr>
              <a:t>AEROGUARD</a:t>
            </a:r>
            <a:endParaRPr lang="ro-RO" sz="8800" b="1" dirty="0">
              <a:latin typeface="Consolas"/>
            </a:endParaRP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99791BB-CA61-166D-58C4-A479F6E19398}"/>
              </a:ext>
            </a:extLst>
          </p:cNvPr>
          <p:cNvSpPr/>
          <p:nvPr/>
        </p:nvSpPr>
        <p:spPr>
          <a:xfrm>
            <a:off x="3659605" y="6060906"/>
            <a:ext cx="4882816" cy="501316"/>
          </a:xfrm>
          <a:prstGeom prst="rect">
            <a:avLst/>
          </a:prstGeom>
          <a:solidFill>
            <a:srgbClr val="0463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2800" b="1" dirty="0">
                <a:latin typeface="Consolas"/>
                <a:ea typeface="Calibri"/>
                <a:cs typeface="Calibri"/>
              </a:rPr>
              <a:t>Progrese în dezvoltare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O imagine care conține simbol, siglă, Font, Grafică&#10;&#10;Descriere generată automat">
            <a:extLst>
              <a:ext uri="{FF2B5EF4-FFF2-40B4-BE49-F238E27FC236}">
                <a16:creationId xmlns:a16="http://schemas.microsoft.com/office/drawing/2014/main" id="{79483663-BFFA-F3A6-A433-DCAD1628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42" y="-8551586"/>
            <a:ext cx="4567706" cy="4634701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1531352" y="-333044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798968" y="-23467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3707250" y="-10414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-2060702" y="113630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4634102" y="255429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-2059547" y="4026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3791389" y="510374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729963" y="745953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1491973" y="833358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422895" y="-234670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4612238" y="-10589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13189394" y="141841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5787028" y="255468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13187058" y="412242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4926581" y="523229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745952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1751523" y="-319436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1772599" y="832943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0D12C509-55ED-0CEF-EC80-287D489598AF}"/>
              </a:ext>
            </a:extLst>
          </p:cNvPr>
          <p:cNvSpPr/>
          <p:nvPr/>
        </p:nvSpPr>
        <p:spPr>
          <a:xfrm>
            <a:off x="3075571" y="8224087"/>
            <a:ext cx="5955630" cy="1253288"/>
          </a:xfrm>
          <a:prstGeom prst="rect">
            <a:avLst/>
          </a:prstGeom>
          <a:solidFill>
            <a:srgbClr val="0463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800" b="1" dirty="0">
                <a:latin typeface="Consolas"/>
                <a:ea typeface="Calibri"/>
                <a:cs typeface="Calibri"/>
              </a:rPr>
              <a:t>AEROGUARD</a:t>
            </a:r>
            <a:endParaRPr lang="ro-RO" sz="8800" b="1" dirty="0">
              <a:latin typeface="Consolas"/>
            </a:endParaRP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99791BB-CA61-166D-58C4-A479F6E19398}"/>
              </a:ext>
            </a:extLst>
          </p:cNvPr>
          <p:cNvSpPr/>
          <p:nvPr/>
        </p:nvSpPr>
        <p:spPr>
          <a:xfrm>
            <a:off x="3609473" y="9620248"/>
            <a:ext cx="4882816" cy="501316"/>
          </a:xfrm>
          <a:prstGeom prst="rect">
            <a:avLst/>
          </a:prstGeom>
          <a:solidFill>
            <a:srgbClr val="0463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2800" b="1" dirty="0">
                <a:latin typeface="Consolas"/>
                <a:ea typeface="Calibri"/>
                <a:cs typeface="Calibri"/>
              </a:rPr>
              <a:t>Progrese în dezvoltare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C85AAB2-353B-FE77-82BB-7000439176F0}"/>
              </a:ext>
            </a:extLst>
          </p:cNvPr>
          <p:cNvSpPr/>
          <p:nvPr/>
        </p:nvSpPr>
        <p:spPr>
          <a:xfrm>
            <a:off x="1177879" y="152935"/>
            <a:ext cx="9830873" cy="1234225"/>
          </a:xfrm>
          <a:prstGeom prst="hexagon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8000" b="1" dirty="0">
                <a:latin typeface="Consolas"/>
                <a:ea typeface="Calibri"/>
                <a:cs typeface="Calibri"/>
              </a:rPr>
              <a:t>Îmbunătățiri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F09A2094-DECF-012A-6FDA-E927039C52C1}"/>
              </a:ext>
            </a:extLst>
          </p:cNvPr>
          <p:cNvSpPr/>
          <p:nvPr/>
        </p:nvSpPr>
        <p:spPr>
          <a:xfrm>
            <a:off x="14428053" y="190316"/>
            <a:ext cx="9830873" cy="1234225"/>
          </a:xfrm>
          <a:prstGeom prst="hexagon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8000" b="1" dirty="0">
                <a:latin typeface="Consolas"/>
                <a:ea typeface="Calibri"/>
                <a:cs typeface="Calibri"/>
              </a:rPr>
              <a:t>Componente</a:t>
            </a:r>
            <a:endParaRPr lang="ro-RO" sz="8000" b="1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2305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A0FFE920-B7F0-E44E-6ECC-4999694636F6}"/>
              </a:ext>
            </a:extLst>
          </p:cNvPr>
          <p:cNvSpPr/>
          <p:nvPr/>
        </p:nvSpPr>
        <p:spPr>
          <a:xfrm>
            <a:off x="1177879" y="152935"/>
            <a:ext cx="9830873" cy="1234225"/>
          </a:xfrm>
          <a:prstGeom prst="hexagon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8000" b="1" dirty="0">
                <a:latin typeface="Consolas"/>
                <a:ea typeface="Calibri"/>
                <a:cs typeface="Calibri"/>
              </a:rPr>
              <a:t>Componente</a:t>
            </a:r>
            <a:endParaRPr lang="ro-RO" sz="8000" b="1" dirty="0" err="1">
              <a:latin typeface="Consolas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97688F6-03A0-319C-5BCE-EE5B8CCA4B33}"/>
              </a:ext>
            </a:extLst>
          </p:cNvPr>
          <p:cNvSpPr/>
          <p:nvPr/>
        </p:nvSpPr>
        <p:spPr>
          <a:xfrm>
            <a:off x="1177879" y="7191409"/>
            <a:ext cx="9830873" cy="1234225"/>
          </a:xfrm>
          <a:prstGeom prst="hexagon">
            <a:avLst/>
          </a:prstGeom>
          <a:solidFill>
            <a:srgbClr val="046380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0" b="1" dirty="0">
                <a:latin typeface="Consolas"/>
                <a:ea typeface="Calibri"/>
                <a:cs typeface="Calibri"/>
              </a:rPr>
              <a:t>BEFORE</a:t>
            </a:r>
            <a:endParaRPr lang="ro-RO" sz="8000" b="1" dirty="0">
              <a:latin typeface="Consolas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0DD58F81-D87B-7B6C-BCDC-B0B43D0110FB}"/>
              </a:ext>
            </a:extLst>
          </p:cNvPr>
          <p:cNvSpPr/>
          <p:nvPr/>
        </p:nvSpPr>
        <p:spPr>
          <a:xfrm>
            <a:off x="-10890476" y="147184"/>
            <a:ext cx="9830873" cy="1234225"/>
          </a:xfrm>
          <a:prstGeom prst="hexagon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8000" b="1" dirty="0">
                <a:latin typeface="Consolas"/>
                <a:ea typeface="Calibri"/>
                <a:cs typeface="Calibri"/>
              </a:rPr>
              <a:t>Îmbunătățiri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1B042CF-0019-B96E-E939-AD269C9E28D7}"/>
              </a:ext>
            </a:extLst>
          </p:cNvPr>
          <p:cNvSpPr/>
          <p:nvPr/>
        </p:nvSpPr>
        <p:spPr>
          <a:xfrm>
            <a:off x="13539384" y="145945"/>
            <a:ext cx="9830873" cy="1234225"/>
          </a:xfrm>
          <a:prstGeom prst="hexagon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8000" b="1" dirty="0">
                <a:latin typeface="Consolas"/>
                <a:ea typeface="Calibri"/>
                <a:cs typeface="Calibri"/>
              </a:rPr>
              <a:t>Avantaje</a:t>
            </a:r>
            <a:endParaRPr lang="ro-RO" sz="8000" b="1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3273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A0FFE920-B7F0-E44E-6ECC-4999694636F6}"/>
              </a:ext>
            </a:extLst>
          </p:cNvPr>
          <p:cNvSpPr/>
          <p:nvPr/>
        </p:nvSpPr>
        <p:spPr>
          <a:xfrm>
            <a:off x="1177879" y="152935"/>
            <a:ext cx="9830873" cy="1234225"/>
          </a:xfrm>
          <a:prstGeom prst="hexagon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8000" b="1" dirty="0">
                <a:latin typeface="Consolas"/>
                <a:ea typeface="Calibri"/>
                <a:cs typeface="Calibri"/>
              </a:rPr>
              <a:t>Avantaje</a:t>
            </a:r>
            <a:endParaRPr lang="ro-RO" sz="8000" b="1" dirty="0" err="1">
              <a:latin typeface="Consolas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D3AAC80-8AE6-8C20-0EBE-4C963DF08936}"/>
              </a:ext>
            </a:extLst>
          </p:cNvPr>
          <p:cNvSpPr/>
          <p:nvPr/>
        </p:nvSpPr>
        <p:spPr>
          <a:xfrm>
            <a:off x="-11843099" y="147184"/>
            <a:ext cx="9830873" cy="1234225"/>
          </a:xfrm>
          <a:prstGeom prst="hexagon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8000" b="1" dirty="0">
                <a:latin typeface="Consolas"/>
                <a:ea typeface="Calibri"/>
                <a:cs typeface="Calibri"/>
              </a:rPr>
              <a:t>Componente</a:t>
            </a:r>
            <a:endParaRPr lang="ro-RO" sz="8000" b="1" dirty="0" err="1">
              <a:latin typeface="Consolas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9556189-1C58-BC11-BF4C-A461B9052C1B}"/>
              </a:ext>
            </a:extLst>
          </p:cNvPr>
          <p:cNvSpPr/>
          <p:nvPr/>
        </p:nvSpPr>
        <p:spPr>
          <a:xfrm>
            <a:off x="-1749939" y="-1605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C9BFA19-2D34-5BF7-6741-1399DC206743}"/>
              </a:ext>
            </a:extLst>
          </p:cNvPr>
          <p:cNvSpPr/>
          <p:nvPr/>
        </p:nvSpPr>
        <p:spPr>
          <a:xfrm>
            <a:off x="-3879764" y="-4265335"/>
            <a:ext cx="1870981" cy="177813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4BD3D1B-6083-C774-D648-E5BDC0E7CB5A}"/>
              </a:ext>
            </a:extLst>
          </p:cNvPr>
          <p:cNvSpPr/>
          <p:nvPr/>
        </p:nvSpPr>
        <p:spPr>
          <a:xfrm>
            <a:off x="-2013524" y="98873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5D65A1D-3C2E-FCC4-47EB-D5E9ED3B646B}"/>
              </a:ext>
            </a:extLst>
          </p:cNvPr>
          <p:cNvSpPr/>
          <p:nvPr/>
        </p:nvSpPr>
        <p:spPr>
          <a:xfrm>
            <a:off x="-4656383" y="3966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E334600-CE11-F600-5367-A9A672808D1B}"/>
              </a:ext>
            </a:extLst>
          </p:cNvPr>
          <p:cNvSpPr/>
          <p:nvPr/>
        </p:nvSpPr>
        <p:spPr>
          <a:xfrm>
            <a:off x="-2009956" y="321830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69FC5E0-A994-F8DF-6BE5-E114A280E63C}"/>
              </a:ext>
            </a:extLst>
          </p:cNvPr>
          <p:cNvSpPr/>
          <p:nvPr/>
        </p:nvSpPr>
        <p:spPr>
          <a:xfrm>
            <a:off x="-4818997" y="538714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292F321-701C-6DFA-0EA4-1F7C8733A055}"/>
              </a:ext>
            </a:extLst>
          </p:cNvPr>
          <p:cNvSpPr/>
          <p:nvPr/>
        </p:nvSpPr>
        <p:spPr>
          <a:xfrm>
            <a:off x="-2011900" y="556786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6C30D14E-8A90-FDB9-FAE7-365AA898E67C}"/>
              </a:ext>
            </a:extLst>
          </p:cNvPr>
          <p:cNvSpPr/>
          <p:nvPr/>
        </p:nvSpPr>
        <p:spPr>
          <a:xfrm>
            <a:off x="-4658652" y="1001042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4C2714F-5349-9ABE-7410-F8F7590FEDE7}"/>
              </a:ext>
            </a:extLst>
          </p:cNvPr>
          <p:cNvSpPr/>
          <p:nvPr/>
        </p:nvSpPr>
        <p:spPr>
          <a:xfrm>
            <a:off x="-1742285" y="801046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BEAEA1A6-1034-1070-E8A7-0C87442030D3}"/>
              </a:ext>
            </a:extLst>
          </p:cNvPr>
          <p:cNvSpPr/>
          <p:nvPr/>
        </p:nvSpPr>
        <p:spPr>
          <a:xfrm>
            <a:off x="15173460" y="-42605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68E5BE4-112D-D075-DFBC-57619858B82D}"/>
              </a:ext>
            </a:extLst>
          </p:cNvPr>
          <p:cNvSpPr/>
          <p:nvPr/>
        </p:nvSpPr>
        <p:spPr>
          <a:xfrm>
            <a:off x="12800690" y="39731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B196E78C-DA9C-0E46-B06D-DAA8C2535341}"/>
              </a:ext>
            </a:extLst>
          </p:cNvPr>
          <p:cNvSpPr/>
          <p:nvPr/>
        </p:nvSpPr>
        <p:spPr>
          <a:xfrm>
            <a:off x="16208639" y="186411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D378DCAB-756E-EB80-145C-DC164F9AFCB5}"/>
              </a:ext>
            </a:extLst>
          </p:cNvPr>
          <p:cNvSpPr/>
          <p:nvPr/>
        </p:nvSpPr>
        <p:spPr>
          <a:xfrm>
            <a:off x="12796536" y="295725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D615CD7-033D-C8F1-2068-EC75244FD345}"/>
              </a:ext>
            </a:extLst>
          </p:cNvPr>
          <p:cNvSpPr/>
          <p:nvPr/>
        </p:nvSpPr>
        <p:spPr>
          <a:xfrm>
            <a:off x="15846869" y="712729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E9EDDFB-BD9E-4587-EDEF-EB93EBAF89B4}"/>
              </a:ext>
            </a:extLst>
          </p:cNvPr>
          <p:cNvSpPr/>
          <p:nvPr/>
        </p:nvSpPr>
        <p:spPr>
          <a:xfrm>
            <a:off x="12813109" y="539044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571EDC0-2ECA-78EA-E207-1FFBD89A2920}"/>
              </a:ext>
            </a:extLst>
          </p:cNvPr>
          <p:cNvSpPr/>
          <p:nvPr/>
        </p:nvSpPr>
        <p:spPr>
          <a:xfrm>
            <a:off x="12237046" y="114453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3C3ACC5-1BE9-74D6-AF5F-2BDC0C57942B}"/>
              </a:ext>
            </a:extLst>
          </p:cNvPr>
          <p:cNvSpPr/>
          <p:nvPr/>
        </p:nvSpPr>
        <p:spPr>
          <a:xfrm>
            <a:off x="12800692" y="-248774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EB68AF5E-D60A-E02C-B29F-41E4A7591C83}"/>
              </a:ext>
            </a:extLst>
          </p:cNvPr>
          <p:cNvSpPr/>
          <p:nvPr/>
        </p:nvSpPr>
        <p:spPr>
          <a:xfrm>
            <a:off x="11865032" y="798267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C41D8312-D03E-93D6-BE71-729EDA20C56E}"/>
              </a:ext>
            </a:extLst>
          </p:cNvPr>
          <p:cNvSpPr/>
          <p:nvPr/>
        </p:nvSpPr>
        <p:spPr>
          <a:xfrm>
            <a:off x="18095446" y="-773019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1508DB0-0ED8-278D-805A-59D45C3AB55F}"/>
              </a:ext>
            </a:extLst>
          </p:cNvPr>
          <p:cNvSpPr/>
          <p:nvPr/>
        </p:nvSpPr>
        <p:spPr>
          <a:xfrm>
            <a:off x="20970917" y="294626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37B7D80-410B-C10F-AD4F-DA44A79EC743}"/>
              </a:ext>
            </a:extLst>
          </p:cNvPr>
          <p:cNvSpPr/>
          <p:nvPr/>
        </p:nvSpPr>
        <p:spPr>
          <a:xfrm>
            <a:off x="18097924" y="14823459"/>
            <a:ext cx="1878169" cy="1788793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7C43B851-5593-320E-148A-41BC1661A943}"/>
              </a:ext>
            </a:extLst>
          </p:cNvPr>
          <p:cNvSpPr/>
          <p:nvPr/>
        </p:nvSpPr>
        <p:spPr>
          <a:xfrm>
            <a:off x="8088804" y="800265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86172C7C-2942-A2FD-4360-137E87534317}"/>
              </a:ext>
            </a:extLst>
          </p:cNvPr>
          <p:cNvSpPr/>
          <p:nvPr/>
        </p:nvSpPr>
        <p:spPr>
          <a:xfrm>
            <a:off x="9368390" y="-288665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60385A5C-36C3-E11B-4751-EC91249258D8}"/>
              </a:ext>
            </a:extLst>
          </p:cNvPr>
          <p:cNvSpPr/>
          <p:nvPr/>
        </p:nvSpPr>
        <p:spPr>
          <a:xfrm>
            <a:off x="6465646" y="1159134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B28F3FD2-C9FE-4F2A-2AFF-66A0F0056E37}"/>
              </a:ext>
            </a:extLst>
          </p:cNvPr>
          <p:cNvSpPr/>
          <p:nvPr/>
        </p:nvSpPr>
        <p:spPr>
          <a:xfrm>
            <a:off x="4774192" y="80031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1C058AE-292F-4AAA-5A6F-9FF99BA00D9F}"/>
              </a:ext>
            </a:extLst>
          </p:cNvPr>
          <p:cNvSpPr/>
          <p:nvPr/>
        </p:nvSpPr>
        <p:spPr>
          <a:xfrm>
            <a:off x="11233261" y="1572160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73D658C0-439A-B0E9-7736-32372EA6C7F1}"/>
              </a:ext>
            </a:extLst>
          </p:cNvPr>
          <p:cNvSpPr/>
          <p:nvPr/>
        </p:nvSpPr>
        <p:spPr>
          <a:xfrm>
            <a:off x="22605752" y="-268909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D0EB83F6-B37A-BA31-13CA-B3B1D6832F20}"/>
              </a:ext>
            </a:extLst>
          </p:cNvPr>
          <p:cNvSpPr/>
          <p:nvPr/>
        </p:nvSpPr>
        <p:spPr>
          <a:xfrm>
            <a:off x="14207475" y="-10831229"/>
            <a:ext cx="1911013" cy="173624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796E60AD-EE64-0A02-5343-BC06F4597E5E}"/>
              </a:ext>
            </a:extLst>
          </p:cNvPr>
          <p:cNvSpPr/>
          <p:nvPr/>
        </p:nvSpPr>
        <p:spPr>
          <a:xfrm>
            <a:off x="4749155" y="1545479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AD0B5FE2-165A-4EAA-B7AE-C9F86BFA67E5}"/>
              </a:ext>
            </a:extLst>
          </p:cNvPr>
          <p:cNvSpPr/>
          <p:nvPr/>
        </p:nvSpPr>
        <p:spPr>
          <a:xfrm>
            <a:off x="6661344" y="-14596237"/>
            <a:ext cx="1914112" cy="1799701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9F6E2B4D-8044-C05C-4085-4D6A6AB9B058}"/>
              </a:ext>
            </a:extLst>
          </p:cNvPr>
          <p:cNvSpPr/>
          <p:nvPr/>
        </p:nvSpPr>
        <p:spPr>
          <a:xfrm>
            <a:off x="1629269" y="-1127618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4E38FB87-3DEB-C2CD-ED4E-D840D67F6EFB}"/>
              </a:ext>
            </a:extLst>
          </p:cNvPr>
          <p:cNvSpPr/>
          <p:nvPr/>
        </p:nvSpPr>
        <p:spPr>
          <a:xfrm>
            <a:off x="5237985" y="-29971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C2DDBAE5-90D1-865C-3889-D0F88E4F6F23}"/>
              </a:ext>
            </a:extLst>
          </p:cNvPr>
          <p:cNvSpPr/>
          <p:nvPr/>
        </p:nvSpPr>
        <p:spPr>
          <a:xfrm>
            <a:off x="3509356" y="-700809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7D0CC471-F259-6045-F1DD-60B4FE40104C}"/>
              </a:ext>
            </a:extLst>
          </p:cNvPr>
          <p:cNvSpPr/>
          <p:nvPr/>
        </p:nvSpPr>
        <p:spPr>
          <a:xfrm>
            <a:off x="-10451059" y="-910607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838F9A25-EF2B-355D-C165-C95B6B4C61EB}"/>
              </a:ext>
            </a:extLst>
          </p:cNvPr>
          <p:cNvSpPr/>
          <p:nvPr/>
        </p:nvSpPr>
        <p:spPr>
          <a:xfrm>
            <a:off x="-11213059" y="1334467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7BC066A5-5D20-F349-53B5-0F48BE915D4F}"/>
              </a:ext>
            </a:extLst>
          </p:cNvPr>
          <p:cNvSpPr/>
          <p:nvPr/>
        </p:nvSpPr>
        <p:spPr>
          <a:xfrm>
            <a:off x="1625921" y="1145454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40237CB-3B08-85C4-3228-201414112D7D}"/>
              </a:ext>
            </a:extLst>
          </p:cNvPr>
          <p:cNvSpPr/>
          <p:nvPr/>
        </p:nvSpPr>
        <p:spPr>
          <a:xfrm>
            <a:off x="-7097911" y="-669513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A8D9C0A-AF1D-4443-A835-15049302EB2D}"/>
              </a:ext>
            </a:extLst>
          </p:cNvPr>
          <p:cNvSpPr/>
          <p:nvPr/>
        </p:nvSpPr>
        <p:spPr>
          <a:xfrm>
            <a:off x="-8176213" y="234153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CA244217-036D-6FB6-1F22-30844930642D}"/>
              </a:ext>
            </a:extLst>
          </p:cNvPr>
          <p:cNvSpPr/>
          <p:nvPr/>
        </p:nvSpPr>
        <p:spPr>
          <a:xfrm>
            <a:off x="-8564403" y="1206421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547665D7-0102-447D-74B3-FB4170DF1F5F}"/>
              </a:ext>
            </a:extLst>
          </p:cNvPr>
          <p:cNvSpPr/>
          <p:nvPr/>
        </p:nvSpPr>
        <p:spPr>
          <a:xfrm>
            <a:off x="1485371" y="799778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D99D7601-47EB-A640-204B-A9596485CBBF}"/>
              </a:ext>
            </a:extLst>
          </p:cNvPr>
          <p:cNvSpPr/>
          <p:nvPr/>
        </p:nvSpPr>
        <p:spPr>
          <a:xfrm>
            <a:off x="1912602" y="-299346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085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441599" y="-843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994161" y="4741"/>
            <a:ext cx="1870981" cy="177813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432015" y="90247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993919" y="177690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442824" y="265758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989456" y="348933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430391" y="434578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991650" y="517963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433945" y="606952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523158" y="948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0931634" y="90052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9508790" y="174909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0927480" y="262657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9506454" y="348982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0929675" y="436965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519116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0931635" y="-76245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0858617" y="611361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C777698-6ABB-FAC6-2843-3AB5A017061B}"/>
              </a:ext>
            </a:extLst>
          </p:cNvPr>
          <p:cNvSpPr/>
          <p:nvPr/>
        </p:nvSpPr>
        <p:spPr>
          <a:xfrm>
            <a:off x="8088805" y="83871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1FC3BB6-59DC-F69F-6AEB-41B0A9A95121}"/>
              </a:ext>
            </a:extLst>
          </p:cNvPr>
          <p:cNvSpPr/>
          <p:nvPr/>
        </p:nvSpPr>
        <p:spPr>
          <a:xfrm>
            <a:off x="8088804" y="258683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D4634F0-0B70-9629-A85C-73E0AC177288}"/>
              </a:ext>
            </a:extLst>
          </p:cNvPr>
          <p:cNvSpPr/>
          <p:nvPr/>
        </p:nvSpPr>
        <p:spPr>
          <a:xfrm>
            <a:off x="8062528" y="4299233"/>
            <a:ext cx="1878169" cy="1788793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B434A03-A7BA-330A-5D8B-15B2002C66D5}"/>
              </a:ext>
            </a:extLst>
          </p:cNvPr>
          <p:cNvSpPr/>
          <p:nvPr/>
        </p:nvSpPr>
        <p:spPr>
          <a:xfrm>
            <a:off x="8088804" y="609046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DD0E3A4-2AED-BFDF-7AC9-7C7EAFD084C7}"/>
              </a:ext>
            </a:extLst>
          </p:cNvPr>
          <p:cNvSpPr/>
          <p:nvPr/>
        </p:nvSpPr>
        <p:spPr>
          <a:xfrm>
            <a:off x="8088805" y="-87382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65F3A41-413C-2484-C950-D1ABC986D5C3}"/>
              </a:ext>
            </a:extLst>
          </p:cNvPr>
          <p:cNvSpPr/>
          <p:nvPr/>
        </p:nvSpPr>
        <p:spPr>
          <a:xfrm>
            <a:off x="6666929" y="52221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5F9C8942-8F34-FC95-9BAE-A57A9FEDD095}"/>
              </a:ext>
            </a:extLst>
          </p:cNvPr>
          <p:cNvSpPr/>
          <p:nvPr/>
        </p:nvSpPr>
        <p:spPr>
          <a:xfrm>
            <a:off x="5277400" y="609092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601A1A-7CAB-CD87-3B70-446A6C090A0C}"/>
              </a:ext>
            </a:extLst>
          </p:cNvPr>
          <p:cNvSpPr/>
          <p:nvPr/>
        </p:nvSpPr>
        <p:spPr>
          <a:xfrm>
            <a:off x="6661261" y="34720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5CFD66F-8AEC-1F2F-C343-242F438E36C6}"/>
              </a:ext>
            </a:extLst>
          </p:cNvPr>
          <p:cNvSpPr/>
          <p:nvPr/>
        </p:nvSpPr>
        <p:spPr>
          <a:xfrm>
            <a:off x="6661261" y="172475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3D31432-0D1C-3DF1-F83D-72F7396DE46B}"/>
              </a:ext>
            </a:extLst>
          </p:cNvPr>
          <p:cNvSpPr/>
          <p:nvPr/>
        </p:nvSpPr>
        <p:spPr>
          <a:xfrm>
            <a:off x="6630607" y="-5078"/>
            <a:ext cx="1911013" cy="173624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2ECF96D1-5054-6CF1-931C-678C6B8CC284}"/>
              </a:ext>
            </a:extLst>
          </p:cNvPr>
          <p:cNvSpPr/>
          <p:nvPr/>
        </p:nvSpPr>
        <p:spPr>
          <a:xfrm>
            <a:off x="5237985" y="436985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73BAD488-87FD-28B2-CD27-1B9687120493}"/>
              </a:ext>
            </a:extLst>
          </p:cNvPr>
          <p:cNvSpPr/>
          <p:nvPr/>
        </p:nvSpPr>
        <p:spPr>
          <a:xfrm>
            <a:off x="5237986" y="2584707"/>
            <a:ext cx="1914112" cy="1799701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3C147A1F-FB3D-D207-D18C-66D277A590F6}"/>
              </a:ext>
            </a:extLst>
          </p:cNvPr>
          <p:cNvSpPr/>
          <p:nvPr/>
        </p:nvSpPr>
        <p:spPr>
          <a:xfrm>
            <a:off x="5237986" y="90144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9DA09428-39D2-9381-7A16-1235A335DAF8}"/>
              </a:ext>
            </a:extLst>
          </p:cNvPr>
          <p:cNvSpPr/>
          <p:nvPr/>
        </p:nvSpPr>
        <p:spPr>
          <a:xfrm>
            <a:off x="5237985" y="-82619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1C54D7C-8391-7F64-97E3-4AAA704C6852}"/>
              </a:ext>
            </a:extLst>
          </p:cNvPr>
          <p:cNvSpPr/>
          <p:nvPr/>
        </p:nvSpPr>
        <p:spPr>
          <a:xfrm>
            <a:off x="3825658" y="806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E40E9E59-62C5-5905-5E60-BBB8A3203F8F}"/>
              </a:ext>
            </a:extLst>
          </p:cNvPr>
          <p:cNvSpPr/>
          <p:nvPr/>
        </p:nvSpPr>
        <p:spPr>
          <a:xfrm>
            <a:off x="3825658" y="174883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E4A978E1-E79A-8C80-42DD-6304CE1F6428}"/>
              </a:ext>
            </a:extLst>
          </p:cNvPr>
          <p:cNvSpPr/>
          <p:nvPr/>
        </p:nvSpPr>
        <p:spPr>
          <a:xfrm>
            <a:off x="3825658" y="349618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E91DF8F-FC13-6A6C-803B-AD97DA6820A2}"/>
              </a:ext>
            </a:extLst>
          </p:cNvPr>
          <p:cNvSpPr/>
          <p:nvPr/>
        </p:nvSpPr>
        <p:spPr>
          <a:xfrm>
            <a:off x="3825657" y="524352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BF8239B-6880-0D7B-A84B-612C995BD845}"/>
              </a:ext>
            </a:extLst>
          </p:cNvPr>
          <p:cNvSpPr/>
          <p:nvPr/>
        </p:nvSpPr>
        <p:spPr>
          <a:xfrm>
            <a:off x="2419900" y="88173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215631D1-DE36-1A01-3098-08F05B193D52}"/>
              </a:ext>
            </a:extLst>
          </p:cNvPr>
          <p:cNvSpPr/>
          <p:nvPr/>
        </p:nvSpPr>
        <p:spPr>
          <a:xfrm>
            <a:off x="2419900" y="262907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3FBFFF54-8ACA-684F-4251-8A829F04B23D}"/>
              </a:ext>
            </a:extLst>
          </p:cNvPr>
          <p:cNvSpPr/>
          <p:nvPr/>
        </p:nvSpPr>
        <p:spPr>
          <a:xfrm>
            <a:off x="2419899" y="434357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37EA1C8C-B8BD-6321-2557-A41663F5075D}"/>
              </a:ext>
            </a:extLst>
          </p:cNvPr>
          <p:cNvSpPr/>
          <p:nvPr/>
        </p:nvSpPr>
        <p:spPr>
          <a:xfrm>
            <a:off x="2419899" y="607121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D3C8292-F317-96A8-641F-CA284E08B43B}"/>
              </a:ext>
            </a:extLst>
          </p:cNvPr>
          <p:cNvSpPr/>
          <p:nvPr/>
        </p:nvSpPr>
        <p:spPr>
          <a:xfrm>
            <a:off x="2387055" y="-8656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0D12C509-55ED-0CEF-EC80-287D489598AF}"/>
              </a:ext>
            </a:extLst>
          </p:cNvPr>
          <p:cNvSpPr/>
          <p:nvPr/>
        </p:nvSpPr>
        <p:spPr>
          <a:xfrm>
            <a:off x="2504740" y="2824303"/>
            <a:ext cx="7364611" cy="125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8800" b="1" dirty="0">
                <a:latin typeface="Consolas"/>
                <a:ea typeface="Calibri"/>
                <a:cs typeface="Calibri"/>
              </a:rPr>
              <a:t>Vă mulțumim</a:t>
            </a:r>
            <a:endParaRPr lang="ro-RO" sz="8800" b="1" dirty="0">
              <a:latin typeface="Consolas"/>
            </a:endParaRP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99791BB-CA61-166D-58C4-A479F6E19398}"/>
              </a:ext>
            </a:extLst>
          </p:cNvPr>
          <p:cNvSpPr/>
          <p:nvPr/>
        </p:nvSpPr>
        <p:spPr>
          <a:xfrm>
            <a:off x="3775798" y="4087355"/>
            <a:ext cx="4882816" cy="501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o-RO" sz="2800" b="1" dirty="0">
                <a:latin typeface="Consolas"/>
                <a:ea typeface="Calibri"/>
                <a:cs typeface="Calibri"/>
              </a:rPr>
              <a:t>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277496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5</Slides>
  <Notes>3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6" baseType="lpstr"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461</cp:revision>
  <dcterms:created xsi:type="dcterms:W3CDTF">2023-10-05T09:19:52Z</dcterms:created>
  <dcterms:modified xsi:type="dcterms:W3CDTF">2023-10-05T14:14:52Z</dcterms:modified>
</cp:coreProperties>
</file>