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7" r:id="rId3"/>
    <p:sldId id="284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300" r:id="rId16"/>
    <p:sldId id="301" r:id="rId17"/>
    <p:sldId id="285" r:id="rId18"/>
    <p:sldId id="288" r:id="rId19"/>
    <p:sldId id="287" r:id="rId20"/>
    <p:sldId id="286" r:id="rId21"/>
    <p:sldId id="296" r:id="rId22"/>
    <p:sldId id="289" r:id="rId23"/>
    <p:sldId id="290" r:id="rId24"/>
    <p:sldId id="291" r:id="rId25"/>
    <p:sldId id="294" r:id="rId26"/>
    <p:sldId id="292" r:id="rId27"/>
    <p:sldId id="295" r:id="rId28"/>
    <p:sldId id="293" r:id="rId29"/>
    <p:sldId id="258" r:id="rId30"/>
    <p:sldId id="298" r:id="rId31"/>
    <p:sldId id="261" r:id="rId3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380"/>
    <a:srgbClr val="06807D"/>
    <a:srgbClr val="021C1C"/>
    <a:srgbClr val="053635"/>
    <a:srgbClr val="054A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02A58-4D8F-4ED9-A7A1-01477DAD2688}" v="3134" dt="2023-10-05T20:56:44.772"/>
    <p1510:client id="{77E988D4-83B9-4844-AB59-00FB671FA594}" v="279" dt="2023-10-05T10:14:45.341"/>
    <p1510:client id="{7D37C500-D8C3-473C-AAF0-8F0B9F65BC4B}" v="419" dt="2023-10-05T12:20:30.343"/>
    <p1510:client id="{B503EC63-9280-46A9-A366-89E66327C1E5}" v="1757" dt="2023-10-06T00:30:26.006"/>
    <p1510:client id="{E6C535D5-8FCB-483E-B090-5ED317D46C92}" v="339" dt="2023-10-05T09:48:3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5FB9-B0BC-4D45-99D6-0C2E2F153989}" type="datetimeFigureOut">
              <a:t>05.10.2023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458F-7855-4437-A605-26991B1A144B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13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84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338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80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543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90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015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48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81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0210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5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630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918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3789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15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075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130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1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9222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6888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95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933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19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297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434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1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49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528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85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5.jpeg"/><Relationship Id="rId5" Type="http://schemas.openxmlformats.org/officeDocument/2006/relationships/image" Target="../media/image16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albastru, captură de ecran, Albastru electric, estompare&#10;&#10;Descriere generată automat">
            <a:extLst>
              <a:ext uri="{FF2B5EF4-FFF2-40B4-BE49-F238E27FC236}">
                <a16:creationId xmlns:a16="http://schemas.microsoft.com/office/drawing/2014/main" id="{53E8114E-9FA6-BAA2-36E0-FA1D8F2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" y="-1119"/>
            <a:ext cx="12144935" cy="6843431"/>
          </a:xfrm>
          <a:prstGeom prst="rect">
            <a:avLst/>
          </a:prstGeom>
        </p:spPr>
      </p:pic>
      <p:pic>
        <p:nvPicPr>
          <p:cNvPr id="32" name="Imagine 31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A7BFEF03-39B6-33B3-9A69-12979BA4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" y="7848"/>
            <a:ext cx="12145992" cy="6848295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657259" y="-76469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756935" y="-244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575789" y="9024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756693" y="1740962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658484" y="2643209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766607" y="342463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653240" y="430265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768801" y="517244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656794" y="59832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Imagine 8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2250738C-D46D-DAA3-9AA6-4C929B76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893" y="255466"/>
            <a:ext cx="4726640" cy="4783849"/>
          </a:xfrm>
          <a:prstGeom prst="rect">
            <a:avLst/>
          </a:prstGeom>
        </p:spPr>
      </p:pic>
      <p:pic>
        <p:nvPicPr>
          <p:cNvPr id="17" name="Imagine 16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165A50C4-7C7D-E857-4020-C17A28E75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272" y="4927960"/>
            <a:ext cx="7345727" cy="13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02" name="Dreptunghi: colțuri rotunjite 101">
            <a:extLst>
              <a:ext uri="{FF2B5EF4-FFF2-40B4-BE49-F238E27FC236}">
                <a16:creationId xmlns:a16="http://schemas.microsoft.com/office/drawing/2014/main" id="{5C9BF18D-74FC-7B84-8A08-1D29F22A19D2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22EBA477-CACB-2FB4-791E-FD64E924E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9" name="Dreptunghi: colțuri rotunjite 28">
            <a:extLst>
              <a:ext uri="{FF2B5EF4-FFF2-40B4-BE49-F238E27FC236}">
                <a16:creationId xmlns:a16="http://schemas.microsoft.com/office/drawing/2014/main" id="{DD383562-07D4-5BF1-FBD1-D2EBC43D3315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7" name="Dreptunghi: colțuri rotunjite 16">
            <a:extLst>
              <a:ext uri="{FF2B5EF4-FFF2-40B4-BE49-F238E27FC236}">
                <a16:creationId xmlns:a16="http://schemas.microsoft.com/office/drawing/2014/main" id="{83F04EC3-85CD-BC05-0495-B80D0B90EA0D}"/>
              </a:ext>
            </a:extLst>
          </p:cNvPr>
          <p:cNvSpPr/>
          <p:nvPr/>
        </p:nvSpPr>
        <p:spPr>
          <a:xfrm>
            <a:off x="1084168" y="1622051"/>
            <a:ext cx="3216088" cy="32272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579A61E0-07F0-19C6-387F-EA029702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230" y="2008260"/>
            <a:ext cx="2375084" cy="2375335"/>
          </a:xfrm>
          <a:prstGeom prst="rect">
            <a:avLst/>
          </a:prstGeom>
        </p:spPr>
      </p:pic>
      <p:grpSp>
        <p:nvGrpSpPr>
          <p:cNvPr id="26" name="Grupare 25">
            <a:extLst>
              <a:ext uri="{FF2B5EF4-FFF2-40B4-BE49-F238E27FC236}">
                <a16:creationId xmlns:a16="http://schemas.microsoft.com/office/drawing/2014/main" id="{60FEAAA7-017C-3EE8-3E3E-204A0D8D482B}"/>
              </a:ext>
            </a:extLst>
          </p:cNvPr>
          <p:cNvGrpSpPr/>
          <p:nvPr/>
        </p:nvGrpSpPr>
        <p:grpSpPr>
          <a:xfrm>
            <a:off x="2407343" y="2576292"/>
            <a:ext cx="576488" cy="1241108"/>
            <a:chOff x="5813931" y="2688351"/>
            <a:chExt cx="576488" cy="1241108"/>
          </a:xfrm>
        </p:grpSpPr>
        <p:sp>
          <p:nvSpPr>
            <p:cNvPr id="24" name="Dreptunghi 23">
              <a:extLst>
                <a:ext uri="{FF2B5EF4-FFF2-40B4-BE49-F238E27FC236}">
                  <a16:creationId xmlns:a16="http://schemas.microsoft.com/office/drawing/2014/main" id="{908CBEC0-79F4-B807-B981-560C76EC34D8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5" name="Trapez 24">
              <a:extLst>
                <a:ext uri="{FF2B5EF4-FFF2-40B4-BE49-F238E27FC236}">
                  <a16:creationId xmlns:a16="http://schemas.microsoft.com/office/drawing/2014/main" id="{ED2B4193-443A-48FB-64AA-0CB7D3E3FD0A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940D5F62-3F7B-7894-4454-132982BFFF70}"/>
              </a:ext>
            </a:extLst>
          </p:cNvPr>
          <p:cNvSpPr txBox="1"/>
          <p:nvPr/>
        </p:nvSpPr>
        <p:spPr>
          <a:xfrm>
            <a:off x="4962853" y="2450225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Utilizarea unui sistem de avertizare pentru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conditii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extreme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3801B3D-246B-EE94-7EF2-1DB44C18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8D1C3273-F269-DF85-9764-1E97956D6CD6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6F3F915-073C-603D-D763-154C1DFA7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AF1EF36F-D29F-5758-357F-82A33FD89C1B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1" name="Dreptunghi: colțuri rotunjite 110">
            <a:extLst>
              <a:ext uri="{FF2B5EF4-FFF2-40B4-BE49-F238E27FC236}">
                <a16:creationId xmlns:a16="http://schemas.microsoft.com/office/drawing/2014/main" id="{B5CF6EC5-C476-041C-6557-E161E390A446}"/>
              </a:ext>
            </a:extLst>
          </p:cNvPr>
          <p:cNvSpPr/>
          <p:nvPr/>
        </p:nvSpPr>
        <p:spPr>
          <a:xfrm>
            <a:off x="1005727" y="1599640"/>
            <a:ext cx="3193675" cy="36979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6" name="Dreptunghi: colțuri rotunjite 15">
            <a:extLst>
              <a:ext uri="{FF2B5EF4-FFF2-40B4-BE49-F238E27FC236}">
                <a16:creationId xmlns:a16="http://schemas.microsoft.com/office/drawing/2014/main" id="{86DF007D-4521-4667-69A1-24E37968AD62}"/>
              </a:ext>
            </a:extLst>
          </p:cNvPr>
          <p:cNvSpPr/>
          <p:nvPr/>
        </p:nvSpPr>
        <p:spPr>
          <a:xfrm>
            <a:off x="1324096" y="3042210"/>
            <a:ext cx="1951738" cy="1683324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rapez 16">
            <a:extLst>
              <a:ext uri="{FF2B5EF4-FFF2-40B4-BE49-F238E27FC236}">
                <a16:creationId xmlns:a16="http://schemas.microsoft.com/office/drawing/2014/main" id="{464B7870-D133-44B3-7B20-55FFDF1965B0}"/>
              </a:ext>
            </a:extLst>
          </p:cNvPr>
          <p:cNvSpPr/>
          <p:nvPr/>
        </p:nvSpPr>
        <p:spPr>
          <a:xfrm rot="21000000" flipV="1">
            <a:off x="2891769" y="2200241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rapez 19">
            <a:extLst>
              <a:ext uri="{FF2B5EF4-FFF2-40B4-BE49-F238E27FC236}">
                <a16:creationId xmlns:a16="http://schemas.microsoft.com/office/drawing/2014/main" id="{80495634-5C30-AB5D-485C-4EFC8F149C7A}"/>
              </a:ext>
            </a:extLst>
          </p:cNvPr>
          <p:cNvSpPr/>
          <p:nvPr/>
        </p:nvSpPr>
        <p:spPr>
          <a:xfrm rot="5700000" flipV="1">
            <a:off x="3639496" y="2770904"/>
            <a:ext cx="369204" cy="49120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Trapez 20">
            <a:extLst>
              <a:ext uri="{FF2B5EF4-FFF2-40B4-BE49-F238E27FC236}">
                <a16:creationId xmlns:a16="http://schemas.microsoft.com/office/drawing/2014/main" id="{A6614C66-91DB-222C-C7C5-70038C87605E}"/>
              </a:ext>
            </a:extLst>
          </p:cNvPr>
          <p:cNvSpPr/>
          <p:nvPr/>
        </p:nvSpPr>
        <p:spPr>
          <a:xfrm rot="2160000" flipV="1">
            <a:off x="3399681" y="2271924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Arc plin 21">
            <a:extLst>
              <a:ext uri="{FF2B5EF4-FFF2-40B4-BE49-F238E27FC236}">
                <a16:creationId xmlns:a16="http://schemas.microsoft.com/office/drawing/2014/main" id="{BC9FA287-978D-69B5-EE63-654551E7CB02}"/>
              </a:ext>
            </a:extLst>
          </p:cNvPr>
          <p:cNvSpPr/>
          <p:nvPr/>
        </p:nvSpPr>
        <p:spPr>
          <a:xfrm rot="18360000">
            <a:off x="1489419" y="2072672"/>
            <a:ext cx="1361795" cy="1477292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1EC013C-3C42-0011-9D57-CD44DC33B14A}"/>
              </a:ext>
            </a:extLst>
          </p:cNvPr>
          <p:cNvSpPr txBox="1"/>
          <p:nvPr/>
        </p:nvSpPr>
        <p:spPr>
          <a:xfrm>
            <a:off x="4989129" y="2660432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Securizarea dispozitivului prin sistem anti-furt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30E65BB-F99F-5175-48A7-F658B1E40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47" name="Imagine 46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CB043C81-E8E4-2424-3310-09A741B07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" name="Dreptunghi: colțuri rotunjite 1">
            <a:extLst>
              <a:ext uri="{FF2B5EF4-FFF2-40B4-BE49-F238E27FC236}">
                <a16:creationId xmlns:a16="http://schemas.microsoft.com/office/drawing/2014/main" id="{91C24056-67F7-6F46-4124-D10355153489}"/>
              </a:ext>
            </a:extLst>
          </p:cNvPr>
          <p:cNvSpPr/>
          <p:nvPr/>
        </p:nvSpPr>
        <p:spPr>
          <a:xfrm>
            <a:off x="955301" y="1557617"/>
            <a:ext cx="2857500" cy="30255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ACD61F7-1FDF-6252-7F78-FB5F6A0C5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786" y="2173941"/>
            <a:ext cx="1843367" cy="1798544"/>
          </a:xfrm>
          <a:prstGeom prst="rect">
            <a:avLst/>
          </a:prstGeom>
        </p:spPr>
      </p:pic>
      <p:sp>
        <p:nvSpPr>
          <p:cNvPr id="26" name="CasetăText 1">
            <a:extLst>
              <a:ext uri="{FF2B5EF4-FFF2-40B4-BE49-F238E27FC236}">
                <a16:creationId xmlns:a16="http://schemas.microsoft.com/office/drawing/2014/main" id="{E9EB50D7-684D-5F9C-FAFD-36F556C6F54F}"/>
              </a:ext>
            </a:extLst>
          </p:cNvPr>
          <p:cNvSpPr txBox="1"/>
          <p:nvPr/>
        </p:nvSpPr>
        <p:spPr>
          <a:xfrm>
            <a:off x="5015952" y="2920464"/>
            <a:ext cx="566244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API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Key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8862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58932DDE-B84B-0A71-09EB-EED42FF49536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038DAFE-80D5-B48F-285D-272534D2D6CF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2E254363-10F5-44FE-1252-BDECC3E3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20" name="Grupare 19">
            <a:extLst>
              <a:ext uri="{FF2B5EF4-FFF2-40B4-BE49-F238E27FC236}">
                <a16:creationId xmlns:a16="http://schemas.microsoft.com/office/drawing/2014/main" id="{A623A08A-957F-0651-D568-1A358DA4A6F6}"/>
              </a:ext>
            </a:extLst>
          </p:cNvPr>
          <p:cNvGrpSpPr/>
          <p:nvPr/>
        </p:nvGrpSpPr>
        <p:grpSpPr>
          <a:xfrm>
            <a:off x="-3366596" y="1014905"/>
            <a:ext cx="2561896" cy="2496206"/>
            <a:chOff x="-3419148" y="1146285"/>
            <a:chExt cx="2561896" cy="2496206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666A367-9FED-1581-8F3C-95E39D051E5C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7" name="Imagine 16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E7A2BA9A-FD22-74C1-15B6-CBAE341D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5" name="Grupare 24">
            <a:extLst>
              <a:ext uri="{FF2B5EF4-FFF2-40B4-BE49-F238E27FC236}">
                <a16:creationId xmlns:a16="http://schemas.microsoft.com/office/drawing/2014/main" id="{DD6993EF-29EA-C397-8BE3-1FAB1BE2043A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263C5DA6-22B8-C6A4-671F-789856BC1B9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4" name="Imagine 23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916154B3-7779-C9D4-1782-4CD0A4E9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7BBC9342-3AD8-4624-3D3E-46CC60085181}"/>
              </a:ext>
            </a:extLst>
          </p:cNvPr>
          <p:cNvGrpSpPr/>
          <p:nvPr/>
        </p:nvGrpSpPr>
        <p:grpSpPr>
          <a:xfrm>
            <a:off x="12787804" y="4215305"/>
            <a:ext cx="2561896" cy="2496206"/>
            <a:chOff x="13357990" y="4220560"/>
            <a:chExt cx="2561896" cy="2496206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E653DF5-CB89-3359-C292-767FDB8F10B2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9" name="Imagine 28">
              <a:extLst>
                <a:ext uri="{FF2B5EF4-FFF2-40B4-BE49-F238E27FC236}">
                  <a16:creationId xmlns:a16="http://schemas.microsoft.com/office/drawing/2014/main" id="{40C41154-6C45-D597-D76F-42BCE4F8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11" name="Imagine 1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73AAB9E-5B98-ED99-C186-3F8943CE9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993" y="5658970"/>
            <a:ext cx="1081367" cy="1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28" name="Grupare 27">
            <a:extLst>
              <a:ext uri="{FF2B5EF4-FFF2-40B4-BE49-F238E27FC236}">
                <a16:creationId xmlns:a16="http://schemas.microsoft.com/office/drawing/2014/main" id="{54B3C1A8-84E5-8CA5-CEB4-2FC8993A9F69}"/>
              </a:ext>
            </a:extLst>
          </p:cNvPr>
          <p:cNvGrpSpPr/>
          <p:nvPr/>
        </p:nvGrpSpPr>
        <p:grpSpPr>
          <a:xfrm>
            <a:off x="2430517" y="1617707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5" name="Imagine 24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E5580B52-8B7B-5196-5458-E63EF4CE1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FB89DAFF-67CE-A98D-C1BD-819276A4112F}"/>
              </a:ext>
            </a:extLst>
          </p:cNvPr>
          <p:cNvGrpSpPr/>
          <p:nvPr/>
        </p:nvGrpSpPr>
        <p:grpSpPr>
          <a:xfrm>
            <a:off x="656896" y="4477459"/>
            <a:ext cx="9104585" cy="1588272"/>
            <a:chOff x="656896" y="4477459"/>
            <a:chExt cx="9104585" cy="1588272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D0BEBC8D-3AE2-4F3F-76D0-D275FC75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0B4D4573-30EF-4260-99A0-2ADF6B6022D3}"/>
              </a:ext>
            </a:extLst>
          </p:cNvPr>
          <p:cNvGrpSpPr/>
          <p:nvPr/>
        </p:nvGrpSpPr>
        <p:grpSpPr>
          <a:xfrm>
            <a:off x="653611" y="1106871"/>
            <a:ext cx="2561896" cy="2496206"/>
            <a:chOff x="-3419148" y="1146285"/>
            <a:chExt cx="2561896" cy="2496206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B0BE6AE6-4B58-5598-C65A-0B2F530008A4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9" name="Imagine 38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86BC66DD-6D84-F0D1-D6C1-7D2EBB71D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58BEC52D-96AC-60F2-A8AA-C21DA47BA479}"/>
              </a:ext>
            </a:extLst>
          </p:cNvPr>
          <p:cNvGrpSpPr/>
          <p:nvPr/>
        </p:nvGrpSpPr>
        <p:grpSpPr>
          <a:xfrm>
            <a:off x="9048749" y="4023491"/>
            <a:ext cx="2561896" cy="2496206"/>
            <a:chOff x="13357990" y="4220560"/>
            <a:chExt cx="2561896" cy="2496206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D0AC26A-8BFB-BC8A-8BE4-ED026F3C631E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4" name="Imagine 43">
              <a:extLst>
                <a:ext uri="{FF2B5EF4-FFF2-40B4-BE49-F238E27FC236}">
                  <a16:creationId xmlns:a16="http://schemas.microsoft.com/office/drawing/2014/main" id="{176FDBFF-20A3-590E-CC59-59C89355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Dreptunghi: colțuri rotunjite 46">
            <a:extLst>
              <a:ext uri="{FF2B5EF4-FFF2-40B4-BE49-F238E27FC236}">
                <a16:creationId xmlns:a16="http://schemas.microsoft.com/office/drawing/2014/main" id="{74967FBD-E608-3219-1F05-3CA7122A5964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B5B64396-250F-EE3E-837B-0DA48E5273DA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9" name="Trapez 48">
            <a:extLst>
              <a:ext uri="{FF2B5EF4-FFF2-40B4-BE49-F238E27FC236}">
                <a16:creationId xmlns:a16="http://schemas.microsoft.com/office/drawing/2014/main" id="{54413F37-2187-AF66-CAEB-6EB2EB15FCDF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0" name="Trapez 49">
            <a:extLst>
              <a:ext uri="{FF2B5EF4-FFF2-40B4-BE49-F238E27FC236}">
                <a16:creationId xmlns:a16="http://schemas.microsoft.com/office/drawing/2014/main" id="{517A96CC-6314-618F-CE10-2EA4E6D988F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1" name="Trapez 50">
            <a:extLst>
              <a:ext uri="{FF2B5EF4-FFF2-40B4-BE49-F238E27FC236}">
                <a16:creationId xmlns:a16="http://schemas.microsoft.com/office/drawing/2014/main" id="{EDC3FECF-399C-E425-3EF4-9BBB56BFDCB2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2" name="Arc plin 51">
            <a:extLst>
              <a:ext uri="{FF2B5EF4-FFF2-40B4-BE49-F238E27FC236}">
                <a16:creationId xmlns:a16="http://schemas.microsoft.com/office/drawing/2014/main" id="{F56B71D8-8289-B213-49FD-26D55002BCD0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Dreptunghi 52">
            <a:extLst>
              <a:ext uri="{FF2B5EF4-FFF2-40B4-BE49-F238E27FC236}">
                <a16:creationId xmlns:a16="http://schemas.microsoft.com/office/drawing/2014/main" id="{28D5C03B-FC56-69B5-CFAF-D175C84BA246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7" name="Dreptunghi 56">
            <a:extLst>
              <a:ext uri="{FF2B5EF4-FFF2-40B4-BE49-F238E27FC236}">
                <a16:creationId xmlns:a16="http://schemas.microsoft.com/office/drawing/2014/main" id="{EC2C73D5-E74E-7732-8727-830C04E3FB2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5252DC2D-F030-B0E5-03C0-CE51D83F5FEC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5" name="Dreptunghi 64">
            <a:extLst>
              <a:ext uri="{FF2B5EF4-FFF2-40B4-BE49-F238E27FC236}">
                <a16:creationId xmlns:a16="http://schemas.microsoft.com/office/drawing/2014/main" id="{BF08497B-81A0-ACA3-3D0A-274E76EC7AC8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C23DAC5D-55CE-A3D2-4C77-14BE70017C0C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3" name="Dreptunghi 72">
            <a:extLst>
              <a:ext uri="{FF2B5EF4-FFF2-40B4-BE49-F238E27FC236}">
                <a16:creationId xmlns:a16="http://schemas.microsoft.com/office/drawing/2014/main" id="{7B374FD0-AA33-BA89-B38A-ED5C3D733C8F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7" name="Dreptunghi 76">
            <a:extLst>
              <a:ext uri="{FF2B5EF4-FFF2-40B4-BE49-F238E27FC236}">
                <a16:creationId xmlns:a16="http://schemas.microsoft.com/office/drawing/2014/main" id="{8CD7F27C-48F8-07A5-C641-95E7AD38A2A8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1" name="Dreptunghi 80">
            <a:extLst>
              <a:ext uri="{FF2B5EF4-FFF2-40B4-BE49-F238E27FC236}">
                <a16:creationId xmlns:a16="http://schemas.microsoft.com/office/drawing/2014/main" id="{8B20852C-EAA8-9B3B-231A-CB133FFB1D5E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5" name="Dreptunghi 84">
            <a:extLst>
              <a:ext uri="{FF2B5EF4-FFF2-40B4-BE49-F238E27FC236}">
                <a16:creationId xmlns:a16="http://schemas.microsoft.com/office/drawing/2014/main" id="{14F8BDF2-30AB-E45D-E57F-DE912E3395F9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A5E4436-2117-F16D-A96D-60C3A4EDA2AD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1" name="Grupare 90">
            <a:extLst>
              <a:ext uri="{FF2B5EF4-FFF2-40B4-BE49-F238E27FC236}">
                <a16:creationId xmlns:a16="http://schemas.microsoft.com/office/drawing/2014/main" id="{232F7D61-88B8-77E8-1E3A-822D5FD7FE87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999022" y="7633984"/>
            <a:chExt cx="3482009" cy="2648606"/>
          </a:xfrm>
        </p:grpSpPr>
        <p:cxnSp>
          <p:nvCxnSpPr>
            <p:cNvPr id="137" name="Conector drept cu săgeată 136">
              <a:extLst>
                <a:ext uri="{FF2B5EF4-FFF2-40B4-BE49-F238E27FC236}">
                  <a16:creationId xmlns:a16="http://schemas.microsoft.com/office/drawing/2014/main" id="{A1696EF0-85B9-4749-D97E-396A62AB44AF}"/>
                </a:ext>
              </a:extLst>
            </p:cNvPr>
            <p:cNvCxnSpPr/>
            <p:nvPr/>
          </p:nvCxnSpPr>
          <p:spPr>
            <a:xfrm flipH="1">
              <a:off x="1367928" y="7633984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rept cu săgeată 137">
              <a:extLst>
                <a:ext uri="{FF2B5EF4-FFF2-40B4-BE49-F238E27FC236}">
                  <a16:creationId xmlns:a16="http://schemas.microsoft.com/office/drawing/2014/main" id="{B69056B2-95CB-E787-046A-836D2B91F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022" y="9913685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are 99">
            <a:extLst>
              <a:ext uri="{FF2B5EF4-FFF2-40B4-BE49-F238E27FC236}">
                <a16:creationId xmlns:a16="http://schemas.microsoft.com/office/drawing/2014/main" id="{13B64CD2-9F16-1828-4611-4F759358FAF6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1215905" y="7835671"/>
            <a:chExt cx="499159" cy="750970"/>
          </a:xfrm>
        </p:grpSpPr>
        <p:cxnSp>
          <p:nvCxnSpPr>
            <p:cNvPr id="135" name="Conector drept cu săgeată 134">
              <a:extLst>
                <a:ext uri="{FF2B5EF4-FFF2-40B4-BE49-F238E27FC236}">
                  <a16:creationId xmlns:a16="http://schemas.microsoft.com/office/drawing/2014/main" id="{0E945B33-5BA1-FDDB-9BF5-ABCFA140DB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5905" y="7835671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DEFF4B6-FC94-05E4-99DB-2B8B88DE9DFB}"/>
                </a:ext>
              </a:extLst>
            </p:cNvPr>
            <p:cNvSpPr/>
            <p:nvPr/>
          </p:nvSpPr>
          <p:spPr>
            <a:xfrm>
              <a:off x="1637833" y="8501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1" name="Grupare 100">
            <a:extLst>
              <a:ext uri="{FF2B5EF4-FFF2-40B4-BE49-F238E27FC236}">
                <a16:creationId xmlns:a16="http://schemas.microsoft.com/office/drawing/2014/main" id="{F51CB897-7B2D-D703-B40A-8954BA711A73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1077659" y="7826133"/>
            <a:chExt cx="553865" cy="1209257"/>
          </a:xfrm>
        </p:grpSpPr>
        <p:cxnSp>
          <p:nvCxnSpPr>
            <p:cNvPr id="133" name="Conector drept cu săgeată 132">
              <a:extLst>
                <a:ext uri="{FF2B5EF4-FFF2-40B4-BE49-F238E27FC236}">
                  <a16:creationId xmlns:a16="http://schemas.microsoft.com/office/drawing/2014/main" id="{9C8B7BB0-5AAD-E089-5277-2CA3BE430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59" y="7848381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C5ABFAF-CA27-E29F-C0DA-C3503FF8DDA5}"/>
                </a:ext>
              </a:extLst>
            </p:cNvPr>
            <p:cNvSpPr/>
            <p:nvPr/>
          </p:nvSpPr>
          <p:spPr>
            <a:xfrm>
              <a:off x="1554293" y="782613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34013138-7A6B-15A0-E257-5773504FF7B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1336870" y="7931827"/>
            <a:chExt cx="981858" cy="441443"/>
          </a:xfrm>
        </p:grpSpPr>
        <p:cxnSp>
          <p:nvCxnSpPr>
            <p:cNvPr id="131" name="Conector drept cu săgeată 130">
              <a:extLst>
                <a:ext uri="{FF2B5EF4-FFF2-40B4-BE49-F238E27FC236}">
                  <a16:creationId xmlns:a16="http://schemas.microsoft.com/office/drawing/2014/main" id="{F4A82DA9-B454-35AF-6A5B-C7F2E242B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870" y="7968228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03B7A7-551D-C208-9622-FB39A418087E}"/>
                </a:ext>
              </a:extLst>
            </p:cNvPr>
            <p:cNvSpPr/>
            <p:nvPr/>
          </p:nvSpPr>
          <p:spPr>
            <a:xfrm>
              <a:off x="2241497" y="793182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4C6E023-068A-833F-7B00-03B8F61340CB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1075931" y="7914711"/>
            <a:chExt cx="945229" cy="522562"/>
          </a:xfrm>
        </p:grpSpPr>
        <p:cxnSp>
          <p:nvCxnSpPr>
            <p:cNvPr id="129" name="Conector drept cu săgeată 128">
              <a:extLst>
                <a:ext uri="{FF2B5EF4-FFF2-40B4-BE49-F238E27FC236}">
                  <a16:creationId xmlns:a16="http://schemas.microsoft.com/office/drawing/2014/main" id="{8B080677-F781-6882-8C6D-FD3C0E1C8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931" y="7947311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109A8C-479A-9AB3-F086-A769B358A4A0}"/>
                </a:ext>
              </a:extLst>
            </p:cNvPr>
            <p:cNvSpPr/>
            <p:nvPr/>
          </p:nvSpPr>
          <p:spPr>
            <a:xfrm>
              <a:off x="1943929" y="7914711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4" name="Grupare 103">
            <a:extLst>
              <a:ext uri="{FF2B5EF4-FFF2-40B4-BE49-F238E27FC236}">
                <a16:creationId xmlns:a16="http://schemas.microsoft.com/office/drawing/2014/main" id="{EBE7D34A-2C89-6F53-0A15-72FB9EE5E73A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1427493" y="7895842"/>
            <a:chExt cx="437402" cy="747973"/>
          </a:xfrm>
        </p:grpSpPr>
        <p:cxnSp>
          <p:nvCxnSpPr>
            <p:cNvPr id="127" name="Conector drept cu săgeată 126">
              <a:extLst>
                <a:ext uri="{FF2B5EF4-FFF2-40B4-BE49-F238E27FC236}">
                  <a16:creationId xmlns:a16="http://schemas.microsoft.com/office/drawing/2014/main" id="{56F7C430-FDBE-BE1F-60FB-A451ADAA3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493" y="7932813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6580C5E-0912-4242-ABB8-EB020C5528B3}"/>
                </a:ext>
              </a:extLst>
            </p:cNvPr>
            <p:cNvSpPr/>
            <p:nvPr/>
          </p:nvSpPr>
          <p:spPr>
            <a:xfrm>
              <a:off x="1787664" y="78958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5" name="Grupare 104">
            <a:extLst>
              <a:ext uri="{FF2B5EF4-FFF2-40B4-BE49-F238E27FC236}">
                <a16:creationId xmlns:a16="http://schemas.microsoft.com/office/drawing/2014/main" id="{0ECF5A91-0136-5EB0-B4F0-481B3523D61F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1525136" y="7919019"/>
            <a:chExt cx="678279" cy="5113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6DFC2D4-6086-928C-97C5-18D232FE349B}"/>
                </a:ext>
              </a:extLst>
            </p:cNvPr>
            <p:cNvSpPr/>
            <p:nvPr/>
          </p:nvSpPr>
          <p:spPr>
            <a:xfrm>
              <a:off x="2126184" y="834547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F74CDB0-DD24-B97C-4FF6-CE3255B14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5136" y="7919019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are 105">
            <a:extLst>
              <a:ext uri="{FF2B5EF4-FFF2-40B4-BE49-F238E27FC236}">
                <a16:creationId xmlns:a16="http://schemas.microsoft.com/office/drawing/2014/main" id="{2CDC6A8D-4906-F4B4-A534-BA33DE292C6D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1590034" y="7652273"/>
            <a:chExt cx="476584" cy="857075"/>
          </a:xfrm>
        </p:grpSpPr>
        <p:cxnSp>
          <p:nvCxnSpPr>
            <p:cNvPr id="123" name="Conector drept cu săgeată 122">
              <a:extLst>
                <a:ext uri="{FF2B5EF4-FFF2-40B4-BE49-F238E27FC236}">
                  <a16:creationId xmlns:a16="http://schemas.microsoft.com/office/drawing/2014/main" id="{3AF4408F-C61F-ABA6-627C-C5E36208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034" y="7704476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35A559-1FB1-0E4B-6B38-CAAF109CAD48}"/>
                </a:ext>
              </a:extLst>
            </p:cNvPr>
            <p:cNvSpPr/>
            <p:nvPr/>
          </p:nvSpPr>
          <p:spPr>
            <a:xfrm>
              <a:off x="1989387" y="765227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B567BAA2-89A2-8264-220B-2941063E4CBC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1316133" y="7920471"/>
            <a:chExt cx="451267" cy="696790"/>
          </a:xfrm>
        </p:grpSpPr>
        <p:cxnSp>
          <p:nvCxnSpPr>
            <p:cNvPr id="121" name="Conector drept cu săgeată 120">
              <a:extLst>
                <a:ext uri="{FF2B5EF4-FFF2-40B4-BE49-F238E27FC236}">
                  <a16:creationId xmlns:a16="http://schemas.microsoft.com/office/drawing/2014/main" id="{2B1F1A65-E94C-9A0C-FB3E-0FCA7249A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6133" y="792047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C9BD2E8-9A2C-9050-187E-E6FF3F9CAEA6}"/>
                </a:ext>
              </a:extLst>
            </p:cNvPr>
            <p:cNvSpPr/>
            <p:nvPr/>
          </p:nvSpPr>
          <p:spPr>
            <a:xfrm>
              <a:off x="1690169" y="85323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sp>
        <p:nvSpPr>
          <p:cNvPr id="108" name="Dreptunghi 107">
            <a:extLst>
              <a:ext uri="{FF2B5EF4-FFF2-40B4-BE49-F238E27FC236}">
                <a16:creationId xmlns:a16="http://schemas.microsoft.com/office/drawing/2014/main" id="{047F21DC-D1CF-371B-0493-B87F7C7470DB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09" name="Grupare 108">
            <a:extLst>
              <a:ext uri="{FF2B5EF4-FFF2-40B4-BE49-F238E27FC236}">
                <a16:creationId xmlns:a16="http://schemas.microsoft.com/office/drawing/2014/main" id="{C532F8F8-9EB4-2E97-9682-7A7C9996D37B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15113" y="7580521"/>
            <a:chExt cx="1622960" cy="4862301"/>
          </a:xfrm>
        </p:grpSpPr>
        <p:sp>
          <p:nvSpPr>
            <p:cNvPr id="114" name="Cerc: gol 113">
              <a:extLst>
                <a:ext uri="{FF2B5EF4-FFF2-40B4-BE49-F238E27FC236}">
                  <a16:creationId xmlns:a16="http://schemas.microsoft.com/office/drawing/2014/main" id="{7056D723-4D08-17C8-54A0-0BCE428A33F5}"/>
                </a:ext>
              </a:extLst>
            </p:cNvPr>
            <p:cNvSpPr/>
            <p:nvPr/>
          </p:nvSpPr>
          <p:spPr>
            <a:xfrm>
              <a:off x="515113" y="10839654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5" name="Arc plin 114">
              <a:extLst>
                <a:ext uri="{FF2B5EF4-FFF2-40B4-BE49-F238E27FC236}">
                  <a16:creationId xmlns:a16="http://schemas.microsoft.com/office/drawing/2014/main" id="{C874E62D-8737-1E89-D9F7-03224A46B7B9}"/>
                </a:ext>
              </a:extLst>
            </p:cNvPr>
            <p:cNvSpPr/>
            <p:nvPr/>
          </p:nvSpPr>
          <p:spPr>
            <a:xfrm>
              <a:off x="955489" y="7580521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Dreptunghi 115">
              <a:extLst>
                <a:ext uri="{FF2B5EF4-FFF2-40B4-BE49-F238E27FC236}">
                  <a16:creationId xmlns:a16="http://schemas.microsoft.com/office/drawing/2014/main" id="{B22C8F87-8F07-4410-4D1E-2B0B401DDD69}"/>
                </a:ext>
              </a:extLst>
            </p:cNvPr>
            <p:cNvSpPr/>
            <p:nvPr/>
          </p:nvSpPr>
          <p:spPr>
            <a:xfrm>
              <a:off x="952969" y="8066784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C6B39526-D058-097B-4365-30FCC551A7B0}"/>
                </a:ext>
              </a:extLst>
            </p:cNvPr>
            <p:cNvSpPr/>
            <p:nvPr/>
          </p:nvSpPr>
          <p:spPr>
            <a:xfrm>
              <a:off x="1510091" y="8066783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6D574E4C-727E-ECC3-0700-650521826035}"/>
                </a:ext>
              </a:extLst>
            </p:cNvPr>
            <p:cNvSpPr/>
            <p:nvPr/>
          </p:nvSpPr>
          <p:spPr>
            <a:xfrm>
              <a:off x="952968" y="8358589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EBD2A875-4EF4-A43F-E389-9372A2468066}"/>
                </a:ext>
              </a:extLst>
            </p:cNvPr>
            <p:cNvSpPr/>
            <p:nvPr/>
          </p:nvSpPr>
          <p:spPr>
            <a:xfrm>
              <a:off x="952967" y="871746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364AF424-A3EE-78FF-EF25-4BCE272FD65B}"/>
                </a:ext>
              </a:extLst>
            </p:cNvPr>
            <p:cNvSpPr/>
            <p:nvPr/>
          </p:nvSpPr>
          <p:spPr>
            <a:xfrm>
              <a:off x="952968" y="907634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10" name="Imagine 10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3FC8F859-A8EC-C28A-8EB6-59D28BD1EE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11" name="Grupare 110">
            <a:extLst>
              <a:ext uri="{FF2B5EF4-FFF2-40B4-BE49-F238E27FC236}">
                <a16:creationId xmlns:a16="http://schemas.microsoft.com/office/drawing/2014/main" id="{82D4FD61-DB68-3F2A-827C-AEC252960222}"/>
              </a:ext>
            </a:extLst>
          </p:cNvPr>
          <p:cNvGrpSpPr/>
          <p:nvPr/>
        </p:nvGrpSpPr>
        <p:grpSpPr>
          <a:xfrm>
            <a:off x="2834381" y="7819427"/>
            <a:ext cx="182097" cy="356997"/>
            <a:chOff x="2834381" y="7819427"/>
            <a:chExt cx="576488" cy="1241108"/>
          </a:xfrm>
        </p:grpSpPr>
        <p:sp>
          <p:nvSpPr>
            <p:cNvPr id="112" name="Dreptunghi 111">
              <a:extLst>
                <a:ext uri="{FF2B5EF4-FFF2-40B4-BE49-F238E27FC236}">
                  <a16:creationId xmlns:a16="http://schemas.microsoft.com/office/drawing/2014/main" id="{F80BE7F8-B268-6886-C3D8-D7FFE2AED79C}"/>
                </a:ext>
              </a:extLst>
            </p:cNvPr>
            <p:cNvSpPr/>
            <p:nvPr/>
          </p:nvSpPr>
          <p:spPr>
            <a:xfrm>
              <a:off x="2940307" y="8737020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3" name="Trapez 112">
              <a:extLst>
                <a:ext uri="{FF2B5EF4-FFF2-40B4-BE49-F238E27FC236}">
                  <a16:creationId xmlns:a16="http://schemas.microsoft.com/office/drawing/2014/main" id="{9815C70D-FDC5-5A33-2A86-C8ABA5324F8C}"/>
                </a:ext>
              </a:extLst>
            </p:cNvPr>
            <p:cNvSpPr/>
            <p:nvPr/>
          </p:nvSpPr>
          <p:spPr>
            <a:xfrm flipV="1">
              <a:off x="2834381" y="7819427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40" name="Imagine 139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55F19F0C-8983-44F6-3175-6E6A6ABF9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5503" y="7436054"/>
            <a:ext cx="1095745" cy="10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34386" y="7819415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7" name="Grupare 16">
            <a:extLst>
              <a:ext uri="{FF2B5EF4-FFF2-40B4-BE49-F238E27FC236}">
                <a16:creationId xmlns:a16="http://schemas.microsoft.com/office/drawing/2014/main" id="{36F99F8D-071B-A51A-DFE3-A0A48454A1B0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DD253C4-7F6B-1D9D-7E79-6E6AE7654A41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6" name="Imagine 15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6F0F320A-11CD-1101-6782-F478FEB6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29" name="Grupare 28">
            <a:extLst>
              <a:ext uri="{FF2B5EF4-FFF2-40B4-BE49-F238E27FC236}">
                <a16:creationId xmlns:a16="http://schemas.microsoft.com/office/drawing/2014/main" id="{B31C57DB-D748-6DEE-6032-A6BED0A56DE0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E732AF8-190A-6DD7-DF72-111FA6AEB78E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8" name="Imagine 2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482DF87A-5754-F216-4D0F-FAC05A6E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pic>
        <p:nvPicPr>
          <p:cNvPr id="9" name="Imagine 8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CCF79E00-759E-EF65-6496-FBEF1105D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39" name="Grupare 38">
            <a:extLst>
              <a:ext uri="{FF2B5EF4-FFF2-40B4-BE49-F238E27FC236}">
                <a16:creationId xmlns:a16="http://schemas.microsoft.com/office/drawing/2014/main" id="{992123D9-9AB7-0E55-2332-D4ABE865C058}"/>
              </a:ext>
            </a:extLst>
          </p:cNvPr>
          <p:cNvGrpSpPr/>
          <p:nvPr/>
        </p:nvGrpSpPr>
        <p:grpSpPr>
          <a:xfrm>
            <a:off x="12743793" y="1781353"/>
            <a:ext cx="9104585" cy="1239209"/>
            <a:chOff x="2430517" y="1715663"/>
            <a:chExt cx="9104585" cy="123920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0066148F-955C-0AFF-5ACC-FFA56D65CDE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8" name="Imagine 37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5BA25297-DA4B-0E96-9834-24BF9703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49" name="Grupare 48">
            <a:extLst>
              <a:ext uri="{FF2B5EF4-FFF2-40B4-BE49-F238E27FC236}">
                <a16:creationId xmlns:a16="http://schemas.microsoft.com/office/drawing/2014/main" id="{D55C3D06-9399-7C44-46C3-BDCE70CD9339}"/>
              </a:ext>
            </a:extLst>
          </p:cNvPr>
          <p:cNvGrpSpPr/>
          <p:nvPr/>
        </p:nvGrpSpPr>
        <p:grpSpPr>
          <a:xfrm>
            <a:off x="-9906000" y="4724662"/>
            <a:ext cx="9104585" cy="1336915"/>
            <a:chOff x="656896" y="4514455"/>
            <a:chExt cx="9104585" cy="1336915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72572B3-848A-4A4E-C151-052B15340DD8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8" name="Imagine 47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DDFC0BFF-9BC8-0459-0B77-801C47E9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61" name="Grupare 60">
            <a:extLst>
              <a:ext uri="{FF2B5EF4-FFF2-40B4-BE49-F238E27FC236}">
                <a16:creationId xmlns:a16="http://schemas.microsoft.com/office/drawing/2014/main" id="{8230DAA2-047F-6339-061A-865A24C1A2AD}"/>
              </a:ext>
            </a:extLst>
          </p:cNvPr>
          <p:cNvGrpSpPr/>
          <p:nvPr/>
        </p:nvGrpSpPr>
        <p:grpSpPr>
          <a:xfrm>
            <a:off x="12819334" y="4141732"/>
            <a:ext cx="2561896" cy="2496206"/>
            <a:chOff x="13357990" y="4220560"/>
            <a:chExt cx="2561896" cy="2496206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F10AAEA-EB94-6C57-2AE1-6286F8BCB807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7" name="Imagine 56">
              <a:extLst>
                <a:ext uri="{FF2B5EF4-FFF2-40B4-BE49-F238E27FC236}">
                  <a16:creationId xmlns:a16="http://schemas.microsoft.com/office/drawing/2014/main" id="{61531010-BD05-F359-574B-B7E4F29A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9" name="Grupare 68">
            <a:extLst>
              <a:ext uri="{FF2B5EF4-FFF2-40B4-BE49-F238E27FC236}">
                <a16:creationId xmlns:a16="http://schemas.microsoft.com/office/drawing/2014/main" id="{8D6290EB-5A65-1C43-8EF2-BDE87EC69434}"/>
              </a:ext>
            </a:extLst>
          </p:cNvPr>
          <p:cNvGrpSpPr/>
          <p:nvPr/>
        </p:nvGrpSpPr>
        <p:grpSpPr>
          <a:xfrm>
            <a:off x="-3169527" y="1146285"/>
            <a:ext cx="2561896" cy="2496206"/>
            <a:chOff x="-3419148" y="1146285"/>
            <a:chExt cx="2561896" cy="2496206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B9B5FF5A-4BCA-AF80-7B6A-23DB379C2538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65" name="Imagine 64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16BC0C32-A3D7-89C6-53C8-81A1A339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73" name="Grupare 72">
            <a:extLst>
              <a:ext uri="{FF2B5EF4-FFF2-40B4-BE49-F238E27FC236}">
                <a16:creationId xmlns:a16="http://schemas.microsoft.com/office/drawing/2014/main" id="{5804FC15-066C-1A6E-6B1A-B31923C99677}"/>
              </a:ext>
            </a:extLst>
          </p:cNvPr>
          <p:cNvGrpSpPr/>
          <p:nvPr/>
        </p:nvGrpSpPr>
        <p:grpSpPr>
          <a:xfrm>
            <a:off x="-3169527" y="114628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77F8259-3E24-8CB9-EDC5-594EE70DF888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2" name="Imagine 51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461ECF11-85AD-D124-0453-BAD7CFDF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772761" y="1448128"/>
              <a:ext cx="1866900" cy="1885950"/>
            </a:xfrm>
            <a:prstGeom prst="rect">
              <a:avLst/>
            </a:prstGeom>
          </p:spPr>
        </p:pic>
      </p:grpSp>
      <p:grpSp>
        <p:nvGrpSpPr>
          <p:cNvPr id="89" name="Grupare 88">
            <a:extLst>
              <a:ext uri="{FF2B5EF4-FFF2-40B4-BE49-F238E27FC236}">
                <a16:creationId xmlns:a16="http://schemas.microsoft.com/office/drawing/2014/main" id="{3096FF61-CEDC-9C57-B639-0D69E2F8C3DF}"/>
              </a:ext>
            </a:extLst>
          </p:cNvPr>
          <p:cNvGrpSpPr/>
          <p:nvPr/>
        </p:nvGrpSpPr>
        <p:grpSpPr>
          <a:xfrm>
            <a:off x="12819335" y="4141733"/>
            <a:ext cx="2561896" cy="2496206"/>
            <a:chOff x="8983059" y="3931526"/>
            <a:chExt cx="2561896" cy="2496206"/>
          </a:xfrm>
        </p:grpSpPr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820BBE2-5A15-5A5D-77EE-9ED3C5EE342E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5" name="Imagine 84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11EE2BC7-14FB-C75E-3341-34CC4D86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6467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10" name="Grupare 9">
            <a:extLst>
              <a:ext uri="{FF2B5EF4-FFF2-40B4-BE49-F238E27FC236}">
                <a16:creationId xmlns:a16="http://schemas.microsoft.com/office/drawing/2014/main" id="{2392BF64-C090-FEB9-A8D4-35F5473DB17E}"/>
              </a:ext>
            </a:extLst>
          </p:cNvPr>
          <p:cNvGrpSpPr/>
          <p:nvPr/>
        </p:nvGrpSpPr>
        <p:grpSpPr>
          <a:xfrm>
            <a:off x="2430517" y="1715663"/>
            <a:ext cx="9104585" cy="1239209"/>
            <a:chOff x="2430517" y="1715663"/>
            <a:chExt cx="9104585" cy="123920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7" name="Imagine 6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013E7E6E-A7B7-1738-E09D-35FE2F4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BDC87FDD-DE56-62C4-769D-10F4E99BA376}"/>
              </a:ext>
            </a:extLst>
          </p:cNvPr>
          <p:cNvGrpSpPr/>
          <p:nvPr/>
        </p:nvGrpSpPr>
        <p:grpSpPr>
          <a:xfrm>
            <a:off x="656896" y="4514455"/>
            <a:ext cx="9104585" cy="1336915"/>
            <a:chOff x="656896" y="4514455"/>
            <a:chExt cx="9104585" cy="1336915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2" name="Imagine 11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2EF575AB-9377-4668-00FB-B4CAEBC5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21" name="Grupare 20">
            <a:extLst>
              <a:ext uri="{FF2B5EF4-FFF2-40B4-BE49-F238E27FC236}">
                <a16:creationId xmlns:a16="http://schemas.microsoft.com/office/drawing/2014/main" id="{49E441D8-4CBB-C64E-813A-BD2DC316EBC6}"/>
              </a:ext>
            </a:extLst>
          </p:cNvPr>
          <p:cNvGrpSpPr/>
          <p:nvPr/>
        </p:nvGrpSpPr>
        <p:grpSpPr>
          <a:xfrm>
            <a:off x="8983059" y="3931526"/>
            <a:ext cx="2561896" cy="2496206"/>
            <a:chOff x="8983059" y="3931526"/>
            <a:chExt cx="2561896" cy="249620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83A3634-0160-DF07-DF32-73B1B5281456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9" name="Imagine 18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EF64A04C-1FB8-569C-D2F8-41EC2552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B7F48B72-0922-C1B6-63C9-A331AE3EB9C6}"/>
              </a:ext>
            </a:extLst>
          </p:cNvPr>
          <p:cNvGrpSpPr/>
          <p:nvPr/>
        </p:nvGrpSpPr>
        <p:grpSpPr>
          <a:xfrm>
            <a:off x="653611" y="108059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C7170AC-700B-DEA7-5AE5-0660E50E4E9F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CC72B4F0-1F47-CF40-FD0D-277B8C3A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25313" y="1448128"/>
              <a:ext cx="1866900" cy="1885950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BF0CA3A7-0DB3-381F-1022-512C8E4F1AB8}"/>
              </a:ext>
            </a:extLst>
          </p:cNvPr>
          <p:cNvGrpSpPr/>
          <p:nvPr/>
        </p:nvGrpSpPr>
        <p:grpSpPr>
          <a:xfrm>
            <a:off x="3350172" y="3225362"/>
            <a:ext cx="5491655" cy="1062182"/>
            <a:chOff x="3350172" y="3225362"/>
            <a:chExt cx="5491655" cy="1062182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775EB10E-0F00-CAB3-3F30-731BB3D22BE5}"/>
                </a:ext>
              </a:extLst>
            </p:cNvPr>
            <p:cNvSpPr/>
            <p:nvPr/>
          </p:nvSpPr>
          <p:spPr>
            <a:xfrm>
              <a:off x="3350172" y="3225362"/>
              <a:ext cx="5491655" cy="998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9" name="Imagine 28" descr="O imagine care conține Font, simbol, Grafică, siglă&#10;&#10;Descriere generată automat">
              <a:extLst>
                <a:ext uri="{FF2B5EF4-FFF2-40B4-BE49-F238E27FC236}">
                  <a16:creationId xmlns:a16="http://schemas.microsoft.com/office/drawing/2014/main" id="{C02886A0-58AF-057F-BFE8-0FF1F2C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67150" y="3312749"/>
              <a:ext cx="4464268" cy="974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0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3" name="CasetăText 72">
            <a:extLst>
              <a:ext uri="{FF2B5EF4-FFF2-40B4-BE49-F238E27FC236}">
                <a16:creationId xmlns:a16="http://schemas.microsoft.com/office/drawing/2014/main" id="{38BB85BF-738F-BCE3-99F0-58E5E8D1793C}"/>
              </a:ext>
            </a:extLst>
          </p:cNvPr>
          <p:cNvSpPr txBox="1"/>
          <p:nvPr/>
        </p:nvSpPr>
        <p:spPr>
          <a:xfrm>
            <a:off x="747098" y="1113422"/>
            <a:ext cx="106648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0" i="1" u="none" strike="noStrike" dirty="0">
                <a:solidFill>
                  <a:schemeClr val="bg1"/>
                </a:solidFill>
                <a:latin typeface="Consolas"/>
              </a:rPr>
              <a:t>Sistem de măsurare și transmitere a concentrației de dioxid de carbon către un server central.</a:t>
            </a:r>
            <a:r>
              <a:rPr lang="en-US" sz="2800" b="0" i="1" dirty="0">
                <a:solidFill>
                  <a:schemeClr val="bg1"/>
                </a:solidFill>
                <a:latin typeface="Consolas"/>
              </a:rPr>
              <a:t>​</a:t>
            </a:r>
            <a:endParaRPr lang="ro-RO" i="1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74" name="Imagine 73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9898D4C1-80CF-BA2D-C0F8-027E7647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96" y="1988039"/>
            <a:ext cx="5561163" cy="4880375"/>
          </a:xfrm>
          <a:prstGeom prst="rect">
            <a:avLst/>
          </a:prstGeom>
        </p:spPr>
      </p:pic>
      <p:pic>
        <p:nvPicPr>
          <p:cNvPr id="77" name="Imagine 76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4C123CD2-187D-DEB4-F294-8B7B0F47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290" y="95678"/>
            <a:ext cx="5043578" cy="1206691"/>
          </a:xfrm>
          <a:prstGeom prst="rect">
            <a:avLst/>
          </a:prstGeom>
        </p:spPr>
      </p:pic>
      <p:pic>
        <p:nvPicPr>
          <p:cNvPr id="78" name="Imagine 77" descr="O imagine care conține siglă, simbol, Grafică, Font&#10;&#10;Descriere generată automat">
            <a:extLst>
              <a:ext uri="{FF2B5EF4-FFF2-40B4-BE49-F238E27FC236}">
                <a16:creationId xmlns:a16="http://schemas.microsoft.com/office/drawing/2014/main" id="{B6B48061-5264-55AC-35A1-E297E266E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524" y="311046"/>
            <a:ext cx="484158" cy="773863"/>
          </a:xfrm>
          <a:prstGeom prst="rect">
            <a:avLst/>
          </a:prstGeom>
        </p:spPr>
      </p:pic>
      <p:pic>
        <p:nvPicPr>
          <p:cNvPr id="79" name="Imagine 78" descr="O imagine care conține Font, Grafică, simbol, siglă&#10;&#10;Descriere generată automat">
            <a:extLst>
              <a:ext uri="{FF2B5EF4-FFF2-40B4-BE49-F238E27FC236}">
                <a16:creationId xmlns:a16="http://schemas.microsoft.com/office/drawing/2014/main" id="{A40811DC-F65D-7B8E-BA8D-6CB0B29E1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207" y="159267"/>
            <a:ext cx="3620219" cy="1074720"/>
          </a:xfrm>
          <a:prstGeom prst="rect">
            <a:avLst/>
          </a:prstGeom>
        </p:spPr>
      </p:pic>
      <p:pic>
        <p:nvPicPr>
          <p:cNvPr id="81" name="Imagine 80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011AB002-3A44-839C-ADD5-C5D880667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0841" y="-10028662"/>
            <a:ext cx="4726640" cy="4783849"/>
          </a:xfrm>
          <a:prstGeom prst="rect">
            <a:avLst/>
          </a:prstGeom>
        </p:spPr>
      </p:pic>
      <p:pic>
        <p:nvPicPr>
          <p:cNvPr id="85" name="Imagine 84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29620E79-F1E3-2BDD-2CDE-37515A710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470" y="-5557699"/>
            <a:ext cx="8292649" cy="1599206"/>
          </a:xfrm>
          <a:prstGeom prst="rect">
            <a:avLst/>
          </a:prstGeom>
        </p:spPr>
      </p:pic>
      <p:sp>
        <p:nvSpPr>
          <p:cNvPr id="87" name="Hexagon 86">
            <a:extLst>
              <a:ext uri="{FF2B5EF4-FFF2-40B4-BE49-F238E27FC236}">
                <a16:creationId xmlns:a16="http://schemas.microsoft.com/office/drawing/2014/main" id="{3DBEC9F5-4035-52C0-E675-1521E1ED6C3D}"/>
              </a:ext>
            </a:extLst>
          </p:cNvPr>
          <p:cNvSpPr/>
          <p:nvPr/>
        </p:nvSpPr>
        <p:spPr>
          <a:xfrm>
            <a:off x="14612238" y="-10589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C465809A-CDC1-1EAC-6A03-C154D670F56B}"/>
              </a:ext>
            </a:extLst>
          </p:cNvPr>
          <p:cNvSpPr/>
          <p:nvPr/>
        </p:nvSpPr>
        <p:spPr>
          <a:xfrm>
            <a:off x="13189394" y="14184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BA7D16C2-DD49-80D7-DCE8-9FEB2B38B110}"/>
              </a:ext>
            </a:extLst>
          </p:cNvPr>
          <p:cNvSpPr/>
          <p:nvPr/>
        </p:nvSpPr>
        <p:spPr>
          <a:xfrm>
            <a:off x="15787028" y="255468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722D986D-D653-DA2F-7824-3A61CA3802B7}"/>
              </a:ext>
            </a:extLst>
          </p:cNvPr>
          <p:cNvSpPr/>
          <p:nvPr/>
        </p:nvSpPr>
        <p:spPr>
          <a:xfrm>
            <a:off x="13187058" y="412242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F7CE9DCD-F697-9CDD-BD08-CEF0D68C38F8}"/>
              </a:ext>
            </a:extLst>
          </p:cNvPr>
          <p:cNvSpPr/>
          <p:nvPr/>
        </p:nvSpPr>
        <p:spPr>
          <a:xfrm>
            <a:off x="14926581" y="52322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3AFFB87-9B31-78CE-8050-7CF84D6C2DAC}"/>
              </a:ext>
            </a:extLst>
          </p:cNvPr>
          <p:cNvSpPr/>
          <p:nvPr/>
        </p:nvSpPr>
        <p:spPr>
          <a:xfrm>
            <a:off x="729963" y="745953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0B26EA1-B388-0628-F056-E3C4280531C7}"/>
              </a:ext>
            </a:extLst>
          </p:cNvPr>
          <p:cNvSpPr/>
          <p:nvPr/>
        </p:nvSpPr>
        <p:spPr>
          <a:xfrm>
            <a:off x="-1491973" y="833358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54EB921A-2A62-3C09-2FD4-F77C46C54D8C}"/>
              </a:ext>
            </a:extLst>
          </p:cNvPr>
          <p:cNvSpPr/>
          <p:nvPr/>
        </p:nvSpPr>
        <p:spPr>
          <a:xfrm>
            <a:off x="9505348" y="745952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DAD8475-7F29-8E37-CC1F-73001EB9C794}"/>
              </a:ext>
            </a:extLst>
          </p:cNvPr>
          <p:cNvSpPr/>
          <p:nvPr/>
        </p:nvSpPr>
        <p:spPr>
          <a:xfrm>
            <a:off x="11772599" y="83294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FBD03B66-42CD-D416-97F6-3CD98DF85418}"/>
              </a:ext>
            </a:extLst>
          </p:cNvPr>
          <p:cNvSpPr/>
          <p:nvPr/>
        </p:nvSpPr>
        <p:spPr>
          <a:xfrm>
            <a:off x="-1531352" y="-33304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0E49DCB5-816C-8172-2DEF-976863ABA2A5}"/>
              </a:ext>
            </a:extLst>
          </p:cNvPr>
          <p:cNvSpPr/>
          <p:nvPr/>
        </p:nvSpPr>
        <p:spPr>
          <a:xfrm>
            <a:off x="-3707250" y="-104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9E55E900-77BE-5C41-356F-DA1A91F8C392}"/>
              </a:ext>
            </a:extLst>
          </p:cNvPr>
          <p:cNvSpPr/>
          <p:nvPr/>
        </p:nvSpPr>
        <p:spPr>
          <a:xfrm>
            <a:off x="-2060702" y="113630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956C77C4-413F-6D8C-179E-4CFF0A09536D}"/>
              </a:ext>
            </a:extLst>
          </p:cNvPr>
          <p:cNvSpPr/>
          <p:nvPr/>
        </p:nvSpPr>
        <p:spPr>
          <a:xfrm>
            <a:off x="-4634102" y="25542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95C73034-0DA7-6487-6E32-3D1504A360BD}"/>
              </a:ext>
            </a:extLst>
          </p:cNvPr>
          <p:cNvSpPr/>
          <p:nvPr/>
        </p:nvSpPr>
        <p:spPr>
          <a:xfrm>
            <a:off x="-2059547" y="4026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B7776D28-A624-E2D7-2A8F-9A0E54BB01D2}"/>
              </a:ext>
            </a:extLst>
          </p:cNvPr>
          <p:cNvSpPr/>
          <p:nvPr/>
        </p:nvSpPr>
        <p:spPr>
          <a:xfrm>
            <a:off x="-3791389" y="510374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7803650E-6825-0915-AEED-0563FB37162E}"/>
              </a:ext>
            </a:extLst>
          </p:cNvPr>
          <p:cNvSpPr/>
          <p:nvPr/>
        </p:nvSpPr>
        <p:spPr>
          <a:xfrm>
            <a:off x="-1378952" y="-31780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F61AF1E9-8C25-4EB0-B7BB-9869B1CDDDBC}"/>
              </a:ext>
            </a:extLst>
          </p:cNvPr>
          <p:cNvSpPr/>
          <p:nvPr/>
        </p:nvSpPr>
        <p:spPr>
          <a:xfrm>
            <a:off x="798968" y="-23467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436DE8C0-C480-EB90-2125-3835D705BD1E}"/>
              </a:ext>
            </a:extLst>
          </p:cNvPr>
          <p:cNvSpPr/>
          <p:nvPr/>
        </p:nvSpPr>
        <p:spPr>
          <a:xfrm>
            <a:off x="9422895" y="-234670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6D161585-F5FC-C8FA-5819-44C52041CB84}"/>
              </a:ext>
            </a:extLst>
          </p:cNvPr>
          <p:cNvSpPr/>
          <p:nvPr/>
        </p:nvSpPr>
        <p:spPr>
          <a:xfrm>
            <a:off x="11751523" y="-31943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305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7" name="Imagine 6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086C56DC-3B4B-6ABE-6AE7-C1D91A200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45" y="7620053"/>
            <a:ext cx="9916509" cy="6857891"/>
          </a:xfrm>
          <a:prstGeom prst="rect">
            <a:avLst/>
          </a:prstGeom>
        </p:spPr>
      </p:pic>
      <p:pic>
        <p:nvPicPr>
          <p:cNvPr id="9" name="Imagine 8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7D8C382-00F6-5EC0-D703-371A9F4D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37840" y="2353003"/>
            <a:ext cx="4805855" cy="4805855"/>
          </a:xfrm>
          <a:prstGeom prst="rect">
            <a:avLst/>
          </a:prstGeom>
        </p:spPr>
      </p:pic>
      <p:pic>
        <p:nvPicPr>
          <p:cNvPr id="11" name="Imagine 10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CE1202B9-4F8A-AAB7-958B-6535D77E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4303984" y="-1273066"/>
            <a:ext cx="4784835" cy="4805855"/>
          </a:xfrm>
          <a:prstGeom prst="rect">
            <a:avLst/>
          </a:prstGeom>
        </p:spPr>
      </p:pic>
      <p:pic>
        <p:nvPicPr>
          <p:cNvPr id="13" name="Imagine 1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AA0E8FFC-6F88-B346-47D0-200AC06A4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1950263" y="3125513"/>
            <a:ext cx="4805855" cy="4548351"/>
          </a:xfrm>
          <a:prstGeom prst="rect">
            <a:avLst/>
          </a:prstGeom>
        </p:spPr>
      </p:pic>
      <p:pic>
        <p:nvPicPr>
          <p:cNvPr id="15" name="Imagine 14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B856BDED-4FF1-17FC-5A35-27697DC2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2052739" y="-1065486"/>
            <a:ext cx="4784835" cy="4548351"/>
          </a:xfrm>
          <a:prstGeom prst="rect">
            <a:avLst/>
          </a:prstGeom>
        </p:spPr>
      </p:pic>
      <p:pic>
        <p:nvPicPr>
          <p:cNvPr id="16" name="Imagine 15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6AD1102E-30B2-5B8F-A5C3-4FF5F95C1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320" y="2815472"/>
            <a:ext cx="4514773" cy="1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4" name="Imagine 3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A4BC2760-6288-E79E-1F51-3E60823E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3" y="53"/>
            <a:ext cx="9916509" cy="6857891"/>
          </a:xfrm>
          <a:prstGeom prst="rect">
            <a:avLst/>
          </a:prstGeom>
        </p:spPr>
      </p:pic>
      <p:pic>
        <p:nvPicPr>
          <p:cNvPr id="3" name="Imagine 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61F30B0-2D12-2CE7-8B62-A35B847B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08737" y="2602624"/>
            <a:ext cx="4805855" cy="4805855"/>
          </a:xfrm>
          <a:prstGeom prst="rect">
            <a:avLst/>
          </a:prstGeom>
        </p:spPr>
      </p:pic>
      <p:pic>
        <p:nvPicPr>
          <p:cNvPr id="6" name="Imagine 5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3F18BAD1-8CEF-AFEF-9931-7FFF8F85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674881" y="-1023445"/>
            <a:ext cx="4784835" cy="4805855"/>
          </a:xfrm>
          <a:prstGeom prst="rect">
            <a:avLst/>
          </a:prstGeom>
        </p:spPr>
      </p:pic>
      <p:pic>
        <p:nvPicPr>
          <p:cNvPr id="7" name="Imagine 6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9F286B37-E5CB-6DC6-9ADE-DAFE5983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124091" y="3953203"/>
            <a:ext cx="4805855" cy="4548351"/>
          </a:xfrm>
          <a:prstGeom prst="rect">
            <a:avLst/>
          </a:prstGeom>
        </p:spPr>
      </p:pic>
      <p:pic>
        <p:nvPicPr>
          <p:cNvPr id="8" name="Imagine 7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22334AF9-906A-324F-1EB6-3CE06049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26567" y="-237796"/>
            <a:ext cx="4784835" cy="4548351"/>
          </a:xfrm>
          <a:prstGeom prst="rect">
            <a:avLst/>
          </a:prstGeom>
        </p:spPr>
      </p:pic>
      <p:pic>
        <p:nvPicPr>
          <p:cNvPr id="11" name="Imagine 10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5B828D1C-E42A-48D9-3F15-EC87C52BC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458" y="-1767188"/>
            <a:ext cx="4539809" cy="1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3396155" y="949215"/>
            <a:ext cx="5386551" cy="4966137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7" name="Hexagon 6">
            <a:extLst>
              <a:ext uri="{FF2B5EF4-FFF2-40B4-BE49-F238E27FC236}">
                <a16:creationId xmlns:a16="http://schemas.microsoft.com/office/drawing/2014/main" id="{79392F53-03DE-8280-CE69-94D613CE633A}"/>
              </a:ext>
            </a:extLst>
          </p:cNvPr>
          <p:cNvSpPr/>
          <p:nvPr/>
        </p:nvSpPr>
        <p:spPr>
          <a:xfrm>
            <a:off x="8112672" y="857250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0DB6B94-A44D-6B62-4C76-83A5445C07EC}"/>
              </a:ext>
            </a:extLst>
          </p:cNvPr>
          <p:cNvSpPr/>
          <p:nvPr/>
        </p:nvSpPr>
        <p:spPr>
          <a:xfrm>
            <a:off x="8112672" y="4430767"/>
            <a:ext cx="1655379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2756990-04B4-CE72-E964-CEA9C60DEE50}"/>
              </a:ext>
            </a:extLst>
          </p:cNvPr>
          <p:cNvSpPr/>
          <p:nvPr/>
        </p:nvSpPr>
        <p:spPr>
          <a:xfrm>
            <a:off x="2384534" y="857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639A60F-C432-5E93-F3FB-BFA6253BE28E}"/>
              </a:ext>
            </a:extLst>
          </p:cNvPr>
          <p:cNvSpPr/>
          <p:nvPr/>
        </p:nvSpPr>
        <p:spPr>
          <a:xfrm>
            <a:off x="2384533" y="4430766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4F002029-1B23-D7F2-A685-F5708CCF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1049064"/>
            <a:ext cx="1337442" cy="1337442"/>
          </a:xfrm>
          <a:prstGeom prst="rect">
            <a:avLst/>
          </a:prstGeom>
        </p:spPr>
      </p:pic>
      <p:pic>
        <p:nvPicPr>
          <p:cNvPr id="13" name="Imagine 12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C0D9F559-D48F-A5ED-C5FB-3D26C8AB0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599" y="4577460"/>
            <a:ext cx="1100960" cy="1302876"/>
          </a:xfrm>
          <a:prstGeom prst="rect">
            <a:avLst/>
          </a:prstGeom>
        </p:spPr>
      </p:pic>
      <p:pic>
        <p:nvPicPr>
          <p:cNvPr id="14" name="Imagine 1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BCDDCB96-3EB2-6CC6-E9F6-45EC50891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659" y="973520"/>
            <a:ext cx="1389994" cy="1376857"/>
          </a:xfrm>
          <a:prstGeom prst="rect">
            <a:avLst/>
          </a:prstGeom>
        </p:spPr>
      </p:pic>
      <p:pic>
        <p:nvPicPr>
          <p:cNvPr id="15" name="Imagine 14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1270E215-C4A6-D0E5-3907-6D0568367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641" y="4708490"/>
            <a:ext cx="1363718" cy="1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2029810" y="4089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737" y="4235874"/>
            <a:ext cx="1100960" cy="1302876"/>
          </a:xfrm>
          <a:prstGeom prst="rect">
            <a:avLst/>
          </a:prstGeo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52BB9F0D-C0C1-0362-1A32-3204243CA5EA}"/>
              </a:ext>
            </a:extLst>
          </p:cNvPr>
          <p:cNvSpPr/>
          <p:nvPr/>
        </p:nvSpPr>
        <p:spPr>
          <a:xfrm>
            <a:off x="5288016" y="1317079"/>
            <a:ext cx="4585137" cy="4243551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24CF8C9-9E56-1269-0015-720E82689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0693" y="1548306"/>
            <a:ext cx="1337442" cy="1337442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5629604" y="3034862"/>
            <a:ext cx="3901964" cy="2334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EFICIENT - din punct de vedere energetic</a:t>
            </a:r>
            <a:endParaRPr lang="ro-RO" sz="36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2226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5629602" y="1225111"/>
            <a:ext cx="5018688" cy="444061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288" y="1332392"/>
            <a:ext cx="890754" cy="1053256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6194535" y="2719552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RENTABIL – componente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procurat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17AED01-667C-4541-49B3-BD8420EFC97B}"/>
              </a:ext>
            </a:extLst>
          </p:cNvPr>
          <p:cNvSpPr/>
          <p:nvPr/>
        </p:nvSpPr>
        <p:spPr>
          <a:xfrm>
            <a:off x="2029810" y="371147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A562BC3-7F4F-28D8-A4DC-DC6BFF7DD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1038" y="562961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96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21879" y="1172559"/>
            <a:ext cx="4742792" cy="454572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280" y="1157451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8073258" y="4667249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228" y="4944973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F2223F45-4089-01C1-77F4-0EE50DCCDDCD}"/>
              </a:ext>
            </a:extLst>
          </p:cNvPr>
          <p:cNvSpPr txBox="1"/>
          <p:nvPr/>
        </p:nvSpPr>
        <p:spPr>
          <a:xfrm>
            <a:off x="742294" y="2680138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UZ LONGEVIV – acumulator nu necesita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inlocuire</a:t>
            </a:r>
          </a:p>
        </p:txBody>
      </p:sp>
    </p:spTree>
    <p:extLst>
      <p:ext uri="{BB962C8B-B14F-4D97-AF65-F5344CB8AC3E}">
        <p14:creationId xmlns:p14="http://schemas.microsoft.com/office/powerpoint/2010/main" val="245247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grpSp>
        <p:nvGrpSpPr>
          <p:cNvPr id="36" name="Grupare 35">
            <a:extLst>
              <a:ext uri="{FF2B5EF4-FFF2-40B4-BE49-F238E27FC236}">
                <a16:creationId xmlns:a16="http://schemas.microsoft.com/office/drawing/2014/main" id="{F5706F68-6268-784A-9ACB-BE6360C61808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7810500" y="2617732"/>
            <a:chExt cx="5386551" cy="4966137"/>
          </a:xfrm>
        </p:grpSpPr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21F66C79-F812-CA2B-0413-D0AA8D35DB29}"/>
                </a:ext>
              </a:extLst>
            </p:cNvPr>
            <p:cNvSpPr/>
            <p:nvPr/>
          </p:nvSpPr>
          <p:spPr>
            <a:xfrm>
              <a:off x="7810500" y="2617732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pic>
          <p:nvPicPr>
            <p:cNvPr id="58" name="Imagine 5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B447FD76-C745-3701-1A1F-05C0FC17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5304" y="4504862"/>
              <a:ext cx="4963510" cy="1211585"/>
            </a:xfrm>
            <a:prstGeom prst="rect">
              <a:avLst/>
            </a:prstGeom>
          </p:spPr>
        </p:pic>
      </p:grpSp>
      <p:sp>
        <p:nvSpPr>
          <p:cNvPr id="38" name="Hexagon 37">
            <a:extLst>
              <a:ext uri="{FF2B5EF4-FFF2-40B4-BE49-F238E27FC236}">
                <a16:creationId xmlns:a16="http://schemas.microsoft.com/office/drawing/2014/main" id="{3A297917-4AAA-49FC-6CDD-B0FADEE7264F}"/>
              </a:ext>
            </a:extLst>
          </p:cNvPr>
          <p:cNvSpPr/>
          <p:nvPr/>
        </p:nvSpPr>
        <p:spPr>
          <a:xfrm>
            <a:off x="532085" y="883526"/>
            <a:ext cx="5005552" cy="4992412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0" name="Imagine 39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327ACC8D-A62E-77FB-F670-328F6428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15" y="964180"/>
            <a:ext cx="1889235" cy="1461227"/>
          </a:xfrm>
          <a:prstGeom prst="rect">
            <a:avLst/>
          </a:prstGeom>
        </p:spPr>
      </p:pic>
      <p:sp>
        <p:nvSpPr>
          <p:cNvPr id="42" name="Hexagon 41">
            <a:extLst>
              <a:ext uri="{FF2B5EF4-FFF2-40B4-BE49-F238E27FC236}">
                <a16:creationId xmlns:a16="http://schemas.microsoft.com/office/drawing/2014/main" id="{CE120D6B-D9F5-4009-DAA6-5CA4073050CB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4" name="Imagine 4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2DA74F1F-1A95-75F2-130E-63531B76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46" name="Hexagon 45">
            <a:extLst>
              <a:ext uri="{FF2B5EF4-FFF2-40B4-BE49-F238E27FC236}">
                <a16:creationId xmlns:a16="http://schemas.microsoft.com/office/drawing/2014/main" id="{811DADD8-8BAB-47E1-0C3D-0B37039EB64F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8" name="Imagine 4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05E95ED-1ECC-C151-F507-236CD4EF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50" name="CasetăText 10">
            <a:extLst>
              <a:ext uri="{FF2B5EF4-FFF2-40B4-BE49-F238E27FC236}">
                <a16:creationId xmlns:a16="http://schemas.microsoft.com/office/drawing/2014/main" id="{3369F0C2-E93D-8B3A-B14D-7E9EC1216092}"/>
              </a:ext>
            </a:extLst>
          </p:cNvPr>
          <p:cNvSpPr txBox="1"/>
          <p:nvPr/>
        </p:nvSpPr>
        <p:spPr>
          <a:xfrm>
            <a:off x="1097018" y="2614448"/>
            <a:ext cx="3901964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ACCESIBIL –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utilizat, pentru toata lumea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E9A248EB-2DB4-CC00-7C01-45D6260A0C0A}"/>
              </a:ext>
            </a:extLst>
          </p:cNvPr>
          <p:cNvSpPr/>
          <p:nvPr/>
        </p:nvSpPr>
        <p:spPr>
          <a:xfrm>
            <a:off x="8073259" y="896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4" name="Imagine 5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1BA3105D-102F-0538-3C2A-6C1D4FA71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384" y="1026072"/>
            <a:ext cx="1389994" cy="13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6" name="CasetăText 45">
            <a:extLst>
              <a:ext uri="{FF2B5EF4-FFF2-40B4-BE49-F238E27FC236}">
                <a16:creationId xmlns:a16="http://schemas.microsoft.com/office/drawing/2014/main" id="{B3BF68A0-5946-5BF7-AA33-AFA94AF3E153}"/>
              </a:ext>
            </a:extLst>
          </p:cNvPr>
          <p:cNvSpPr txBox="1"/>
          <p:nvPr/>
        </p:nvSpPr>
        <p:spPr>
          <a:xfrm>
            <a:off x="430987" y="3122393"/>
            <a:ext cx="1133355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500" i="1" u="none" strike="noStrike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Determinarea cantității de CO2 în raza de acțiune și informarea populației despre gradul de poluare într-o anumită regiune.</a:t>
            </a:r>
            <a:endParaRPr lang="ro-RO" i="1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48" name="Imagine 47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D886FB43-6FD8-9D8F-C9A0-39846160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22" y="1950357"/>
            <a:ext cx="5043578" cy="1206691"/>
          </a:xfrm>
          <a:prstGeom prst="rect">
            <a:avLst/>
          </a:prstGeom>
        </p:spPr>
      </p:pic>
      <p:pic>
        <p:nvPicPr>
          <p:cNvPr id="49" name="Imagine 48" descr="O imagine care conține Font, Grafică, siglă, simbol&#10;&#10;Descriere generată automat">
            <a:extLst>
              <a:ext uri="{FF2B5EF4-FFF2-40B4-BE49-F238E27FC236}">
                <a16:creationId xmlns:a16="http://schemas.microsoft.com/office/drawing/2014/main" id="{D86F7C8E-8DBC-A825-97CD-8943A021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67" y="2000299"/>
            <a:ext cx="3763993" cy="1115495"/>
          </a:xfrm>
          <a:prstGeom prst="rect">
            <a:avLst/>
          </a:prstGeom>
        </p:spPr>
      </p:pic>
      <p:pic>
        <p:nvPicPr>
          <p:cNvPr id="50" name="Imagine 49" descr="O imagine care conține cutie, plastic&#10;&#10;Descriere generată automat">
            <a:extLst>
              <a:ext uri="{FF2B5EF4-FFF2-40B4-BE49-F238E27FC236}">
                <a16:creationId xmlns:a16="http://schemas.microsoft.com/office/drawing/2014/main" id="{AF9534B7-B029-A16A-62D5-443DB0417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23" y="2552371"/>
            <a:ext cx="8208580" cy="4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D9556189-1C58-BC11-BF4C-A461B9052C1B}"/>
              </a:ext>
            </a:extLst>
          </p:cNvPr>
          <p:cNvSpPr/>
          <p:nvPr/>
        </p:nvSpPr>
        <p:spPr>
          <a:xfrm>
            <a:off x="-1749939" y="-1605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9BFA19-2D34-5BF7-6741-1399DC206743}"/>
              </a:ext>
            </a:extLst>
          </p:cNvPr>
          <p:cNvSpPr/>
          <p:nvPr/>
        </p:nvSpPr>
        <p:spPr>
          <a:xfrm>
            <a:off x="-3879764" y="-4265335"/>
            <a:ext cx="1870981" cy="177813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4BD3D1B-6083-C774-D648-E5BDC0E7CB5A}"/>
              </a:ext>
            </a:extLst>
          </p:cNvPr>
          <p:cNvSpPr/>
          <p:nvPr/>
        </p:nvSpPr>
        <p:spPr>
          <a:xfrm>
            <a:off x="-2013524" y="98873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5D65A1D-3C2E-FCC4-47EB-D5E9ED3B646B}"/>
              </a:ext>
            </a:extLst>
          </p:cNvPr>
          <p:cNvSpPr/>
          <p:nvPr/>
        </p:nvSpPr>
        <p:spPr>
          <a:xfrm>
            <a:off x="-4656383" y="3966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E334600-CE11-F600-5367-A9A672808D1B}"/>
              </a:ext>
            </a:extLst>
          </p:cNvPr>
          <p:cNvSpPr/>
          <p:nvPr/>
        </p:nvSpPr>
        <p:spPr>
          <a:xfrm>
            <a:off x="-2009956" y="321830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69FC5E0-A994-F8DF-6BE5-E114A280E63C}"/>
              </a:ext>
            </a:extLst>
          </p:cNvPr>
          <p:cNvSpPr/>
          <p:nvPr/>
        </p:nvSpPr>
        <p:spPr>
          <a:xfrm>
            <a:off x="-4818997" y="5387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292F321-701C-6DFA-0EA4-1F7C8733A055}"/>
              </a:ext>
            </a:extLst>
          </p:cNvPr>
          <p:cNvSpPr/>
          <p:nvPr/>
        </p:nvSpPr>
        <p:spPr>
          <a:xfrm>
            <a:off x="-2011900" y="556786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6C30D14E-8A90-FDB9-FAE7-365AA898E67C}"/>
              </a:ext>
            </a:extLst>
          </p:cNvPr>
          <p:cNvSpPr/>
          <p:nvPr/>
        </p:nvSpPr>
        <p:spPr>
          <a:xfrm>
            <a:off x="-4658652" y="1001042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4C2714F-5349-9ABE-7410-F8F7590FEDE7}"/>
              </a:ext>
            </a:extLst>
          </p:cNvPr>
          <p:cNvSpPr/>
          <p:nvPr/>
        </p:nvSpPr>
        <p:spPr>
          <a:xfrm>
            <a:off x="-1742285" y="80104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BEAEA1A6-1034-1070-E8A7-0C87442030D3}"/>
              </a:ext>
            </a:extLst>
          </p:cNvPr>
          <p:cNvSpPr/>
          <p:nvPr/>
        </p:nvSpPr>
        <p:spPr>
          <a:xfrm>
            <a:off x="15173460" y="-42605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68E5BE4-112D-D075-DFBC-57619858B82D}"/>
              </a:ext>
            </a:extLst>
          </p:cNvPr>
          <p:cNvSpPr/>
          <p:nvPr/>
        </p:nvSpPr>
        <p:spPr>
          <a:xfrm>
            <a:off x="12800690" y="39731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196E78C-DA9C-0E46-B06D-DAA8C2535341}"/>
              </a:ext>
            </a:extLst>
          </p:cNvPr>
          <p:cNvSpPr/>
          <p:nvPr/>
        </p:nvSpPr>
        <p:spPr>
          <a:xfrm>
            <a:off x="16208639" y="186411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D378DCAB-756E-EB80-145C-DC164F9AFCB5}"/>
              </a:ext>
            </a:extLst>
          </p:cNvPr>
          <p:cNvSpPr/>
          <p:nvPr/>
        </p:nvSpPr>
        <p:spPr>
          <a:xfrm>
            <a:off x="12796536" y="295725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D615CD7-033D-C8F1-2068-EC75244FD345}"/>
              </a:ext>
            </a:extLst>
          </p:cNvPr>
          <p:cNvSpPr/>
          <p:nvPr/>
        </p:nvSpPr>
        <p:spPr>
          <a:xfrm>
            <a:off x="15846869" y="712729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E9EDDFB-BD9E-4587-EDEF-EB93EBAF89B4}"/>
              </a:ext>
            </a:extLst>
          </p:cNvPr>
          <p:cNvSpPr/>
          <p:nvPr/>
        </p:nvSpPr>
        <p:spPr>
          <a:xfrm>
            <a:off x="12813109" y="539044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571EDC0-2ECA-78EA-E207-1FFBD89A2920}"/>
              </a:ext>
            </a:extLst>
          </p:cNvPr>
          <p:cNvSpPr/>
          <p:nvPr/>
        </p:nvSpPr>
        <p:spPr>
          <a:xfrm>
            <a:off x="12237046" y="114453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3C3ACC5-1BE9-74D6-AF5F-2BDC0C57942B}"/>
              </a:ext>
            </a:extLst>
          </p:cNvPr>
          <p:cNvSpPr/>
          <p:nvPr/>
        </p:nvSpPr>
        <p:spPr>
          <a:xfrm>
            <a:off x="12800692" y="-248774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B68AF5E-D60A-E02C-B29F-41E4A7591C83}"/>
              </a:ext>
            </a:extLst>
          </p:cNvPr>
          <p:cNvSpPr/>
          <p:nvPr/>
        </p:nvSpPr>
        <p:spPr>
          <a:xfrm>
            <a:off x="11865032" y="7982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C41D8312-D03E-93D6-BE71-729EDA20C56E}"/>
              </a:ext>
            </a:extLst>
          </p:cNvPr>
          <p:cNvSpPr/>
          <p:nvPr/>
        </p:nvSpPr>
        <p:spPr>
          <a:xfrm>
            <a:off x="18095446" y="-77301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1508DB0-0ED8-278D-805A-59D45C3AB55F}"/>
              </a:ext>
            </a:extLst>
          </p:cNvPr>
          <p:cNvSpPr/>
          <p:nvPr/>
        </p:nvSpPr>
        <p:spPr>
          <a:xfrm>
            <a:off x="20970917" y="294626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37B7D80-410B-C10F-AD4F-DA44A79EC743}"/>
              </a:ext>
            </a:extLst>
          </p:cNvPr>
          <p:cNvSpPr/>
          <p:nvPr/>
        </p:nvSpPr>
        <p:spPr>
          <a:xfrm>
            <a:off x="18097924" y="14823459"/>
            <a:ext cx="1878169" cy="1788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C43B851-5593-320E-148A-41BC1661A943}"/>
              </a:ext>
            </a:extLst>
          </p:cNvPr>
          <p:cNvSpPr/>
          <p:nvPr/>
        </p:nvSpPr>
        <p:spPr>
          <a:xfrm>
            <a:off x="8088804" y="800265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86172C7C-2942-A2FD-4360-137E87534317}"/>
              </a:ext>
            </a:extLst>
          </p:cNvPr>
          <p:cNvSpPr/>
          <p:nvPr/>
        </p:nvSpPr>
        <p:spPr>
          <a:xfrm>
            <a:off x="9368390" y="-288665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60385A5C-36C3-E11B-4751-EC91249258D8}"/>
              </a:ext>
            </a:extLst>
          </p:cNvPr>
          <p:cNvSpPr/>
          <p:nvPr/>
        </p:nvSpPr>
        <p:spPr>
          <a:xfrm>
            <a:off x="6465646" y="1159134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28F3FD2-C9FE-4F2A-2AFF-66A0F0056E37}"/>
              </a:ext>
            </a:extLst>
          </p:cNvPr>
          <p:cNvSpPr/>
          <p:nvPr/>
        </p:nvSpPr>
        <p:spPr>
          <a:xfrm>
            <a:off x="4774192" y="80031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1C058AE-292F-4AAA-5A6F-9FF99BA00D9F}"/>
              </a:ext>
            </a:extLst>
          </p:cNvPr>
          <p:cNvSpPr/>
          <p:nvPr/>
        </p:nvSpPr>
        <p:spPr>
          <a:xfrm>
            <a:off x="11233261" y="1572160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73D658C0-439A-B0E9-7736-32372EA6C7F1}"/>
              </a:ext>
            </a:extLst>
          </p:cNvPr>
          <p:cNvSpPr/>
          <p:nvPr/>
        </p:nvSpPr>
        <p:spPr>
          <a:xfrm>
            <a:off x="22605752" y="-268909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D0EB83F6-B37A-BA31-13CA-B3B1D6832F20}"/>
              </a:ext>
            </a:extLst>
          </p:cNvPr>
          <p:cNvSpPr/>
          <p:nvPr/>
        </p:nvSpPr>
        <p:spPr>
          <a:xfrm>
            <a:off x="14207475" y="-10831229"/>
            <a:ext cx="1911013" cy="173624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96E60AD-EE64-0A02-5343-BC06F4597E5E}"/>
              </a:ext>
            </a:extLst>
          </p:cNvPr>
          <p:cNvSpPr/>
          <p:nvPr/>
        </p:nvSpPr>
        <p:spPr>
          <a:xfrm>
            <a:off x="4749155" y="154547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D0B5FE2-165A-4EAA-B7AE-C9F86BFA67E5}"/>
              </a:ext>
            </a:extLst>
          </p:cNvPr>
          <p:cNvSpPr/>
          <p:nvPr/>
        </p:nvSpPr>
        <p:spPr>
          <a:xfrm>
            <a:off x="6661344" y="-14596237"/>
            <a:ext cx="1914112" cy="1799701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F6E2B4D-8044-C05C-4085-4D6A6AB9B058}"/>
              </a:ext>
            </a:extLst>
          </p:cNvPr>
          <p:cNvSpPr/>
          <p:nvPr/>
        </p:nvSpPr>
        <p:spPr>
          <a:xfrm>
            <a:off x="1629269" y="-1127618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E38FB87-3DEB-C2CD-ED4E-D840D67F6EFB}"/>
              </a:ext>
            </a:extLst>
          </p:cNvPr>
          <p:cNvSpPr/>
          <p:nvPr/>
        </p:nvSpPr>
        <p:spPr>
          <a:xfrm>
            <a:off x="5237985" y="-29971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C2DDBAE5-90D1-865C-3889-D0F88E4F6F23}"/>
              </a:ext>
            </a:extLst>
          </p:cNvPr>
          <p:cNvSpPr/>
          <p:nvPr/>
        </p:nvSpPr>
        <p:spPr>
          <a:xfrm>
            <a:off x="3509356" y="-70080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D0CC471-F259-6045-F1DD-60B4FE40104C}"/>
              </a:ext>
            </a:extLst>
          </p:cNvPr>
          <p:cNvSpPr/>
          <p:nvPr/>
        </p:nvSpPr>
        <p:spPr>
          <a:xfrm>
            <a:off x="-10451059" y="-910607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38F9A25-EF2B-355D-C165-C95B6B4C61EB}"/>
              </a:ext>
            </a:extLst>
          </p:cNvPr>
          <p:cNvSpPr/>
          <p:nvPr/>
        </p:nvSpPr>
        <p:spPr>
          <a:xfrm>
            <a:off x="-11213059" y="13344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7BC066A5-5D20-F349-53B5-0F48BE915D4F}"/>
              </a:ext>
            </a:extLst>
          </p:cNvPr>
          <p:cNvSpPr/>
          <p:nvPr/>
        </p:nvSpPr>
        <p:spPr>
          <a:xfrm>
            <a:off x="1625921" y="1145454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0237CB-3B08-85C4-3228-201414112D7D}"/>
              </a:ext>
            </a:extLst>
          </p:cNvPr>
          <p:cNvSpPr/>
          <p:nvPr/>
        </p:nvSpPr>
        <p:spPr>
          <a:xfrm>
            <a:off x="-7097911" y="-669513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A8D9C0A-AF1D-4443-A835-15049302EB2D}"/>
              </a:ext>
            </a:extLst>
          </p:cNvPr>
          <p:cNvSpPr/>
          <p:nvPr/>
        </p:nvSpPr>
        <p:spPr>
          <a:xfrm>
            <a:off x="-8176213" y="23415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CA244217-036D-6FB6-1F22-30844930642D}"/>
              </a:ext>
            </a:extLst>
          </p:cNvPr>
          <p:cNvSpPr/>
          <p:nvPr/>
        </p:nvSpPr>
        <p:spPr>
          <a:xfrm>
            <a:off x="-8564403" y="120642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547665D7-0102-447D-74B3-FB4170DF1F5F}"/>
              </a:ext>
            </a:extLst>
          </p:cNvPr>
          <p:cNvSpPr/>
          <p:nvPr/>
        </p:nvSpPr>
        <p:spPr>
          <a:xfrm>
            <a:off x="1485371" y="799778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99D7601-47EB-A640-204B-A9596485CBBF}"/>
              </a:ext>
            </a:extLst>
          </p:cNvPr>
          <p:cNvSpPr/>
          <p:nvPr/>
        </p:nvSpPr>
        <p:spPr>
          <a:xfrm>
            <a:off x="1912602" y="-29934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0" name="Grupare 9">
            <a:extLst>
              <a:ext uri="{FF2B5EF4-FFF2-40B4-BE49-F238E27FC236}">
                <a16:creationId xmlns:a16="http://schemas.microsoft.com/office/drawing/2014/main" id="{1E35131A-A78B-B9E6-84EE-8846DB5440D2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B7C8A45-43F7-2A79-7219-5B8BA8193A46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009D554-2045-46BE-4401-24CB8E91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14" name="Hexagon 13">
            <a:extLst>
              <a:ext uri="{FF2B5EF4-FFF2-40B4-BE49-F238E27FC236}">
                <a16:creationId xmlns:a16="http://schemas.microsoft.com/office/drawing/2014/main" id="{5278C8E2-07B5-DBEF-4041-FC3A51DAA509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8" name="Imagine 1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AA1B062D-D193-739D-1DF4-26A7E39E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82662F65-CB8C-9314-E065-76D86D383DE5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6" name="Imagine 25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8590C934-EABA-5F0E-7110-F78BF25A0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30" name="Hexagon 29">
            <a:extLst>
              <a:ext uri="{FF2B5EF4-FFF2-40B4-BE49-F238E27FC236}">
                <a16:creationId xmlns:a16="http://schemas.microsoft.com/office/drawing/2014/main" id="{5A6DAA7B-865C-5567-5167-50C95E757256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4" name="Imagine 3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786D6EE3-1FF7-BB42-7B93-61F23BC2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62" name="Hexagon 61">
            <a:extLst>
              <a:ext uri="{FF2B5EF4-FFF2-40B4-BE49-F238E27FC236}">
                <a16:creationId xmlns:a16="http://schemas.microsoft.com/office/drawing/2014/main" id="{B0782DB1-8932-40E6-1799-3B35973BE675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6" name="Imagine 65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6E95EC0A-5462-47BE-E629-F06704503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EA06C859-A5AE-C6DC-A72F-ADA3FD73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441599" y="-84377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994161" y="4741"/>
            <a:ext cx="1870981" cy="177813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432015" y="9024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993919" y="177690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442824" y="265758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989456" y="34893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430391" y="434578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991650" y="517963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433945" y="6069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C777698-6ABB-FAC6-2843-3AB5A017061B}"/>
              </a:ext>
            </a:extLst>
          </p:cNvPr>
          <p:cNvSpPr/>
          <p:nvPr/>
        </p:nvSpPr>
        <p:spPr>
          <a:xfrm>
            <a:off x="8088805" y="8387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1FC3BB6-59DC-F69F-6AEB-41B0A9A95121}"/>
              </a:ext>
            </a:extLst>
          </p:cNvPr>
          <p:cNvSpPr/>
          <p:nvPr/>
        </p:nvSpPr>
        <p:spPr>
          <a:xfrm>
            <a:off x="8088804" y="258683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4634F0-0B70-9629-A85C-73E0AC177288}"/>
              </a:ext>
            </a:extLst>
          </p:cNvPr>
          <p:cNvSpPr/>
          <p:nvPr/>
        </p:nvSpPr>
        <p:spPr>
          <a:xfrm>
            <a:off x="8062528" y="4299233"/>
            <a:ext cx="1878169" cy="1788793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B434A03-A7BA-330A-5D8B-15B2002C66D5}"/>
              </a:ext>
            </a:extLst>
          </p:cNvPr>
          <p:cNvSpPr/>
          <p:nvPr/>
        </p:nvSpPr>
        <p:spPr>
          <a:xfrm>
            <a:off x="8088804" y="60904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DD0E3A4-2AED-BFDF-7AC9-7C7EAFD084C7}"/>
              </a:ext>
            </a:extLst>
          </p:cNvPr>
          <p:cNvSpPr/>
          <p:nvPr/>
        </p:nvSpPr>
        <p:spPr>
          <a:xfrm>
            <a:off x="8088805" y="-8738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65F3A41-413C-2484-C950-D1ABC986D5C3}"/>
              </a:ext>
            </a:extLst>
          </p:cNvPr>
          <p:cNvSpPr/>
          <p:nvPr/>
        </p:nvSpPr>
        <p:spPr>
          <a:xfrm>
            <a:off x="6666929" y="522217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F9C8942-8F34-FC95-9BAE-A57A9FEDD095}"/>
              </a:ext>
            </a:extLst>
          </p:cNvPr>
          <p:cNvSpPr/>
          <p:nvPr/>
        </p:nvSpPr>
        <p:spPr>
          <a:xfrm>
            <a:off x="5277400" y="609092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601A1A-7CAB-CD87-3B70-446A6C090A0C}"/>
              </a:ext>
            </a:extLst>
          </p:cNvPr>
          <p:cNvSpPr/>
          <p:nvPr/>
        </p:nvSpPr>
        <p:spPr>
          <a:xfrm>
            <a:off x="6661261" y="347209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5CFD66F-8AEC-1F2F-C343-242F438E36C6}"/>
              </a:ext>
            </a:extLst>
          </p:cNvPr>
          <p:cNvSpPr/>
          <p:nvPr/>
        </p:nvSpPr>
        <p:spPr>
          <a:xfrm>
            <a:off x="6661261" y="172475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3D31432-0D1C-3DF1-F83D-72F7396DE46B}"/>
              </a:ext>
            </a:extLst>
          </p:cNvPr>
          <p:cNvSpPr/>
          <p:nvPr/>
        </p:nvSpPr>
        <p:spPr>
          <a:xfrm>
            <a:off x="6630607" y="-5078"/>
            <a:ext cx="1911013" cy="173624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ECF96D1-5054-6CF1-931C-678C6B8CC284}"/>
              </a:ext>
            </a:extLst>
          </p:cNvPr>
          <p:cNvSpPr/>
          <p:nvPr/>
        </p:nvSpPr>
        <p:spPr>
          <a:xfrm>
            <a:off x="5237985" y="436985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3BAD488-87FD-28B2-CD27-1B9687120493}"/>
              </a:ext>
            </a:extLst>
          </p:cNvPr>
          <p:cNvSpPr/>
          <p:nvPr/>
        </p:nvSpPr>
        <p:spPr>
          <a:xfrm>
            <a:off x="5237986" y="2584707"/>
            <a:ext cx="1914112" cy="1799701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3C147A1F-FB3D-D207-D18C-66D277A590F6}"/>
              </a:ext>
            </a:extLst>
          </p:cNvPr>
          <p:cNvSpPr/>
          <p:nvPr/>
        </p:nvSpPr>
        <p:spPr>
          <a:xfrm>
            <a:off x="5237986" y="90144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9DA09428-39D2-9381-7A16-1235A335DAF8}"/>
              </a:ext>
            </a:extLst>
          </p:cNvPr>
          <p:cNvSpPr/>
          <p:nvPr/>
        </p:nvSpPr>
        <p:spPr>
          <a:xfrm>
            <a:off x="5237985" y="-82619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1C54D7C-8391-7F64-97E3-4AAA704C6852}"/>
              </a:ext>
            </a:extLst>
          </p:cNvPr>
          <p:cNvSpPr/>
          <p:nvPr/>
        </p:nvSpPr>
        <p:spPr>
          <a:xfrm>
            <a:off x="3825658" y="806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E40E9E59-62C5-5905-5E60-BBB8A3203F8F}"/>
              </a:ext>
            </a:extLst>
          </p:cNvPr>
          <p:cNvSpPr/>
          <p:nvPr/>
        </p:nvSpPr>
        <p:spPr>
          <a:xfrm>
            <a:off x="3825658" y="17488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4A978E1-E79A-8C80-42DD-6304CE1F6428}"/>
              </a:ext>
            </a:extLst>
          </p:cNvPr>
          <p:cNvSpPr/>
          <p:nvPr/>
        </p:nvSpPr>
        <p:spPr>
          <a:xfrm>
            <a:off x="3825658" y="349618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E91DF8F-FC13-6A6C-803B-AD97DA6820A2}"/>
              </a:ext>
            </a:extLst>
          </p:cNvPr>
          <p:cNvSpPr/>
          <p:nvPr/>
        </p:nvSpPr>
        <p:spPr>
          <a:xfrm>
            <a:off x="3825657" y="5243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BF8239B-6880-0D7B-A84B-612C995BD845}"/>
              </a:ext>
            </a:extLst>
          </p:cNvPr>
          <p:cNvSpPr/>
          <p:nvPr/>
        </p:nvSpPr>
        <p:spPr>
          <a:xfrm>
            <a:off x="2419900" y="88173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15631D1-DE36-1A01-3098-08F05B193D52}"/>
              </a:ext>
            </a:extLst>
          </p:cNvPr>
          <p:cNvSpPr/>
          <p:nvPr/>
        </p:nvSpPr>
        <p:spPr>
          <a:xfrm>
            <a:off x="2419900" y="262907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3FBFFF54-8ACA-684F-4251-8A829F04B23D}"/>
              </a:ext>
            </a:extLst>
          </p:cNvPr>
          <p:cNvSpPr/>
          <p:nvPr/>
        </p:nvSpPr>
        <p:spPr>
          <a:xfrm>
            <a:off x="2419899" y="434357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7EA1C8C-B8BD-6321-2557-A41663F5075D}"/>
              </a:ext>
            </a:extLst>
          </p:cNvPr>
          <p:cNvSpPr/>
          <p:nvPr/>
        </p:nvSpPr>
        <p:spPr>
          <a:xfrm>
            <a:off x="2419899" y="60712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D3C8292-F317-96A8-641F-CA284E08B43B}"/>
              </a:ext>
            </a:extLst>
          </p:cNvPr>
          <p:cNvSpPr/>
          <p:nvPr/>
        </p:nvSpPr>
        <p:spPr>
          <a:xfrm>
            <a:off x="2387055" y="-86561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7" name="Imagine 6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A1A292DF-23A6-643D-50F0-7C6AA76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59" y="189776"/>
            <a:ext cx="4726640" cy="4783849"/>
          </a:xfrm>
          <a:prstGeom prst="rect">
            <a:avLst/>
          </a:prstGeom>
        </p:spPr>
      </p:pic>
      <p:pic>
        <p:nvPicPr>
          <p:cNvPr id="48" name="Imagine 47" descr="O imagine care conține Font, Grafică, tipografie, proiectare&#10;&#10;Descriere generată automat">
            <a:extLst>
              <a:ext uri="{FF2B5EF4-FFF2-40B4-BE49-F238E27FC236}">
                <a16:creationId xmlns:a16="http://schemas.microsoft.com/office/drawing/2014/main" id="{217F2973-88ED-3F5A-2A75-192A3EF13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842799"/>
            <a:ext cx="9601200" cy="13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65" name="Dreptunghi: colțuri rotunjite 164">
            <a:extLst>
              <a:ext uri="{FF2B5EF4-FFF2-40B4-BE49-F238E27FC236}">
                <a16:creationId xmlns:a16="http://schemas.microsoft.com/office/drawing/2014/main" id="{CE2DDF44-74B0-0676-93F7-47369BC3D324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3" name="Dreptunghi 112">
            <a:extLst>
              <a:ext uri="{FF2B5EF4-FFF2-40B4-BE49-F238E27FC236}">
                <a16:creationId xmlns:a16="http://schemas.microsoft.com/office/drawing/2014/main" id="{15F7A71E-B509-8C49-8359-4B51E237C226}"/>
              </a:ext>
            </a:extLst>
          </p:cNvPr>
          <p:cNvSpPr/>
          <p:nvPr/>
        </p:nvSpPr>
        <p:spPr>
          <a:xfrm>
            <a:off x="3943110" y="6308769"/>
            <a:ext cx="58090" cy="45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2" name="Grupare 121">
            <a:extLst>
              <a:ext uri="{FF2B5EF4-FFF2-40B4-BE49-F238E27FC236}">
                <a16:creationId xmlns:a16="http://schemas.microsoft.com/office/drawing/2014/main" id="{B553E7D4-5975-D349-1C7A-1B963C52F4CB}"/>
              </a:ext>
            </a:extLst>
          </p:cNvPr>
          <p:cNvGrpSpPr/>
          <p:nvPr/>
        </p:nvGrpSpPr>
        <p:grpSpPr>
          <a:xfrm>
            <a:off x="3850166" y="5800814"/>
            <a:ext cx="244638" cy="738538"/>
            <a:chOff x="5284519" y="1067938"/>
            <a:chExt cx="1622960" cy="4862301"/>
          </a:xfrm>
        </p:grpSpPr>
        <p:sp>
          <p:nvSpPr>
            <p:cNvPr id="115" name="Cerc: gol 114">
              <a:extLst>
                <a:ext uri="{FF2B5EF4-FFF2-40B4-BE49-F238E27FC236}">
                  <a16:creationId xmlns:a16="http://schemas.microsoft.com/office/drawing/2014/main" id="{DB6CE1FE-2E9E-3478-E41F-DE2107DCCB8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Arc plin 115">
              <a:extLst>
                <a:ext uri="{FF2B5EF4-FFF2-40B4-BE49-F238E27FC236}">
                  <a16:creationId xmlns:a16="http://schemas.microsoft.com/office/drawing/2014/main" id="{5AEE1ED1-8F87-BB39-88E9-8330D9E301C0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A489F933-C1EF-C86A-DF75-B1DC9FEF92B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02A2ACB3-4D36-611A-9CFA-525556E4CD9E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85E288E1-8B86-275C-B0A5-DD4B4FA3785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99E80AB0-586A-3A13-0470-5E42753E34B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C6EE336C-53FC-DC53-E50B-6C2484AFD43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2" name="Imagine 1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D6324A2F-7B50-3DED-F016-AF7B7F47A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38" name="Dreptunghi: colțuri rotunjite 37">
            <a:extLst>
              <a:ext uri="{FF2B5EF4-FFF2-40B4-BE49-F238E27FC236}">
                <a16:creationId xmlns:a16="http://schemas.microsoft.com/office/drawing/2014/main" id="{2AC42230-4C81-C202-325B-E799C67C4631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4" name="Dreptunghi: colțuri rotunjite 103">
            <a:extLst>
              <a:ext uri="{FF2B5EF4-FFF2-40B4-BE49-F238E27FC236}">
                <a16:creationId xmlns:a16="http://schemas.microsoft.com/office/drawing/2014/main" id="{BEA2C2E0-A5AF-95D5-37BB-75FFBA3E76E1}"/>
              </a:ext>
            </a:extLst>
          </p:cNvPr>
          <p:cNvSpPr/>
          <p:nvPr/>
        </p:nvSpPr>
        <p:spPr>
          <a:xfrm>
            <a:off x="1274669" y="1409140"/>
            <a:ext cx="3451411" cy="3765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EF49B831-20B9-7062-282B-C9D8FA7CE510}"/>
              </a:ext>
            </a:extLst>
          </p:cNvPr>
          <p:cNvSpPr/>
          <p:nvPr/>
        </p:nvSpPr>
        <p:spPr>
          <a:xfrm>
            <a:off x="2819503" y="2636989"/>
            <a:ext cx="329349" cy="14830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36" name="Grupare 35">
            <a:extLst>
              <a:ext uri="{FF2B5EF4-FFF2-40B4-BE49-F238E27FC236}">
                <a16:creationId xmlns:a16="http://schemas.microsoft.com/office/drawing/2014/main" id="{3235305E-04C3-89EB-2F6D-0B6196763E26}"/>
              </a:ext>
            </a:extLst>
          </p:cNvPr>
          <p:cNvGrpSpPr/>
          <p:nvPr/>
        </p:nvGrpSpPr>
        <p:grpSpPr>
          <a:xfrm>
            <a:off x="2382196" y="1665844"/>
            <a:ext cx="1208341" cy="3259859"/>
            <a:chOff x="5284519" y="1067938"/>
            <a:chExt cx="1622960" cy="4862301"/>
          </a:xfrm>
        </p:grpSpPr>
        <p:sp>
          <p:nvSpPr>
            <p:cNvPr id="9" name="Cerc: gol 8">
              <a:extLst>
                <a:ext uri="{FF2B5EF4-FFF2-40B4-BE49-F238E27FC236}">
                  <a16:creationId xmlns:a16="http://schemas.microsoft.com/office/drawing/2014/main" id="{2698CC9B-7067-139D-F170-8B48BF7C8CD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0" name="Arc plin 9">
              <a:extLst>
                <a:ext uri="{FF2B5EF4-FFF2-40B4-BE49-F238E27FC236}">
                  <a16:creationId xmlns:a16="http://schemas.microsoft.com/office/drawing/2014/main" id="{23B37A6E-4489-34F1-7C68-A94B57B204E6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630F2E59-C060-0303-85A9-9EF36AD665D3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2" name="Dreptunghi 31">
              <a:extLst>
                <a:ext uri="{FF2B5EF4-FFF2-40B4-BE49-F238E27FC236}">
                  <a16:creationId xmlns:a16="http://schemas.microsoft.com/office/drawing/2014/main" id="{6A163010-B5FC-0F17-013D-52F14E37005B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3" name="Dreptunghi 32">
              <a:extLst>
                <a:ext uri="{FF2B5EF4-FFF2-40B4-BE49-F238E27FC236}">
                  <a16:creationId xmlns:a16="http://schemas.microsoft.com/office/drawing/2014/main" id="{150BB3C4-4B9D-6446-10A5-F96C67DD5685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4" name="Dreptunghi 33">
              <a:extLst>
                <a:ext uri="{FF2B5EF4-FFF2-40B4-BE49-F238E27FC236}">
                  <a16:creationId xmlns:a16="http://schemas.microsoft.com/office/drawing/2014/main" id="{35FFAEA1-CD8B-9A23-9153-ED1647ED3E6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5" name="Dreptunghi 34">
              <a:extLst>
                <a:ext uri="{FF2B5EF4-FFF2-40B4-BE49-F238E27FC236}">
                  <a16:creationId xmlns:a16="http://schemas.microsoft.com/office/drawing/2014/main" id="{29C2EE1C-95E9-EB51-9676-80967590C7E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33619835-8E63-4EE4-043B-B28C8AB50DB7}"/>
              </a:ext>
            </a:extLst>
          </p:cNvPr>
          <p:cNvSpPr txBox="1"/>
          <p:nvPr/>
        </p:nvSpPr>
        <p:spPr>
          <a:xfrm>
            <a:off x="4975991" y="2266294"/>
            <a:ext cx="566244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Implementare de senzor de temperatura pentru sporirea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calitatii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masuratorii</a:t>
            </a:r>
            <a:endParaRPr lang="ro-RO" sz="3200" b="1" i="1" dirty="0" err="1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4" name="Imagine 3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41A122E-0D91-0F96-0BDE-4C0381C8C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1DC0DD35-84AB-584C-D5B9-4E0416C1FBE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1700CED5-0979-37C1-61BD-FAF007C7C0C4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323D7884-E1A4-B684-19AD-8DE75A22847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39" name="Cerc: gol 38">
              <a:extLst>
                <a:ext uri="{FF2B5EF4-FFF2-40B4-BE49-F238E27FC236}">
                  <a16:creationId xmlns:a16="http://schemas.microsoft.com/office/drawing/2014/main" id="{6B5DBEB5-1575-A885-4A91-C3475FC2E553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0" name="Arc plin 39">
              <a:extLst>
                <a:ext uri="{FF2B5EF4-FFF2-40B4-BE49-F238E27FC236}">
                  <a16:creationId xmlns:a16="http://schemas.microsoft.com/office/drawing/2014/main" id="{76E91E79-B03D-481E-8138-980F2F85A34B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1" name="Dreptunghi 40">
              <a:extLst>
                <a:ext uri="{FF2B5EF4-FFF2-40B4-BE49-F238E27FC236}">
                  <a16:creationId xmlns:a16="http://schemas.microsoft.com/office/drawing/2014/main" id="{A3184389-24CD-5D44-8714-D5C4C7AF918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2" name="Dreptunghi 41">
              <a:extLst>
                <a:ext uri="{FF2B5EF4-FFF2-40B4-BE49-F238E27FC236}">
                  <a16:creationId xmlns:a16="http://schemas.microsoft.com/office/drawing/2014/main" id="{B1D4E978-3A5C-89A7-4567-97594538363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3" name="Dreptunghi 42">
              <a:extLst>
                <a:ext uri="{FF2B5EF4-FFF2-40B4-BE49-F238E27FC236}">
                  <a16:creationId xmlns:a16="http://schemas.microsoft.com/office/drawing/2014/main" id="{A64D3638-19B5-5080-3FA7-D481264901A8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4" name="Dreptunghi 43">
              <a:extLst>
                <a:ext uri="{FF2B5EF4-FFF2-40B4-BE49-F238E27FC236}">
                  <a16:creationId xmlns:a16="http://schemas.microsoft.com/office/drawing/2014/main" id="{602924EA-173F-D15C-DDC1-ACD216F2B810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5" name="Dreptunghi 44">
              <a:extLst>
                <a:ext uri="{FF2B5EF4-FFF2-40B4-BE49-F238E27FC236}">
                  <a16:creationId xmlns:a16="http://schemas.microsoft.com/office/drawing/2014/main" id="{DB5E44B5-007C-AC96-DD24-4619A78F4758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5120ED1-ED76-9D90-F281-15A4690DE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2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30" name="Dreptunghi: colțuri rotunjite 129">
            <a:extLst>
              <a:ext uri="{FF2B5EF4-FFF2-40B4-BE49-F238E27FC236}">
                <a16:creationId xmlns:a16="http://schemas.microsoft.com/office/drawing/2014/main" id="{CE83974E-AFA3-05BD-FAB6-5F71CF8A299F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8" name="Dreptunghi: colțuri rotunjite 107">
            <a:extLst>
              <a:ext uri="{FF2B5EF4-FFF2-40B4-BE49-F238E27FC236}">
                <a16:creationId xmlns:a16="http://schemas.microsoft.com/office/drawing/2014/main" id="{0F041992-96C7-D5FF-291B-3E6A4E88BDC2}"/>
              </a:ext>
            </a:extLst>
          </p:cNvPr>
          <p:cNvSpPr/>
          <p:nvPr/>
        </p:nvSpPr>
        <p:spPr>
          <a:xfrm>
            <a:off x="1117785" y="1588434"/>
            <a:ext cx="3283323" cy="351864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39" name="Grupare 38">
            <a:extLst>
              <a:ext uri="{FF2B5EF4-FFF2-40B4-BE49-F238E27FC236}">
                <a16:creationId xmlns:a16="http://schemas.microsoft.com/office/drawing/2014/main" id="{B8CD1029-738F-6D81-5784-D374568C6748}"/>
              </a:ext>
            </a:extLst>
          </p:cNvPr>
          <p:cNvGrpSpPr/>
          <p:nvPr/>
        </p:nvGrpSpPr>
        <p:grpSpPr>
          <a:xfrm>
            <a:off x="1290413" y="2389632"/>
            <a:ext cx="2726799" cy="2043169"/>
            <a:chOff x="4064708" y="1377731"/>
            <a:chExt cx="3482009" cy="2648606"/>
          </a:xfrm>
        </p:grpSpPr>
        <p:cxnSp>
          <p:nvCxnSpPr>
            <p:cNvPr id="37" name="Conector drept cu săgeată 36">
              <a:extLst>
                <a:ext uri="{FF2B5EF4-FFF2-40B4-BE49-F238E27FC236}">
                  <a16:creationId xmlns:a16="http://schemas.microsoft.com/office/drawing/2014/main" id="{0154ABEA-96B0-C7F9-A646-3D58AD62BD97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11398A11-3339-988B-389B-CA910B64A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are 42">
            <a:extLst>
              <a:ext uri="{FF2B5EF4-FFF2-40B4-BE49-F238E27FC236}">
                <a16:creationId xmlns:a16="http://schemas.microsoft.com/office/drawing/2014/main" id="{A0691914-40CA-B67E-B1BA-E0CA6D0D5751}"/>
              </a:ext>
            </a:extLst>
          </p:cNvPr>
          <p:cNvGrpSpPr/>
          <p:nvPr/>
        </p:nvGrpSpPr>
        <p:grpSpPr>
          <a:xfrm>
            <a:off x="2098025" y="2970297"/>
            <a:ext cx="499159" cy="750970"/>
            <a:chOff x="5538231" y="2992709"/>
            <a:chExt cx="499159" cy="750970"/>
          </a:xfrm>
        </p:grpSpPr>
        <p:cxnSp>
          <p:nvCxnSpPr>
            <p:cNvPr id="41" name="Conector drept cu săgeată 40">
              <a:extLst>
                <a:ext uri="{FF2B5EF4-FFF2-40B4-BE49-F238E27FC236}">
                  <a16:creationId xmlns:a16="http://schemas.microsoft.com/office/drawing/2014/main" id="{32A51600-7858-15F9-2831-194DF67E8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0F8ACA-342B-B866-7A8E-6A9D0E6E0CF7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7" name="Grupare 46">
            <a:extLst>
              <a:ext uri="{FF2B5EF4-FFF2-40B4-BE49-F238E27FC236}">
                <a16:creationId xmlns:a16="http://schemas.microsoft.com/office/drawing/2014/main" id="{7458E947-76EF-426E-CBCD-A5C5BF2F5A40}"/>
              </a:ext>
            </a:extLst>
          </p:cNvPr>
          <p:cNvGrpSpPr/>
          <p:nvPr/>
        </p:nvGrpSpPr>
        <p:grpSpPr>
          <a:xfrm>
            <a:off x="1583146" y="2942837"/>
            <a:ext cx="553865" cy="1209257"/>
            <a:chOff x="5023352" y="2965249"/>
            <a:chExt cx="553865" cy="1209257"/>
          </a:xfrm>
        </p:grpSpPr>
        <p:cxnSp>
          <p:nvCxnSpPr>
            <p:cNvPr id="45" name="Conector drept cu săgeată 44">
              <a:extLst>
                <a:ext uri="{FF2B5EF4-FFF2-40B4-BE49-F238E27FC236}">
                  <a16:creationId xmlns:a16="http://schemas.microsoft.com/office/drawing/2014/main" id="{1514E875-5BE1-02BD-32D4-6C133A4CE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D51E2A-CCB8-A1F6-6E91-B77DF1A208A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1" name="Grupare 50">
            <a:extLst>
              <a:ext uri="{FF2B5EF4-FFF2-40B4-BE49-F238E27FC236}">
                <a16:creationId xmlns:a16="http://schemas.microsoft.com/office/drawing/2014/main" id="{CD23325D-EF0E-9BEE-644C-9D42204BD26F}"/>
              </a:ext>
            </a:extLst>
          </p:cNvPr>
          <p:cNvGrpSpPr/>
          <p:nvPr/>
        </p:nvGrpSpPr>
        <p:grpSpPr>
          <a:xfrm>
            <a:off x="2548543" y="3247132"/>
            <a:ext cx="981858" cy="441443"/>
            <a:chOff x="5988749" y="3269544"/>
            <a:chExt cx="981858" cy="441443"/>
          </a:xfrm>
        </p:grpSpPr>
        <p:cxnSp>
          <p:nvCxnSpPr>
            <p:cNvPr id="49" name="Conector drept cu săgeată 48">
              <a:extLst>
                <a:ext uri="{FF2B5EF4-FFF2-40B4-BE49-F238E27FC236}">
                  <a16:creationId xmlns:a16="http://schemas.microsoft.com/office/drawing/2014/main" id="{12ECB3D0-A4AB-1368-D67F-9B6A668B4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ED34C5-005B-1F7E-8D5C-269391859EB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5" name="Grupare 54">
            <a:extLst>
              <a:ext uri="{FF2B5EF4-FFF2-40B4-BE49-F238E27FC236}">
                <a16:creationId xmlns:a16="http://schemas.microsoft.com/office/drawing/2014/main" id="{400B92D3-83A9-E241-3562-E0BA0B256875}"/>
              </a:ext>
            </a:extLst>
          </p:cNvPr>
          <p:cNvGrpSpPr/>
          <p:nvPr/>
        </p:nvGrpSpPr>
        <p:grpSpPr>
          <a:xfrm>
            <a:off x="1576710" y="3197856"/>
            <a:ext cx="945229" cy="522562"/>
            <a:chOff x="5016916" y="3220268"/>
            <a:chExt cx="945229" cy="522562"/>
          </a:xfrm>
        </p:grpSpPr>
        <p:cxnSp>
          <p:nvCxnSpPr>
            <p:cNvPr id="53" name="Conector drept cu săgeată 52">
              <a:extLst>
                <a:ext uri="{FF2B5EF4-FFF2-40B4-BE49-F238E27FC236}">
                  <a16:creationId xmlns:a16="http://schemas.microsoft.com/office/drawing/2014/main" id="{09C93724-0D5E-2173-9F56-105512BA2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1C050B-F3A2-F90B-27A6-450840C6D4D9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9" name="Grupare 58">
            <a:extLst>
              <a:ext uri="{FF2B5EF4-FFF2-40B4-BE49-F238E27FC236}">
                <a16:creationId xmlns:a16="http://schemas.microsoft.com/office/drawing/2014/main" id="{D25A4112-88BC-0D32-29A8-D83024D72DAD}"/>
              </a:ext>
            </a:extLst>
          </p:cNvPr>
          <p:cNvGrpSpPr/>
          <p:nvPr/>
        </p:nvGrpSpPr>
        <p:grpSpPr>
          <a:xfrm>
            <a:off x="2886053" y="3175794"/>
            <a:ext cx="433475" cy="700839"/>
            <a:chOff x="6322332" y="3198206"/>
            <a:chExt cx="437402" cy="747973"/>
          </a:xfrm>
        </p:grpSpPr>
        <p:cxnSp>
          <p:nvCxnSpPr>
            <p:cNvPr id="57" name="Conector drept cu săgeată 56">
              <a:extLst>
                <a:ext uri="{FF2B5EF4-FFF2-40B4-BE49-F238E27FC236}">
                  <a16:creationId xmlns:a16="http://schemas.microsoft.com/office/drawing/2014/main" id="{4981E59D-8214-954E-0417-A0FFE64A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EC66E3-C5EA-89E3-AD0D-F75242BF3438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3" name="Grupare 62">
            <a:extLst>
              <a:ext uri="{FF2B5EF4-FFF2-40B4-BE49-F238E27FC236}">
                <a16:creationId xmlns:a16="http://schemas.microsoft.com/office/drawing/2014/main" id="{B5229F20-0A71-28A4-3BEA-D16950FFC6BE}"/>
              </a:ext>
            </a:extLst>
          </p:cNvPr>
          <p:cNvGrpSpPr/>
          <p:nvPr/>
        </p:nvGrpSpPr>
        <p:grpSpPr>
          <a:xfrm>
            <a:off x="3249638" y="3210224"/>
            <a:ext cx="678279" cy="511377"/>
            <a:chOff x="6689844" y="3232636"/>
            <a:chExt cx="678279" cy="51137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6CEB0F-2F8B-F1A0-263D-9732F6AC4DCB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D906C3D-A45F-EA10-44CB-188313F5C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are 66">
            <a:extLst>
              <a:ext uri="{FF2B5EF4-FFF2-40B4-BE49-F238E27FC236}">
                <a16:creationId xmlns:a16="http://schemas.microsoft.com/office/drawing/2014/main" id="{AA54DB41-5E66-6F0D-468D-907C94A25E44}"/>
              </a:ext>
            </a:extLst>
          </p:cNvPr>
          <p:cNvGrpSpPr/>
          <p:nvPr/>
        </p:nvGrpSpPr>
        <p:grpSpPr>
          <a:xfrm>
            <a:off x="3491414" y="2442286"/>
            <a:ext cx="476584" cy="857075"/>
            <a:chOff x="6931620" y="2464698"/>
            <a:chExt cx="476584" cy="857075"/>
          </a:xfrm>
        </p:grpSpPr>
        <p:cxnSp>
          <p:nvCxnSpPr>
            <p:cNvPr id="65" name="Conector drept cu săgeată 64">
              <a:extLst>
                <a:ext uri="{FF2B5EF4-FFF2-40B4-BE49-F238E27FC236}">
                  <a16:creationId xmlns:a16="http://schemas.microsoft.com/office/drawing/2014/main" id="{038DAA82-4160-2F81-3521-E890B9F7A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E5A00C-828D-AD83-03BD-7005A89BF074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3" name="Grupare 82">
            <a:extLst>
              <a:ext uri="{FF2B5EF4-FFF2-40B4-BE49-F238E27FC236}">
                <a16:creationId xmlns:a16="http://schemas.microsoft.com/office/drawing/2014/main" id="{A9A4693F-E127-15D2-4260-99B186BE273D}"/>
              </a:ext>
            </a:extLst>
          </p:cNvPr>
          <p:cNvGrpSpPr/>
          <p:nvPr/>
        </p:nvGrpSpPr>
        <p:grpSpPr>
          <a:xfrm>
            <a:off x="2471311" y="3214439"/>
            <a:ext cx="451267" cy="696790"/>
            <a:chOff x="5911517" y="3236851"/>
            <a:chExt cx="451267" cy="696790"/>
          </a:xfrm>
        </p:grpSpPr>
        <p:cxnSp>
          <p:nvCxnSpPr>
            <p:cNvPr id="75" name="Conector drept cu săgeată 74">
              <a:extLst>
                <a:ext uri="{FF2B5EF4-FFF2-40B4-BE49-F238E27FC236}">
                  <a16:creationId xmlns:a16="http://schemas.microsoft.com/office/drawing/2014/main" id="{A0AD7FB9-A473-950C-99AB-5D5CB58E1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C6B19B-73B5-356D-ECEA-230452B52DEB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16" name="Dreptunghi 115">
            <a:extLst>
              <a:ext uri="{FF2B5EF4-FFF2-40B4-BE49-F238E27FC236}">
                <a16:creationId xmlns:a16="http://schemas.microsoft.com/office/drawing/2014/main" id="{C8946056-7C1D-1DCD-588D-D5DB92A0302F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6" name="Grupare 125">
            <a:extLst>
              <a:ext uri="{FF2B5EF4-FFF2-40B4-BE49-F238E27FC236}">
                <a16:creationId xmlns:a16="http://schemas.microsoft.com/office/drawing/2014/main" id="{61FDBE48-9A67-5A32-BC78-4E28F353076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118" name="Cerc: gol 117">
              <a:extLst>
                <a:ext uri="{FF2B5EF4-FFF2-40B4-BE49-F238E27FC236}">
                  <a16:creationId xmlns:a16="http://schemas.microsoft.com/office/drawing/2014/main" id="{69DFC586-13ED-5FAB-0F39-DA088EAD1FC8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9" name="Arc plin 118">
              <a:extLst>
                <a:ext uri="{FF2B5EF4-FFF2-40B4-BE49-F238E27FC236}">
                  <a16:creationId xmlns:a16="http://schemas.microsoft.com/office/drawing/2014/main" id="{8347C987-D99B-DB77-DC96-8F8735A670AA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EF52B7C5-7026-AA14-95E6-5665D76C3BD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626EA80D-D6AE-A987-A9D9-326D293A1F2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2" name="Dreptunghi 121">
              <a:extLst>
                <a:ext uri="{FF2B5EF4-FFF2-40B4-BE49-F238E27FC236}">
                  <a16:creationId xmlns:a16="http://schemas.microsoft.com/office/drawing/2014/main" id="{ED818FCA-C5A3-C7E4-D432-8FCA1055AF56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3" name="Dreptunghi 122">
              <a:extLst>
                <a:ext uri="{FF2B5EF4-FFF2-40B4-BE49-F238E27FC236}">
                  <a16:creationId xmlns:a16="http://schemas.microsoft.com/office/drawing/2014/main" id="{49EA6BF6-8D8E-1FCD-0C26-F80B86EF9709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4" name="Dreptunghi 123">
              <a:extLst>
                <a:ext uri="{FF2B5EF4-FFF2-40B4-BE49-F238E27FC236}">
                  <a16:creationId xmlns:a16="http://schemas.microsoft.com/office/drawing/2014/main" id="{67D0D1AE-32B7-1DC9-73C8-9DEB4A5E102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C7D826FC-642F-F570-8D92-B2A6017731E0}"/>
              </a:ext>
            </a:extLst>
          </p:cNvPr>
          <p:cNvSpPr txBox="1"/>
          <p:nvPr/>
        </p:nvSpPr>
        <p:spPr>
          <a:xfrm>
            <a:off x="4975991" y="2581604"/>
            <a:ext cx="566244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Ilustrarea grafica a istoricului valorilor</a:t>
            </a:r>
            <a:endParaRPr lang="ro-RO" sz="3200" b="1" i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61C0F2B-B6DA-DB47-AF6A-CC892300E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42" name="Dreptunghi: colțuri rotunjite 141">
            <a:extLst>
              <a:ext uri="{FF2B5EF4-FFF2-40B4-BE49-F238E27FC236}">
                <a16:creationId xmlns:a16="http://schemas.microsoft.com/office/drawing/2014/main" id="{019C4FDF-EB19-5B1C-8FB2-4C78947817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Dreptunghi 54">
            <a:extLst>
              <a:ext uri="{FF2B5EF4-FFF2-40B4-BE49-F238E27FC236}">
                <a16:creationId xmlns:a16="http://schemas.microsoft.com/office/drawing/2014/main" id="{5DDD1309-3281-2106-384C-C2F4C9A82145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7F5D942D-D5C4-D469-C067-B21C55B8C4B8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57" name="Cerc: gol 56">
              <a:extLst>
                <a:ext uri="{FF2B5EF4-FFF2-40B4-BE49-F238E27FC236}">
                  <a16:creationId xmlns:a16="http://schemas.microsoft.com/office/drawing/2014/main" id="{14985C09-F0A8-454C-33AA-10154919AFB6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8" name="Arc plin 57">
              <a:extLst>
                <a:ext uri="{FF2B5EF4-FFF2-40B4-BE49-F238E27FC236}">
                  <a16:creationId xmlns:a16="http://schemas.microsoft.com/office/drawing/2014/main" id="{D7005C88-6726-DA03-8489-B29969DCD199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9" name="Dreptunghi 58">
              <a:extLst>
                <a:ext uri="{FF2B5EF4-FFF2-40B4-BE49-F238E27FC236}">
                  <a16:creationId xmlns:a16="http://schemas.microsoft.com/office/drawing/2014/main" id="{5AB44002-A698-E288-3A0F-84DEFA7A922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0" name="Dreptunghi 59">
              <a:extLst>
                <a:ext uri="{FF2B5EF4-FFF2-40B4-BE49-F238E27FC236}">
                  <a16:creationId xmlns:a16="http://schemas.microsoft.com/office/drawing/2014/main" id="{10E51AE6-318B-CDE2-A4AE-E2E86E74E93A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1" name="Dreptunghi 60">
              <a:extLst>
                <a:ext uri="{FF2B5EF4-FFF2-40B4-BE49-F238E27FC236}">
                  <a16:creationId xmlns:a16="http://schemas.microsoft.com/office/drawing/2014/main" id="{D454E315-5A29-66AC-9794-A291C2BC4FA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2" name="Dreptunghi 61">
              <a:extLst>
                <a:ext uri="{FF2B5EF4-FFF2-40B4-BE49-F238E27FC236}">
                  <a16:creationId xmlns:a16="http://schemas.microsoft.com/office/drawing/2014/main" id="{B9E8B755-72F8-BC53-FB7C-33DF222A4F8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3" name="Dreptunghi 62">
              <a:extLst>
                <a:ext uri="{FF2B5EF4-FFF2-40B4-BE49-F238E27FC236}">
                  <a16:creationId xmlns:a16="http://schemas.microsoft.com/office/drawing/2014/main" id="{20BAEC2C-2384-8AD2-0A06-EAE52393AD3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1" name="Grupare 70">
            <a:extLst>
              <a:ext uri="{FF2B5EF4-FFF2-40B4-BE49-F238E27FC236}">
                <a16:creationId xmlns:a16="http://schemas.microsoft.com/office/drawing/2014/main" id="{B79C8A8C-2D8F-F886-3C48-5B7C698015E3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3E91927E-F504-D487-DA5A-0B05753507A2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rept cu săgeată 66">
              <a:extLst>
                <a:ext uri="{FF2B5EF4-FFF2-40B4-BE49-F238E27FC236}">
                  <a16:creationId xmlns:a16="http://schemas.microsoft.com/office/drawing/2014/main" id="{A386B7DD-45F6-FBA7-3C25-9FA5D851D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are 86">
            <a:extLst>
              <a:ext uri="{FF2B5EF4-FFF2-40B4-BE49-F238E27FC236}">
                <a16:creationId xmlns:a16="http://schemas.microsoft.com/office/drawing/2014/main" id="{0807EA9A-4C8B-53BC-B41F-8B5B3D2E5D4C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86FF2DA8-892C-0654-14F8-3028C2E4B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9C1ACFD-9B1D-A098-37AA-6C988A0AC530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AAD05EE-2C1A-305C-F530-EA0E672A67BD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95" name="Conector drept cu săgeată 94">
              <a:extLst>
                <a:ext uri="{FF2B5EF4-FFF2-40B4-BE49-F238E27FC236}">
                  <a16:creationId xmlns:a16="http://schemas.microsoft.com/office/drawing/2014/main" id="{C3BA7606-F400-006E-1BA9-27D437D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8CF3955-2C4D-401C-BF2A-8E46ADEC1AF9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61669A2C-2424-DC00-CB63-06C312B5BAD7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105" name="Conector drept cu săgeată 104">
              <a:extLst>
                <a:ext uri="{FF2B5EF4-FFF2-40B4-BE49-F238E27FC236}">
                  <a16:creationId xmlns:a16="http://schemas.microsoft.com/office/drawing/2014/main" id="{B8F3C2CA-9E3E-C227-85C7-08451C29F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BFC647-F5A0-14D2-D584-D94483282DB0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5" name="Grupare 114">
            <a:extLst>
              <a:ext uri="{FF2B5EF4-FFF2-40B4-BE49-F238E27FC236}">
                <a16:creationId xmlns:a16="http://schemas.microsoft.com/office/drawing/2014/main" id="{102509B4-6CAA-115D-9313-8528CA7F54F2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113" name="Conector drept cu săgeată 112">
              <a:extLst>
                <a:ext uri="{FF2B5EF4-FFF2-40B4-BE49-F238E27FC236}">
                  <a16:creationId xmlns:a16="http://schemas.microsoft.com/office/drawing/2014/main" id="{B8E5E083-1026-FE07-23B0-D3838F830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F361CE-2C91-C53F-9D4F-84002832ADAA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9" name="Grupare 118">
            <a:extLst>
              <a:ext uri="{FF2B5EF4-FFF2-40B4-BE49-F238E27FC236}">
                <a16:creationId xmlns:a16="http://schemas.microsoft.com/office/drawing/2014/main" id="{A9861B70-83EF-9F37-D500-01CF45ACC7ED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117" name="Conector drept cu săgeată 116">
              <a:extLst>
                <a:ext uri="{FF2B5EF4-FFF2-40B4-BE49-F238E27FC236}">
                  <a16:creationId xmlns:a16="http://schemas.microsoft.com/office/drawing/2014/main" id="{5C441565-2BC6-A655-782D-43B643996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353BFE0-86CB-7CCF-C59B-AE82FBA98060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23" name="Grupare 122">
            <a:extLst>
              <a:ext uri="{FF2B5EF4-FFF2-40B4-BE49-F238E27FC236}">
                <a16:creationId xmlns:a16="http://schemas.microsoft.com/office/drawing/2014/main" id="{A2D07F73-433B-1D23-6485-E38E066A4123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25D5FEE-7AD5-4C13-DE5C-0652A0BCFC0D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122" name="Conector drept cu săgeată 121">
              <a:extLst>
                <a:ext uri="{FF2B5EF4-FFF2-40B4-BE49-F238E27FC236}">
                  <a16:creationId xmlns:a16="http://schemas.microsoft.com/office/drawing/2014/main" id="{07CD3C25-4AAD-0E9C-39BF-8532C0D85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are 129">
            <a:extLst>
              <a:ext uri="{FF2B5EF4-FFF2-40B4-BE49-F238E27FC236}">
                <a16:creationId xmlns:a16="http://schemas.microsoft.com/office/drawing/2014/main" id="{63E3332E-9B82-2448-6DEC-4722AAF91E8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BF171E4-F41B-1945-8091-ADF7B7B13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6C3C4D-8145-9A99-85E7-9D74643AAA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38" name="Grupare 137">
            <a:extLst>
              <a:ext uri="{FF2B5EF4-FFF2-40B4-BE49-F238E27FC236}">
                <a16:creationId xmlns:a16="http://schemas.microsoft.com/office/drawing/2014/main" id="{87480135-B9F2-EA1C-FB47-A6A7EB3EA251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134" name="Conector drept cu săgeată 133">
              <a:extLst>
                <a:ext uri="{FF2B5EF4-FFF2-40B4-BE49-F238E27FC236}">
                  <a16:creationId xmlns:a16="http://schemas.microsoft.com/office/drawing/2014/main" id="{AE4B6956-7C61-81F4-8F38-AC24032B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252A68B-9076-2D05-A519-F887C39DD55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9815B57-D70C-4CD7-235E-4D8E50D6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9" name="Dreptunghi: colțuri rotunjite 78">
            <a:extLst>
              <a:ext uri="{FF2B5EF4-FFF2-40B4-BE49-F238E27FC236}">
                <a16:creationId xmlns:a16="http://schemas.microsoft.com/office/drawing/2014/main" id="{BBA08054-71EC-E882-3420-3CC510540A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Dreptunghi: colțuri rotunjite 76">
            <a:extLst>
              <a:ext uri="{FF2B5EF4-FFF2-40B4-BE49-F238E27FC236}">
                <a16:creationId xmlns:a16="http://schemas.microsoft.com/office/drawing/2014/main" id="{79E1EEB6-8119-2E0D-66D6-507A13079ABA}"/>
              </a:ext>
            </a:extLst>
          </p:cNvPr>
          <p:cNvSpPr/>
          <p:nvPr/>
        </p:nvSpPr>
        <p:spPr>
          <a:xfrm>
            <a:off x="1039345" y="1566023"/>
            <a:ext cx="3720353" cy="38436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517A5888-5991-9D3A-E05D-DADAE3CD12DE}"/>
              </a:ext>
            </a:extLst>
          </p:cNvPr>
          <p:cNvGrpSpPr/>
          <p:nvPr/>
        </p:nvGrpSpPr>
        <p:grpSpPr>
          <a:xfrm>
            <a:off x="1010265" y="5818631"/>
            <a:ext cx="732153" cy="709671"/>
            <a:chOff x="4064708" y="1377731"/>
            <a:chExt cx="3482009" cy="2648606"/>
          </a:xfrm>
        </p:grpSpPr>
        <p:cxnSp>
          <p:nvCxnSpPr>
            <p:cNvPr id="8" name="Conector drept cu săgeată 7">
              <a:extLst>
                <a:ext uri="{FF2B5EF4-FFF2-40B4-BE49-F238E27FC236}">
                  <a16:creationId xmlns:a16="http://schemas.microsoft.com/office/drawing/2014/main" id="{990476C0-B8B3-47A2-CEDB-FA3B06271923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rept cu săgeată 10">
              <a:extLst>
                <a:ext uri="{FF2B5EF4-FFF2-40B4-BE49-F238E27FC236}">
                  <a16:creationId xmlns:a16="http://schemas.microsoft.com/office/drawing/2014/main" id="{D5017D59-76BC-164B-D617-D5BCE26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are 15">
            <a:extLst>
              <a:ext uri="{FF2B5EF4-FFF2-40B4-BE49-F238E27FC236}">
                <a16:creationId xmlns:a16="http://schemas.microsoft.com/office/drawing/2014/main" id="{22430D47-DF3E-B74C-7307-E98365DE1352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14" name="Conector drept cu săgeată 13">
              <a:extLst>
                <a:ext uri="{FF2B5EF4-FFF2-40B4-BE49-F238E27FC236}">
                  <a16:creationId xmlns:a16="http://schemas.microsoft.com/office/drawing/2014/main" id="{0AE270AA-27B1-B46A-6D05-3FCB097F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FA9E42-38AE-93DE-E5B5-47B58B8E3D41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2" name="Grupare 21">
            <a:extLst>
              <a:ext uri="{FF2B5EF4-FFF2-40B4-BE49-F238E27FC236}">
                <a16:creationId xmlns:a16="http://schemas.microsoft.com/office/drawing/2014/main" id="{BE2C7D4B-E418-25BA-382F-A1A9F6BB9F30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20" name="Conector drept cu săgeată 19">
              <a:extLst>
                <a:ext uri="{FF2B5EF4-FFF2-40B4-BE49-F238E27FC236}">
                  <a16:creationId xmlns:a16="http://schemas.microsoft.com/office/drawing/2014/main" id="{77A4DB96-A042-7EC0-56AF-93AAADA9C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AFF3EA-FB0F-3DF8-C905-7B5FBB2B7E66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6" name="Grupare 25">
            <a:extLst>
              <a:ext uri="{FF2B5EF4-FFF2-40B4-BE49-F238E27FC236}">
                <a16:creationId xmlns:a16="http://schemas.microsoft.com/office/drawing/2014/main" id="{C1E7482F-4034-B416-3716-F43DFEDF694B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24" name="Conector drept cu săgeată 23">
              <a:extLst>
                <a:ext uri="{FF2B5EF4-FFF2-40B4-BE49-F238E27FC236}">
                  <a16:creationId xmlns:a16="http://schemas.microsoft.com/office/drawing/2014/main" id="{D9CA54C2-97B8-6F75-D6CD-7C7731031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C9CAE9-9D25-E26C-3282-B9BC17AD1C6D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4A1CE45D-76CE-4C9F-1A72-9A8A34FB6F25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28" name="Conector drept cu săgeată 27">
              <a:extLst>
                <a:ext uri="{FF2B5EF4-FFF2-40B4-BE49-F238E27FC236}">
                  <a16:creationId xmlns:a16="http://schemas.microsoft.com/office/drawing/2014/main" id="{8D28BD77-F1BF-3428-1898-DB4199D57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E07C88F-7FC0-00A3-1BCB-08A038D75508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A916C19F-9CFA-EF61-1A70-296F7D363881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A57213A8-F12A-FF10-AA6F-24D1350F2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613DB6-B1DC-4D70-BC14-CF75B16CC6EF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4" name="Grupare 43">
            <a:extLst>
              <a:ext uri="{FF2B5EF4-FFF2-40B4-BE49-F238E27FC236}">
                <a16:creationId xmlns:a16="http://schemas.microsoft.com/office/drawing/2014/main" id="{45EC0EA6-F2B6-1102-50C0-5454A1167A5A}"/>
              </a:ext>
            </a:extLst>
          </p:cNvPr>
          <p:cNvGrpSpPr/>
          <p:nvPr/>
        </p:nvGrpSpPr>
        <p:grpSpPr>
          <a:xfrm>
            <a:off x="1536322" y="6103654"/>
            <a:ext cx="182120" cy="177621"/>
            <a:chOff x="6689844" y="3232636"/>
            <a:chExt cx="678279" cy="511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48256A-FD1B-9908-6D6E-E2F8D3C799C5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43" name="Conector drept cu săgeată 42">
              <a:extLst>
                <a:ext uri="{FF2B5EF4-FFF2-40B4-BE49-F238E27FC236}">
                  <a16:creationId xmlns:a16="http://schemas.microsoft.com/office/drawing/2014/main" id="{ECA8BADE-0D5B-30B0-0461-72300C318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are 47">
            <a:extLst>
              <a:ext uri="{FF2B5EF4-FFF2-40B4-BE49-F238E27FC236}">
                <a16:creationId xmlns:a16="http://schemas.microsoft.com/office/drawing/2014/main" id="{5AA55E32-342F-5C50-7266-DC4DC69E9E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46" name="Conector drept cu săgeată 45">
              <a:extLst>
                <a:ext uri="{FF2B5EF4-FFF2-40B4-BE49-F238E27FC236}">
                  <a16:creationId xmlns:a16="http://schemas.microsoft.com/office/drawing/2014/main" id="{955F99C0-9F90-4D56-F59B-8D353FF4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E7044F-AF8B-AFF4-EAD8-05B0170D4D86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2" name="Grupare 51">
            <a:extLst>
              <a:ext uri="{FF2B5EF4-FFF2-40B4-BE49-F238E27FC236}">
                <a16:creationId xmlns:a16="http://schemas.microsoft.com/office/drawing/2014/main" id="{ACC15D46-70C4-5940-F28A-81DC4950D3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50" name="Conector drept cu săgeată 49">
              <a:extLst>
                <a:ext uri="{FF2B5EF4-FFF2-40B4-BE49-F238E27FC236}">
                  <a16:creationId xmlns:a16="http://schemas.microsoft.com/office/drawing/2014/main" id="{C493853C-9D8D-D8EC-6A45-F7CB22720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E685BC-6763-A8E9-08F7-F4CC9C2E351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7" name="Dreptunghi 6">
            <a:extLst>
              <a:ext uri="{FF2B5EF4-FFF2-40B4-BE49-F238E27FC236}">
                <a16:creationId xmlns:a16="http://schemas.microsoft.com/office/drawing/2014/main" id="{CC87D924-8C27-D7F8-C3F9-3E4D7C91C57A}"/>
              </a:ext>
            </a:extLst>
          </p:cNvPr>
          <p:cNvSpPr/>
          <p:nvPr/>
        </p:nvSpPr>
        <p:spPr>
          <a:xfrm rot="4020000">
            <a:off x="2269435" y="3652807"/>
            <a:ext cx="83833" cy="37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3FB5322A-578E-2E5D-5683-9C0EFD0EE694}"/>
              </a:ext>
            </a:extLst>
          </p:cNvPr>
          <p:cNvSpPr/>
          <p:nvPr/>
        </p:nvSpPr>
        <p:spPr>
          <a:xfrm rot="2340000">
            <a:off x="2512052" y="3474312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25FC8EF6-210E-7CFD-6F9C-3F8055227286}"/>
              </a:ext>
            </a:extLst>
          </p:cNvPr>
          <p:cNvSpPr/>
          <p:nvPr/>
        </p:nvSpPr>
        <p:spPr>
          <a:xfrm>
            <a:off x="3026398" y="385965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1E423D96-35F0-B41B-6AEA-F534CB77582C}"/>
              </a:ext>
            </a:extLst>
          </p:cNvPr>
          <p:cNvSpPr/>
          <p:nvPr/>
        </p:nvSpPr>
        <p:spPr>
          <a:xfrm rot="19320000">
            <a:off x="2928718" y="357432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031772E0-0B68-D356-37DE-A63190B82E0D}"/>
              </a:ext>
            </a:extLst>
          </p:cNvPr>
          <p:cNvSpPr/>
          <p:nvPr/>
        </p:nvSpPr>
        <p:spPr>
          <a:xfrm rot="1500000">
            <a:off x="2682993" y="2962484"/>
            <a:ext cx="338826" cy="65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A3D9740C-D3B7-9A24-B4D4-3AA5ED6044F0}"/>
              </a:ext>
            </a:extLst>
          </p:cNvPr>
          <p:cNvSpPr/>
          <p:nvPr/>
        </p:nvSpPr>
        <p:spPr>
          <a:xfrm rot="19200000">
            <a:off x="3168338" y="3044845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Dreptunghi 55">
            <a:extLst>
              <a:ext uri="{FF2B5EF4-FFF2-40B4-BE49-F238E27FC236}">
                <a16:creationId xmlns:a16="http://schemas.microsoft.com/office/drawing/2014/main" id="{03DC2D65-AE11-6CDC-5871-CDACBC6322B0}"/>
              </a:ext>
            </a:extLst>
          </p:cNvPr>
          <p:cNvSpPr/>
          <p:nvPr/>
        </p:nvSpPr>
        <p:spPr>
          <a:xfrm rot="4860000">
            <a:off x="2637258" y="2821014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CECEC25A-E0B4-1CE0-9CA2-5A3FDF316130}"/>
              </a:ext>
            </a:extLst>
          </p:cNvPr>
          <p:cNvSpPr/>
          <p:nvPr/>
        </p:nvSpPr>
        <p:spPr>
          <a:xfrm rot="13560000">
            <a:off x="3368331" y="3073986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Dreptunghi 59">
            <a:extLst>
              <a:ext uri="{FF2B5EF4-FFF2-40B4-BE49-F238E27FC236}">
                <a16:creationId xmlns:a16="http://schemas.microsoft.com/office/drawing/2014/main" id="{2E7CF50A-71C5-ECC5-5BA2-42FABCC57C4E}"/>
              </a:ext>
            </a:extLst>
          </p:cNvPr>
          <p:cNvSpPr/>
          <p:nvPr/>
        </p:nvSpPr>
        <p:spPr>
          <a:xfrm rot="720000">
            <a:off x="2458632" y="2980132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9DB90A-2FC9-BD4C-39D1-87009AFF0FCE}"/>
              </a:ext>
            </a:extLst>
          </p:cNvPr>
          <p:cNvSpPr/>
          <p:nvPr/>
        </p:nvSpPr>
        <p:spPr>
          <a:xfrm>
            <a:off x="2902393" y="2602513"/>
            <a:ext cx="380034" cy="397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Dreptunghi 65">
            <a:extLst>
              <a:ext uri="{FF2B5EF4-FFF2-40B4-BE49-F238E27FC236}">
                <a16:creationId xmlns:a16="http://schemas.microsoft.com/office/drawing/2014/main" id="{D3C428B5-8600-3792-FC8B-B1A40A72539D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75" name="Grupare 74">
            <a:extLst>
              <a:ext uri="{FF2B5EF4-FFF2-40B4-BE49-F238E27FC236}">
                <a16:creationId xmlns:a16="http://schemas.microsoft.com/office/drawing/2014/main" id="{8BA8C72E-3AF0-8A66-2974-8DABBFC4F4DD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68" name="Cerc: gol 67">
              <a:extLst>
                <a:ext uri="{FF2B5EF4-FFF2-40B4-BE49-F238E27FC236}">
                  <a16:creationId xmlns:a16="http://schemas.microsoft.com/office/drawing/2014/main" id="{8A23F6C9-7614-A213-955C-B0C267AD6B8D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69" name="Arc plin 68">
              <a:extLst>
                <a:ext uri="{FF2B5EF4-FFF2-40B4-BE49-F238E27FC236}">
                  <a16:creationId xmlns:a16="http://schemas.microsoft.com/office/drawing/2014/main" id="{8BBC8544-A327-2A64-498B-397455C6699E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70" name="Dreptunghi 69">
              <a:extLst>
                <a:ext uri="{FF2B5EF4-FFF2-40B4-BE49-F238E27FC236}">
                  <a16:creationId xmlns:a16="http://schemas.microsoft.com/office/drawing/2014/main" id="{00459294-0B16-6553-F03A-FEA1EB3148F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1" name="Dreptunghi 70">
              <a:extLst>
                <a:ext uri="{FF2B5EF4-FFF2-40B4-BE49-F238E27FC236}">
                  <a16:creationId xmlns:a16="http://schemas.microsoft.com/office/drawing/2014/main" id="{6F4DDA11-7D9A-1F47-7131-BBE38F4D42F1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2" name="Dreptunghi 71">
              <a:extLst>
                <a:ext uri="{FF2B5EF4-FFF2-40B4-BE49-F238E27FC236}">
                  <a16:creationId xmlns:a16="http://schemas.microsoft.com/office/drawing/2014/main" id="{13D8268D-00E6-D983-4D12-6E8EA852E94D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3" name="Dreptunghi 72">
              <a:extLst>
                <a:ext uri="{FF2B5EF4-FFF2-40B4-BE49-F238E27FC236}">
                  <a16:creationId xmlns:a16="http://schemas.microsoft.com/office/drawing/2014/main" id="{6DD85542-BB31-BA3B-7D74-92D5407704A1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4" name="Dreptunghi 73">
              <a:extLst>
                <a:ext uri="{FF2B5EF4-FFF2-40B4-BE49-F238E27FC236}">
                  <a16:creationId xmlns:a16="http://schemas.microsoft.com/office/drawing/2014/main" id="{C2922A67-B446-D048-F306-DA8E7F8A455B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BED46880-8C7F-6810-E1DB-02372E1EF62E}"/>
              </a:ext>
            </a:extLst>
          </p:cNvPr>
          <p:cNvSpPr txBox="1"/>
          <p:nvPr/>
        </p:nvSpPr>
        <p:spPr>
          <a:xfrm>
            <a:off x="5816819" y="2660432"/>
            <a:ext cx="4532585" cy="1582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Actualizarea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informatiilor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in timp real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D4108DD-3D17-0810-7A23-F110030D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31</Slides>
  <Notes>29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2" baseType="lpstr"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2088</cp:revision>
  <dcterms:created xsi:type="dcterms:W3CDTF">2023-10-05T09:19:52Z</dcterms:created>
  <dcterms:modified xsi:type="dcterms:W3CDTF">2023-10-06T00:31:33Z</dcterms:modified>
</cp:coreProperties>
</file>