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97" r:id="rId3"/>
    <p:sldId id="284" r:id="rId4"/>
    <p:sldId id="259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83" r:id="rId15"/>
    <p:sldId id="300" r:id="rId16"/>
    <p:sldId id="301" r:id="rId17"/>
    <p:sldId id="285" r:id="rId18"/>
    <p:sldId id="288" r:id="rId19"/>
    <p:sldId id="287" r:id="rId20"/>
    <p:sldId id="286" r:id="rId21"/>
    <p:sldId id="296" r:id="rId22"/>
    <p:sldId id="289" r:id="rId23"/>
    <p:sldId id="290" r:id="rId24"/>
    <p:sldId id="291" r:id="rId25"/>
    <p:sldId id="294" r:id="rId26"/>
    <p:sldId id="292" r:id="rId27"/>
    <p:sldId id="295" r:id="rId28"/>
    <p:sldId id="293" r:id="rId29"/>
    <p:sldId id="258" r:id="rId30"/>
    <p:sldId id="298" r:id="rId31"/>
    <p:sldId id="261" r:id="rId32"/>
  </p:sldIdLst>
  <p:sldSz cx="12192000" cy="6858000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6380"/>
    <a:srgbClr val="06807D"/>
    <a:srgbClr val="021C1C"/>
    <a:srgbClr val="053635"/>
    <a:srgbClr val="054A49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3A02A58-4D8F-4ED9-A7A1-01477DAD2688}" v="3134" dt="2023-10-05T20:56:44.772"/>
    <p1510:client id="{77E988D4-83B9-4844-AB59-00FB671FA594}" v="279" dt="2023-10-05T10:14:45.341"/>
    <p1510:client id="{7D37C500-D8C3-473C-AAF0-8F0B9F65BC4B}" v="419" dt="2023-10-05T12:20:30.343"/>
    <p1510:client id="{B503EC63-9280-46A9-A366-89E66327C1E5}" v="1738" dt="2023-10-06T00:15:55.196"/>
    <p1510:client id="{E6C535D5-8FCB-483E-B090-5ED317D46C92}" v="339" dt="2023-10-05T09:48:35.5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 varScale="1">
        <p:scale>
          <a:sx n="86" d="100"/>
          <a:sy n="86" d="100"/>
        </p:scale>
        <p:origin x="6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ante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Substituent dată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C95FB9-B0BC-4D45-99D6-0C2E2F153989}" type="datetimeFigureOut">
              <a:t>05.10.2023</a:t>
            </a:fld>
            <a:endParaRPr lang="ro-RO"/>
          </a:p>
        </p:txBody>
      </p:sp>
      <p:sp>
        <p:nvSpPr>
          <p:cNvPr id="4" name="Substituent imagine diapozitiv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Substituent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88458F-7855-4437-A605-26991B1A144B}" type="slidenum"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716121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88458F-7855-4437-A605-26991B1A144B}" type="slidenum">
              <a:t>1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7901381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88458F-7855-4437-A605-26991B1A144B}" type="slidenum">
              <a:t>8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0384838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88458F-7855-4437-A605-26991B1A144B}" type="slidenum">
              <a:t>9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3133894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88458F-7855-4437-A605-26991B1A144B}" type="slidenum">
              <a:t>10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408069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88458F-7855-4437-A605-26991B1A144B}" type="slidenum">
              <a:t>11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6954399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88458F-7855-4437-A605-26991B1A144B}" type="slidenum">
              <a:t>12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9329089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88458F-7855-4437-A605-26991B1A144B}" type="slidenum">
              <a:t>15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8701556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88458F-7855-4437-A605-26991B1A144B}" type="slidenum">
              <a:t>15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6848448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88458F-7855-4437-A605-26991B1A144B}" type="slidenum">
              <a:t>14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8358192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88458F-7855-4437-A605-26991B1A144B}" type="slidenum">
              <a:t>14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2002109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88458F-7855-4437-A605-26991B1A144B}" type="slidenum">
              <a:t>15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9845567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88458F-7855-4437-A605-26991B1A144B}" type="slidenum">
              <a:t>14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8963054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88458F-7855-4437-A605-26991B1A144B}" type="slidenum">
              <a:t>15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25918627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88458F-7855-4437-A605-26991B1A144B}" type="slidenum">
              <a:t>18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68378939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88458F-7855-4437-A605-26991B1A144B}" type="slidenum">
              <a:t>18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92015404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88458F-7855-4437-A605-26991B1A144B}" type="slidenum">
              <a:t>19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58075782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88458F-7855-4437-A605-26991B1A144B}" type="slidenum">
              <a:t>20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30513033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88458F-7855-4437-A605-26991B1A144B}" type="slidenum">
              <a:t>20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5281178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88458F-7855-4437-A605-26991B1A144B}" type="slidenum">
              <a:t>21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57922292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88458F-7855-4437-A605-26991B1A144B}" type="slidenum">
              <a:t>23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05688834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88458F-7855-4437-A605-26991B1A144B}" type="slidenum">
              <a:t>22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88095693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88458F-7855-4437-A605-26991B1A144B}" type="slidenum">
              <a:t>15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6093383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88458F-7855-4437-A605-26991B1A144B}" type="slidenum">
              <a:t>13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5231944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88458F-7855-4437-A605-26991B1A144B}" type="slidenum">
              <a:t>2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7129766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88458F-7855-4437-A605-26991B1A144B}" type="slidenum">
              <a:t>3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9443407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88458F-7855-4437-A605-26991B1A144B}" type="slidenum">
              <a:t>4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2701759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88458F-7855-4437-A605-26991B1A144B}" type="slidenum">
              <a:t>5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4114913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88458F-7855-4437-A605-26991B1A144B}" type="slidenum">
              <a:t>6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8452819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88458F-7855-4437-A605-26991B1A144B}" type="slidenum">
              <a:t>7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7285099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o-RO"/>
              <a:t>Clic pentru editare stil titlu</a:t>
            </a:r>
          </a:p>
        </p:txBody>
      </p:sp>
      <p:sp>
        <p:nvSpPr>
          <p:cNvPr id="3" name="Subtitlu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o-RO"/>
              <a:t>Clic pentru a edita stilul de subtitlu</a:t>
            </a:r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E8AD-4F80-492A-97A9-79DD5BB5D54F}" type="datetimeFigureOut">
              <a:rPr lang="ro-RO" smtClean="0"/>
              <a:t>05.10.2023</a:t>
            </a:fld>
            <a:endParaRPr lang="ro-RO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7AF6-F5DD-4AA3-9281-1BCA95A9216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067360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Clic pentru editare stil titlu</a:t>
            </a:r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o-RO"/>
              <a:t>Clic pentru editare stiluri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E8AD-4F80-492A-97A9-79DD5BB5D54F}" type="datetimeFigureOut">
              <a:rPr lang="ro-RO" smtClean="0"/>
              <a:t>05.10.2023</a:t>
            </a:fld>
            <a:endParaRPr lang="ro-RO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7AF6-F5DD-4AA3-9281-1BCA95A9216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8818997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o-RO"/>
              <a:t>Clic pentru editare stil titlu</a:t>
            </a:r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o-RO"/>
              <a:t>Clic pentru editare stiluri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E8AD-4F80-492A-97A9-79DD5BB5D54F}" type="datetimeFigureOut">
              <a:rPr lang="ro-RO" smtClean="0"/>
              <a:t>05.10.2023</a:t>
            </a:fld>
            <a:endParaRPr lang="ro-RO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7AF6-F5DD-4AA3-9281-1BCA95A9216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6683571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Clic pentru editare stil titlu</a:t>
            </a:r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/>
              <a:t>Clic pentru editare stiluri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E8AD-4F80-492A-97A9-79DD5BB5D54F}" type="datetimeFigureOut">
              <a:rPr lang="ro-RO" smtClean="0"/>
              <a:t>05.10.2023</a:t>
            </a:fld>
            <a:endParaRPr lang="ro-RO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7AF6-F5DD-4AA3-9281-1BCA95A9216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7927695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o-RO"/>
              <a:t>Clic pentru editare stil titlu</a:t>
            </a:r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Clic pentru editare stiluri text Coordonator</a:t>
            </a:r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E8AD-4F80-492A-97A9-79DD5BB5D54F}" type="datetimeFigureOut">
              <a:rPr lang="ro-RO" smtClean="0"/>
              <a:t>05.10.2023</a:t>
            </a:fld>
            <a:endParaRPr lang="ro-RO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7AF6-F5DD-4AA3-9281-1BCA95A9216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7031491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Clic pentru editare stil titlu</a:t>
            </a:r>
          </a:p>
        </p:txBody>
      </p:sp>
      <p:sp>
        <p:nvSpPr>
          <p:cNvPr id="3" name="Substituent conținut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o-RO"/>
              <a:t>Clic pentru editare stiluri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o-RO"/>
              <a:t>Clic pentru editare stiluri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E8AD-4F80-492A-97A9-79DD5BB5D54F}" type="datetimeFigureOut">
              <a:rPr lang="ro-RO" smtClean="0"/>
              <a:t>05.10.2023</a:t>
            </a:fld>
            <a:endParaRPr lang="ro-RO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7AF6-F5DD-4AA3-9281-1BCA95A9216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1396187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o-RO"/>
              <a:t>Clic pentru editare stil titlu</a:t>
            </a:r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Clic pentru editare stiluri text Coordonator</a:t>
            </a:r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o-RO"/>
              <a:t>Clic pentru editare stiluri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5" name="Substituent tex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Clic pentru editare stiluri text Coordonator</a:t>
            </a:r>
          </a:p>
        </p:txBody>
      </p:sp>
      <p:sp>
        <p:nvSpPr>
          <p:cNvPr id="6" name="Substituent conținut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o-RO"/>
              <a:t>Clic pentru editare stiluri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7" name="Substituent dată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E8AD-4F80-492A-97A9-79DD5BB5D54F}" type="datetimeFigureOut">
              <a:rPr lang="ro-RO" smtClean="0"/>
              <a:t>05.10.2023</a:t>
            </a:fld>
            <a:endParaRPr lang="ro-RO"/>
          </a:p>
        </p:txBody>
      </p:sp>
      <p:sp>
        <p:nvSpPr>
          <p:cNvPr id="8" name="Substituent subsol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ubstituent număr diapozitiv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7AF6-F5DD-4AA3-9281-1BCA95A9216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6529116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Clic pentru editare stil titlu</a:t>
            </a:r>
          </a:p>
        </p:txBody>
      </p:sp>
      <p:sp>
        <p:nvSpPr>
          <p:cNvPr id="3" name="Substituent dată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E8AD-4F80-492A-97A9-79DD5BB5D54F}" type="datetimeFigureOut">
              <a:rPr lang="ro-RO" smtClean="0"/>
              <a:t>05.10.2023</a:t>
            </a:fld>
            <a:endParaRPr lang="ro-RO"/>
          </a:p>
        </p:txBody>
      </p:sp>
      <p:sp>
        <p:nvSpPr>
          <p:cNvPr id="4" name="Substituent subsol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ubstituent număr diapozitiv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7AF6-F5DD-4AA3-9281-1BCA95A9216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8369980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dată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E8AD-4F80-492A-97A9-79DD5BB5D54F}" type="datetimeFigureOut">
              <a:rPr lang="ro-RO" smtClean="0"/>
              <a:t>05.10.2023</a:t>
            </a:fld>
            <a:endParaRPr lang="ro-RO"/>
          </a:p>
        </p:txBody>
      </p:sp>
      <p:sp>
        <p:nvSpPr>
          <p:cNvPr id="3" name="Substituent subsol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7AF6-F5DD-4AA3-9281-1BCA95A9216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8959687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o-RO"/>
              <a:t>Clic pentru editare stil titlu</a:t>
            </a:r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o-RO"/>
              <a:t>Clic pentru editare stiluri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Clic pentru editare stiluri text Coordonator</a:t>
            </a:r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E8AD-4F80-492A-97A9-79DD5BB5D54F}" type="datetimeFigureOut">
              <a:rPr lang="ro-RO" smtClean="0"/>
              <a:t>05.10.2023</a:t>
            </a:fld>
            <a:endParaRPr lang="ro-RO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7AF6-F5DD-4AA3-9281-1BCA95A9216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2438033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o-RO"/>
              <a:t>Clic pentru editare stil titlu</a:t>
            </a:r>
          </a:p>
        </p:txBody>
      </p:sp>
      <p:sp>
        <p:nvSpPr>
          <p:cNvPr id="3" name="Substituent i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o-RO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Clic pentru editare stiluri text Coordonator</a:t>
            </a:r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E8AD-4F80-492A-97A9-79DD5BB5D54F}" type="datetimeFigureOut">
              <a:rPr lang="ro-RO" smtClean="0"/>
              <a:t>05.10.2023</a:t>
            </a:fld>
            <a:endParaRPr lang="ro-RO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7AF6-F5DD-4AA3-9281-1BCA95A9216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5250169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titl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o-RO"/>
              <a:t>Clic pentru editare stil titlu</a:t>
            </a:r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o-RO"/>
              <a:t>Clic pentru editare stiluri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63E8AD-4F80-492A-97A9-79DD5BB5D54F}" type="datetimeFigureOut">
              <a:rPr lang="ro-RO" smtClean="0"/>
              <a:t>05.10.2023</a:t>
            </a:fld>
            <a:endParaRPr lang="ro-RO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o-RO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6C7AF6-F5DD-4AA3-9281-1BCA95A9216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934950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2.png"/><Relationship Id="rId7" Type="http://schemas.openxmlformats.org/officeDocument/2006/relationships/image" Target="../media/image14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1.png"/><Relationship Id="rId10" Type="http://schemas.openxmlformats.org/officeDocument/2006/relationships/image" Target="../media/image12.png"/><Relationship Id="rId4" Type="http://schemas.openxmlformats.org/officeDocument/2006/relationships/image" Target="../media/image10.png"/><Relationship Id="rId9" Type="http://schemas.openxmlformats.org/officeDocument/2006/relationships/image" Target="../media/image16.jpe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3" Type="http://schemas.openxmlformats.org/officeDocument/2006/relationships/image" Target="../media/image2.png"/><Relationship Id="rId7" Type="http://schemas.openxmlformats.org/officeDocument/2006/relationships/image" Target="../media/image14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5.png"/><Relationship Id="rId10" Type="http://schemas.openxmlformats.org/officeDocument/2006/relationships/image" Target="../media/image12.png"/><Relationship Id="rId4" Type="http://schemas.openxmlformats.org/officeDocument/2006/relationships/image" Target="../media/image17.png"/><Relationship Id="rId9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1.jpeg"/><Relationship Id="rId3" Type="http://schemas.openxmlformats.org/officeDocument/2006/relationships/image" Target="../media/image2.png"/><Relationship Id="rId7" Type="http://schemas.openxmlformats.org/officeDocument/2006/relationships/image" Target="../media/image17.png"/><Relationship Id="rId12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11" Type="http://schemas.openxmlformats.org/officeDocument/2006/relationships/image" Target="../media/image14.jpeg"/><Relationship Id="rId5" Type="http://schemas.openxmlformats.org/officeDocument/2006/relationships/image" Target="../media/image15.png"/><Relationship Id="rId10" Type="http://schemas.openxmlformats.org/officeDocument/2006/relationships/image" Target="../media/image16.jpeg"/><Relationship Id="rId4" Type="http://schemas.openxmlformats.org/officeDocument/2006/relationships/image" Target="../media/image11.png"/><Relationship Id="rId9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2.png"/><Relationship Id="rId7" Type="http://schemas.openxmlformats.org/officeDocument/2006/relationships/image" Target="../media/image2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jpe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5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7.png"/><Relationship Id="rId4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63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ine 6" descr="O imagine care conține albastru, captură de ecran, Albastru electric, estompare&#10;&#10;Descriere generată automat">
            <a:extLst>
              <a:ext uri="{FF2B5EF4-FFF2-40B4-BE49-F238E27FC236}">
                <a16:creationId xmlns:a16="http://schemas.microsoft.com/office/drawing/2014/main" id="{53E8114E-9FA6-BAA2-36E0-FA1D8F2329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43" y="-1119"/>
            <a:ext cx="12144935" cy="6843431"/>
          </a:xfrm>
          <a:prstGeom prst="rect">
            <a:avLst/>
          </a:prstGeom>
        </p:spPr>
      </p:pic>
      <p:pic>
        <p:nvPicPr>
          <p:cNvPr id="32" name="Imagine 31" descr="O imagine care conține acva, Turcoaz, Teal, albastru&#10;&#10;Descriere generată automat">
            <a:extLst>
              <a:ext uri="{FF2B5EF4-FFF2-40B4-BE49-F238E27FC236}">
                <a16:creationId xmlns:a16="http://schemas.microsoft.com/office/drawing/2014/main" id="{A7BFEF03-39B6-33B3-9A69-12979BA4F9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3" y="7848"/>
            <a:ext cx="12145992" cy="6848295"/>
          </a:xfrm>
          <a:prstGeom prst="rect">
            <a:avLst/>
          </a:prstGeom>
        </p:spPr>
      </p:pic>
      <p:sp>
        <p:nvSpPr>
          <p:cNvPr id="11" name="Hexagon 10">
            <a:extLst>
              <a:ext uri="{FF2B5EF4-FFF2-40B4-BE49-F238E27FC236}">
                <a16:creationId xmlns:a16="http://schemas.microsoft.com/office/drawing/2014/main" id="{F1D1F1B1-8C7E-DD84-9DF2-37B325E7A8A7}"/>
              </a:ext>
            </a:extLst>
          </p:cNvPr>
          <p:cNvSpPr/>
          <p:nvPr/>
        </p:nvSpPr>
        <p:spPr>
          <a:xfrm>
            <a:off x="-657259" y="-764698"/>
            <a:ext cx="1878169" cy="1749380"/>
          </a:xfrm>
          <a:prstGeom prst="hexagon">
            <a:avLst/>
          </a:prstGeom>
          <a:solidFill>
            <a:srgbClr val="05363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2" name="Hexagon 11">
            <a:extLst>
              <a:ext uri="{FF2B5EF4-FFF2-40B4-BE49-F238E27FC236}">
                <a16:creationId xmlns:a16="http://schemas.microsoft.com/office/drawing/2014/main" id="{B052EF3A-BA46-2A34-FD87-7F7E9B42B9F2}"/>
              </a:ext>
            </a:extLst>
          </p:cNvPr>
          <p:cNvSpPr/>
          <p:nvPr/>
        </p:nvSpPr>
        <p:spPr>
          <a:xfrm>
            <a:off x="756935" y="-2448"/>
            <a:ext cx="1878169" cy="1749380"/>
          </a:xfrm>
          <a:prstGeom prst="hexagon">
            <a:avLst/>
          </a:prstGeom>
          <a:solidFill>
            <a:srgbClr val="05363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3" name="Hexagon 12">
            <a:extLst>
              <a:ext uri="{FF2B5EF4-FFF2-40B4-BE49-F238E27FC236}">
                <a16:creationId xmlns:a16="http://schemas.microsoft.com/office/drawing/2014/main" id="{038A7570-C492-BFD9-3C9B-151655CDDA30}"/>
              </a:ext>
            </a:extLst>
          </p:cNvPr>
          <p:cNvSpPr/>
          <p:nvPr/>
        </p:nvSpPr>
        <p:spPr>
          <a:xfrm>
            <a:off x="-575789" y="902473"/>
            <a:ext cx="1878169" cy="1749380"/>
          </a:xfrm>
          <a:prstGeom prst="hexagon">
            <a:avLst/>
          </a:prstGeom>
          <a:solidFill>
            <a:srgbClr val="05363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4" name="Hexagon 13">
            <a:extLst>
              <a:ext uri="{FF2B5EF4-FFF2-40B4-BE49-F238E27FC236}">
                <a16:creationId xmlns:a16="http://schemas.microsoft.com/office/drawing/2014/main" id="{69C44C31-48F4-A9D8-3ADF-D8532AEFF3FA}"/>
              </a:ext>
            </a:extLst>
          </p:cNvPr>
          <p:cNvSpPr/>
          <p:nvPr/>
        </p:nvSpPr>
        <p:spPr>
          <a:xfrm>
            <a:off x="756693" y="1740962"/>
            <a:ext cx="1878169" cy="1749380"/>
          </a:xfrm>
          <a:prstGeom prst="hexagon">
            <a:avLst/>
          </a:prstGeom>
          <a:solidFill>
            <a:srgbClr val="05363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5" name="Hexagon 14">
            <a:extLst>
              <a:ext uri="{FF2B5EF4-FFF2-40B4-BE49-F238E27FC236}">
                <a16:creationId xmlns:a16="http://schemas.microsoft.com/office/drawing/2014/main" id="{888206E5-264F-A7C9-92D5-CE3B30CCBE01}"/>
              </a:ext>
            </a:extLst>
          </p:cNvPr>
          <p:cNvSpPr/>
          <p:nvPr/>
        </p:nvSpPr>
        <p:spPr>
          <a:xfrm>
            <a:off x="-658484" y="2643209"/>
            <a:ext cx="1878169" cy="1749380"/>
          </a:xfrm>
          <a:prstGeom prst="hexagon">
            <a:avLst/>
          </a:prstGeom>
          <a:solidFill>
            <a:srgbClr val="05363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4B26A73B-E17B-60F3-7C81-D485F6C7C519}"/>
              </a:ext>
            </a:extLst>
          </p:cNvPr>
          <p:cNvSpPr/>
          <p:nvPr/>
        </p:nvSpPr>
        <p:spPr>
          <a:xfrm>
            <a:off x="766607" y="3424638"/>
            <a:ext cx="1878169" cy="1749380"/>
          </a:xfrm>
          <a:prstGeom prst="hexagon">
            <a:avLst/>
          </a:prstGeom>
          <a:solidFill>
            <a:srgbClr val="05363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9" name="Hexagon 18">
            <a:extLst>
              <a:ext uri="{FF2B5EF4-FFF2-40B4-BE49-F238E27FC236}">
                <a16:creationId xmlns:a16="http://schemas.microsoft.com/office/drawing/2014/main" id="{D2B54257-85EC-C4A0-4141-B27EFFBF955C}"/>
              </a:ext>
            </a:extLst>
          </p:cNvPr>
          <p:cNvSpPr/>
          <p:nvPr/>
        </p:nvSpPr>
        <p:spPr>
          <a:xfrm>
            <a:off x="-653240" y="4302657"/>
            <a:ext cx="1878169" cy="1749380"/>
          </a:xfrm>
          <a:prstGeom prst="hexagon">
            <a:avLst/>
          </a:prstGeom>
          <a:solidFill>
            <a:srgbClr val="05363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20" name="Hexagon 19">
            <a:extLst>
              <a:ext uri="{FF2B5EF4-FFF2-40B4-BE49-F238E27FC236}">
                <a16:creationId xmlns:a16="http://schemas.microsoft.com/office/drawing/2014/main" id="{590405CD-B970-8BD8-C8F9-109AED4C18F7}"/>
              </a:ext>
            </a:extLst>
          </p:cNvPr>
          <p:cNvSpPr/>
          <p:nvPr/>
        </p:nvSpPr>
        <p:spPr>
          <a:xfrm>
            <a:off x="768801" y="5172445"/>
            <a:ext cx="1878169" cy="1749380"/>
          </a:xfrm>
          <a:prstGeom prst="hexagon">
            <a:avLst/>
          </a:prstGeom>
          <a:solidFill>
            <a:srgbClr val="05363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21" name="Hexagon 20">
            <a:extLst>
              <a:ext uri="{FF2B5EF4-FFF2-40B4-BE49-F238E27FC236}">
                <a16:creationId xmlns:a16="http://schemas.microsoft.com/office/drawing/2014/main" id="{5DDEE49D-2484-1BC2-E79F-245244A808B5}"/>
              </a:ext>
            </a:extLst>
          </p:cNvPr>
          <p:cNvSpPr/>
          <p:nvPr/>
        </p:nvSpPr>
        <p:spPr>
          <a:xfrm>
            <a:off x="-656794" y="5983261"/>
            <a:ext cx="1878169" cy="1749380"/>
          </a:xfrm>
          <a:prstGeom prst="hexagon">
            <a:avLst/>
          </a:prstGeom>
          <a:solidFill>
            <a:srgbClr val="05363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22" name="Hexagon 21">
            <a:extLst>
              <a:ext uri="{FF2B5EF4-FFF2-40B4-BE49-F238E27FC236}">
                <a16:creationId xmlns:a16="http://schemas.microsoft.com/office/drawing/2014/main" id="{7C37BE34-32C9-C961-5B42-4F6A0E76D51A}"/>
              </a:ext>
            </a:extLst>
          </p:cNvPr>
          <p:cNvSpPr/>
          <p:nvPr/>
        </p:nvSpPr>
        <p:spPr>
          <a:xfrm>
            <a:off x="9523158" y="9480"/>
            <a:ext cx="1878169" cy="1749380"/>
          </a:xfrm>
          <a:prstGeom prst="hexagon">
            <a:avLst/>
          </a:prstGeom>
          <a:solidFill>
            <a:srgbClr val="05363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23" name="Hexagon 22">
            <a:extLst>
              <a:ext uri="{FF2B5EF4-FFF2-40B4-BE49-F238E27FC236}">
                <a16:creationId xmlns:a16="http://schemas.microsoft.com/office/drawing/2014/main" id="{43BE38E6-D28F-42CB-1772-56EAC9271933}"/>
              </a:ext>
            </a:extLst>
          </p:cNvPr>
          <p:cNvSpPr/>
          <p:nvPr/>
        </p:nvSpPr>
        <p:spPr>
          <a:xfrm>
            <a:off x="10931634" y="900521"/>
            <a:ext cx="1878169" cy="1749380"/>
          </a:xfrm>
          <a:prstGeom prst="hexagon">
            <a:avLst/>
          </a:prstGeom>
          <a:solidFill>
            <a:srgbClr val="05363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24" name="Hexagon 23">
            <a:extLst>
              <a:ext uri="{FF2B5EF4-FFF2-40B4-BE49-F238E27FC236}">
                <a16:creationId xmlns:a16="http://schemas.microsoft.com/office/drawing/2014/main" id="{E4C62587-530B-8243-5F65-EF7E755FDE8D}"/>
              </a:ext>
            </a:extLst>
          </p:cNvPr>
          <p:cNvSpPr/>
          <p:nvPr/>
        </p:nvSpPr>
        <p:spPr>
          <a:xfrm>
            <a:off x="9508790" y="1749097"/>
            <a:ext cx="1878169" cy="1749380"/>
          </a:xfrm>
          <a:prstGeom prst="hexagon">
            <a:avLst/>
          </a:prstGeom>
          <a:solidFill>
            <a:srgbClr val="05363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25" name="Hexagon 24">
            <a:extLst>
              <a:ext uri="{FF2B5EF4-FFF2-40B4-BE49-F238E27FC236}">
                <a16:creationId xmlns:a16="http://schemas.microsoft.com/office/drawing/2014/main" id="{93A9F714-F813-4E23-483A-29005609488D}"/>
              </a:ext>
            </a:extLst>
          </p:cNvPr>
          <p:cNvSpPr/>
          <p:nvPr/>
        </p:nvSpPr>
        <p:spPr>
          <a:xfrm>
            <a:off x="10927480" y="2626573"/>
            <a:ext cx="1878169" cy="1749380"/>
          </a:xfrm>
          <a:prstGeom prst="hexagon">
            <a:avLst/>
          </a:prstGeom>
          <a:solidFill>
            <a:srgbClr val="05363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26" name="Hexagon 25">
            <a:extLst>
              <a:ext uri="{FF2B5EF4-FFF2-40B4-BE49-F238E27FC236}">
                <a16:creationId xmlns:a16="http://schemas.microsoft.com/office/drawing/2014/main" id="{13A88B3C-D35B-883A-B084-DC45806D8C13}"/>
              </a:ext>
            </a:extLst>
          </p:cNvPr>
          <p:cNvSpPr/>
          <p:nvPr/>
        </p:nvSpPr>
        <p:spPr>
          <a:xfrm>
            <a:off x="9506454" y="3489820"/>
            <a:ext cx="1878169" cy="1749380"/>
          </a:xfrm>
          <a:prstGeom prst="hexagon">
            <a:avLst/>
          </a:prstGeom>
          <a:solidFill>
            <a:srgbClr val="05363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27" name="Hexagon 26">
            <a:extLst>
              <a:ext uri="{FF2B5EF4-FFF2-40B4-BE49-F238E27FC236}">
                <a16:creationId xmlns:a16="http://schemas.microsoft.com/office/drawing/2014/main" id="{02BCE456-D588-814C-BC43-2FB526659000}"/>
              </a:ext>
            </a:extLst>
          </p:cNvPr>
          <p:cNvSpPr/>
          <p:nvPr/>
        </p:nvSpPr>
        <p:spPr>
          <a:xfrm>
            <a:off x="10929675" y="4369655"/>
            <a:ext cx="1878169" cy="1749380"/>
          </a:xfrm>
          <a:prstGeom prst="hexagon">
            <a:avLst/>
          </a:prstGeom>
          <a:solidFill>
            <a:srgbClr val="05363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28" name="Hexagon 27">
            <a:extLst>
              <a:ext uri="{FF2B5EF4-FFF2-40B4-BE49-F238E27FC236}">
                <a16:creationId xmlns:a16="http://schemas.microsoft.com/office/drawing/2014/main" id="{FC4B42A2-CEF1-D157-8B87-A1825407A16B}"/>
              </a:ext>
            </a:extLst>
          </p:cNvPr>
          <p:cNvSpPr/>
          <p:nvPr/>
        </p:nvSpPr>
        <p:spPr>
          <a:xfrm>
            <a:off x="9505348" y="5191161"/>
            <a:ext cx="1878169" cy="1749380"/>
          </a:xfrm>
          <a:prstGeom prst="hexagon">
            <a:avLst/>
          </a:prstGeom>
          <a:solidFill>
            <a:srgbClr val="05363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29" name="Hexagon 28">
            <a:extLst>
              <a:ext uri="{FF2B5EF4-FFF2-40B4-BE49-F238E27FC236}">
                <a16:creationId xmlns:a16="http://schemas.microsoft.com/office/drawing/2014/main" id="{3D7F6A94-AD10-8C90-9B92-056017A345A1}"/>
              </a:ext>
            </a:extLst>
          </p:cNvPr>
          <p:cNvSpPr/>
          <p:nvPr/>
        </p:nvSpPr>
        <p:spPr>
          <a:xfrm>
            <a:off x="10931635" y="-762458"/>
            <a:ext cx="1878169" cy="1749380"/>
          </a:xfrm>
          <a:prstGeom prst="hexagon">
            <a:avLst/>
          </a:prstGeom>
          <a:solidFill>
            <a:srgbClr val="05363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30" name="Hexagon 29">
            <a:extLst>
              <a:ext uri="{FF2B5EF4-FFF2-40B4-BE49-F238E27FC236}">
                <a16:creationId xmlns:a16="http://schemas.microsoft.com/office/drawing/2014/main" id="{51282056-8EED-F069-E3E0-0E04A4D6D43A}"/>
              </a:ext>
            </a:extLst>
          </p:cNvPr>
          <p:cNvSpPr/>
          <p:nvPr/>
        </p:nvSpPr>
        <p:spPr>
          <a:xfrm>
            <a:off x="10858617" y="6113615"/>
            <a:ext cx="1878169" cy="1749380"/>
          </a:xfrm>
          <a:prstGeom prst="hexagon">
            <a:avLst/>
          </a:prstGeom>
          <a:solidFill>
            <a:srgbClr val="05363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pic>
        <p:nvPicPr>
          <p:cNvPr id="9" name="Imagine 8" descr="O imagine care conține simbol, Font, Grafică, siglă&#10;&#10;Descriere generată automat">
            <a:extLst>
              <a:ext uri="{FF2B5EF4-FFF2-40B4-BE49-F238E27FC236}">
                <a16:creationId xmlns:a16="http://schemas.microsoft.com/office/drawing/2014/main" id="{2250738C-D46D-DAA3-9AA6-4C929B76CB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57893" y="255466"/>
            <a:ext cx="4726640" cy="4783849"/>
          </a:xfrm>
          <a:prstGeom prst="rect">
            <a:avLst/>
          </a:prstGeom>
        </p:spPr>
      </p:pic>
      <p:pic>
        <p:nvPicPr>
          <p:cNvPr id="17" name="Imagine 16" descr="O imagine care conține Font, Grafică, siglă, text&#10;&#10;Descriere generată automat">
            <a:extLst>
              <a:ext uri="{FF2B5EF4-FFF2-40B4-BE49-F238E27FC236}">
                <a16:creationId xmlns:a16="http://schemas.microsoft.com/office/drawing/2014/main" id="{165A50C4-7C7D-E857-4020-C17A28E754C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19272" y="4927960"/>
            <a:ext cx="7345727" cy="1367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7911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63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ine 17" descr="O imagine care conține acva, Turcoaz, Teal, albastru&#10;&#10;Descriere generată automat">
            <a:extLst>
              <a:ext uri="{FF2B5EF4-FFF2-40B4-BE49-F238E27FC236}">
                <a16:creationId xmlns:a16="http://schemas.microsoft.com/office/drawing/2014/main" id="{98A89201-527D-8BCC-2BFF-A5D5FBB4EA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9" y="13240"/>
            <a:ext cx="12203501" cy="6862671"/>
          </a:xfrm>
          <a:prstGeom prst="rect">
            <a:avLst/>
          </a:prstGeom>
        </p:spPr>
      </p:pic>
      <p:sp>
        <p:nvSpPr>
          <p:cNvPr id="102" name="Dreptunghi: colțuri rotunjite 101">
            <a:extLst>
              <a:ext uri="{FF2B5EF4-FFF2-40B4-BE49-F238E27FC236}">
                <a16:creationId xmlns:a16="http://schemas.microsoft.com/office/drawing/2014/main" id="{5C9BF18D-74FC-7B84-8A08-1D29F22A19D2}"/>
              </a:ext>
            </a:extLst>
          </p:cNvPr>
          <p:cNvSpPr/>
          <p:nvPr/>
        </p:nvSpPr>
        <p:spPr>
          <a:xfrm>
            <a:off x="238124" y="5672976"/>
            <a:ext cx="11710147" cy="1008531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pic>
        <p:nvPicPr>
          <p:cNvPr id="31" name="Imagine 30" descr="O imagine care conține Font, text, Grafică, tipografie&#10;&#10;Descriere generată automat">
            <a:extLst>
              <a:ext uri="{FF2B5EF4-FFF2-40B4-BE49-F238E27FC236}">
                <a16:creationId xmlns:a16="http://schemas.microsoft.com/office/drawing/2014/main" id="{8B993A2B-20A3-27E6-8498-355BDBC96B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7327" y="2978"/>
            <a:ext cx="7847162" cy="1392692"/>
          </a:xfrm>
          <a:prstGeom prst="rect">
            <a:avLst/>
          </a:prstGeom>
        </p:spPr>
      </p:pic>
      <p:sp>
        <p:nvSpPr>
          <p:cNvPr id="155" name="Dreptunghi: colțuri rotunjite 154">
            <a:extLst>
              <a:ext uri="{FF2B5EF4-FFF2-40B4-BE49-F238E27FC236}">
                <a16:creationId xmlns:a16="http://schemas.microsoft.com/office/drawing/2014/main" id="{CED93591-1482-7FAA-7BE2-D93CF7A85A8E}"/>
              </a:ext>
            </a:extLst>
          </p:cNvPr>
          <p:cNvSpPr/>
          <p:nvPr/>
        </p:nvSpPr>
        <p:spPr>
          <a:xfrm>
            <a:off x="7901949" y="6007775"/>
            <a:ext cx="626628" cy="544316"/>
          </a:xfrm>
          <a:prstGeom prst="roundRect">
            <a:avLst/>
          </a:prstGeom>
          <a:solidFill>
            <a:schemeClr val="bg1"/>
          </a:solidFill>
          <a:ln w="57150">
            <a:noFill/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57" name="Trapez 156">
            <a:extLst>
              <a:ext uri="{FF2B5EF4-FFF2-40B4-BE49-F238E27FC236}">
                <a16:creationId xmlns:a16="http://schemas.microsoft.com/office/drawing/2014/main" id="{FC952DD7-B953-A352-375C-3003DDE6305B}"/>
              </a:ext>
            </a:extLst>
          </p:cNvPr>
          <p:cNvSpPr/>
          <p:nvPr/>
        </p:nvSpPr>
        <p:spPr>
          <a:xfrm rot="21000000" flipV="1">
            <a:off x="8251010" y="6047739"/>
            <a:ext cx="124064" cy="151761"/>
          </a:xfrm>
          <a:prstGeom prst="trapezoi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59" name="Trapez 158">
            <a:extLst>
              <a:ext uri="{FF2B5EF4-FFF2-40B4-BE49-F238E27FC236}">
                <a16:creationId xmlns:a16="http://schemas.microsoft.com/office/drawing/2014/main" id="{33D243FA-770C-2E95-1812-851AFFAF0E44}"/>
              </a:ext>
            </a:extLst>
          </p:cNvPr>
          <p:cNvSpPr/>
          <p:nvPr/>
        </p:nvSpPr>
        <p:spPr>
          <a:xfrm rot="5700000" flipV="1">
            <a:off x="8329050" y="6123681"/>
            <a:ext cx="119385" cy="157708"/>
          </a:xfrm>
          <a:prstGeom prst="trapezoi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61" name="Trapez 160">
            <a:extLst>
              <a:ext uri="{FF2B5EF4-FFF2-40B4-BE49-F238E27FC236}">
                <a16:creationId xmlns:a16="http://schemas.microsoft.com/office/drawing/2014/main" id="{38FB9EC3-361D-BB20-5514-C9508A98D99F}"/>
              </a:ext>
            </a:extLst>
          </p:cNvPr>
          <p:cNvSpPr/>
          <p:nvPr/>
        </p:nvSpPr>
        <p:spPr>
          <a:xfrm rot="2160000" flipV="1">
            <a:off x="8286758" y="6096302"/>
            <a:ext cx="124064" cy="151761"/>
          </a:xfrm>
          <a:prstGeom prst="trapezoi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63" name="Arc plin 162">
            <a:extLst>
              <a:ext uri="{FF2B5EF4-FFF2-40B4-BE49-F238E27FC236}">
                <a16:creationId xmlns:a16="http://schemas.microsoft.com/office/drawing/2014/main" id="{41D0264F-0A1D-10FE-27CE-DCE759B48325}"/>
              </a:ext>
            </a:extLst>
          </p:cNvPr>
          <p:cNvSpPr/>
          <p:nvPr/>
        </p:nvSpPr>
        <p:spPr>
          <a:xfrm>
            <a:off x="8002882" y="5771028"/>
            <a:ext cx="424761" cy="491706"/>
          </a:xfrm>
          <a:prstGeom prst="blockArc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>
              <a:solidFill>
                <a:schemeClr val="tx1"/>
              </a:solidFill>
            </a:endParaRPr>
          </a:p>
        </p:txBody>
      </p:sp>
      <p:sp>
        <p:nvSpPr>
          <p:cNvPr id="4" name="Dreptunghi 3">
            <a:extLst>
              <a:ext uri="{FF2B5EF4-FFF2-40B4-BE49-F238E27FC236}">
                <a16:creationId xmlns:a16="http://schemas.microsoft.com/office/drawing/2014/main" id="{86162D31-7152-8BD6-7097-7B6AC342301A}"/>
              </a:ext>
            </a:extLst>
          </p:cNvPr>
          <p:cNvSpPr/>
          <p:nvPr/>
        </p:nvSpPr>
        <p:spPr>
          <a:xfrm rot="4020000">
            <a:off x="2090176" y="6228940"/>
            <a:ext cx="19960" cy="955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6" name="Dreptunghi 5">
            <a:extLst>
              <a:ext uri="{FF2B5EF4-FFF2-40B4-BE49-F238E27FC236}">
                <a16:creationId xmlns:a16="http://schemas.microsoft.com/office/drawing/2014/main" id="{7D326236-D3CF-C8BF-BF43-F63851D2ECD9}"/>
              </a:ext>
            </a:extLst>
          </p:cNvPr>
          <p:cNvSpPr/>
          <p:nvPr/>
        </p:nvSpPr>
        <p:spPr>
          <a:xfrm rot="2340000">
            <a:off x="2151212" y="6189499"/>
            <a:ext cx="22130" cy="861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7" name="Dreptunghi 6">
            <a:extLst>
              <a:ext uri="{FF2B5EF4-FFF2-40B4-BE49-F238E27FC236}">
                <a16:creationId xmlns:a16="http://schemas.microsoft.com/office/drawing/2014/main" id="{B3AE76FC-1012-8514-F95A-D5342C134536}"/>
              </a:ext>
            </a:extLst>
          </p:cNvPr>
          <p:cNvSpPr/>
          <p:nvPr/>
        </p:nvSpPr>
        <p:spPr>
          <a:xfrm>
            <a:off x="2282054" y="6281248"/>
            <a:ext cx="22130" cy="861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3" name="Dreptunghi 12">
            <a:extLst>
              <a:ext uri="{FF2B5EF4-FFF2-40B4-BE49-F238E27FC236}">
                <a16:creationId xmlns:a16="http://schemas.microsoft.com/office/drawing/2014/main" id="{21499731-6F24-3B32-2204-DC1D923EDBC1}"/>
              </a:ext>
            </a:extLst>
          </p:cNvPr>
          <p:cNvSpPr/>
          <p:nvPr/>
        </p:nvSpPr>
        <p:spPr>
          <a:xfrm rot="19320000">
            <a:off x="2257206" y="6213312"/>
            <a:ext cx="22130" cy="861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9" name="Dreptunghi 18">
            <a:extLst>
              <a:ext uri="{FF2B5EF4-FFF2-40B4-BE49-F238E27FC236}">
                <a16:creationId xmlns:a16="http://schemas.microsoft.com/office/drawing/2014/main" id="{BE1A6AEC-5F90-78DC-3F99-F8CD73F24827}"/>
              </a:ext>
            </a:extLst>
          </p:cNvPr>
          <p:cNvSpPr/>
          <p:nvPr/>
        </p:nvSpPr>
        <p:spPr>
          <a:xfrm rot="1500000">
            <a:off x="2194697" y="6067635"/>
            <a:ext cx="86193" cy="1554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23" name="Dreptunghi 22">
            <a:extLst>
              <a:ext uri="{FF2B5EF4-FFF2-40B4-BE49-F238E27FC236}">
                <a16:creationId xmlns:a16="http://schemas.microsoft.com/office/drawing/2014/main" id="{4DA6CB8E-2FE9-C979-2D53-354B8E05CF02}"/>
              </a:ext>
            </a:extLst>
          </p:cNvPr>
          <p:cNvSpPr/>
          <p:nvPr/>
        </p:nvSpPr>
        <p:spPr>
          <a:xfrm rot="19200000">
            <a:off x="2318162" y="6087245"/>
            <a:ext cx="22130" cy="777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27" name="Dreptunghi 26">
            <a:extLst>
              <a:ext uri="{FF2B5EF4-FFF2-40B4-BE49-F238E27FC236}">
                <a16:creationId xmlns:a16="http://schemas.microsoft.com/office/drawing/2014/main" id="{6F4ED92A-327F-2D1F-99E5-DF583081273C}"/>
              </a:ext>
            </a:extLst>
          </p:cNvPr>
          <p:cNvSpPr/>
          <p:nvPr/>
        </p:nvSpPr>
        <p:spPr>
          <a:xfrm rot="4860000">
            <a:off x="2183745" y="6031192"/>
            <a:ext cx="19960" cy="861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37" name="Dreptunghi 36">
            <a:extLst>
              <a:ext uri="{FF2B5EF4-FFF2-40B4-BE49-F238E27FC236}">
                <a16:creationId xmlns:a16="http://schemas.microsoft.com/office/drawing/2014/main" id="{DBB07F0F-19B0-FD39-F4AB-2BBDAFC128D1}"/>
              </a:ext>
            </a:extLst>
          </p:cNvPr>
          <p:cNvSpPr/>
          <p:nvPr/>
        </p:nvSpPr>
        <p:spPr>
          <a:xfrm rot="13560000">
            <a:off x="2369720" y="6091424"/>
            <a:ext cx="19960" cy="861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41" name="Dreptunghi 40">
            <a:extLst>
              <a:ext uri="{FF2B5EF4-FFF2-40B4-BE49-F238E27FC236}">
                <a16:creationId xmlns:a16="http://schemas.microsoft.com/office/drawing/2014/main" id="{6F47E7D6-8E31-8EBE-37B8-F99E7B9CCB5C}"/>
              </a:ext>
            </a:extLst>
          </p:cNvPr>
          <p:cNvSpPr/>
          <p:nvPr/>
        </p:nvSpPr>
        <p:spPr>
          <a:xfrm rot="720000">
            <a:off x="2137622" y="6071837"/>
            <a:ext cx="22130" cy="777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29D84510-B4B9-C6DD-6B16-660C24324A68}"/>
              </a:ext>
            </a:extLst>
          </p:cNvPr>
          <p:cNvSpPr/>
          <p:nvPr/>
        </p:nvSpPr>
        <p:spPr>
          <a:xfrm>
            <a:off x="2250509" y="5981927"/>
            <a:ext cx="96675" cy="945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grpSp>
        <p:nvGrpSpPr>
          <p:cNvPr id="56" name="Grupare 55">
            <a:extLst>
              <a:ext uri="{FF2B5EF4-FFF2-40B4-BE49-F238E27FC236}">
                <a16:creationId xmlns:a16="http://schemas.microsoft.com/office/drawing/2014/main" id="{9C8BA796-6B5C-A215-E1CF-BD51D208BBD4}"/>
              </a:ext>
            </a:extLst>
          </p:cNvPr>
          <p:cNvGrpSpPr/>
          <p:nvPr/>
        </p:nvGrpSpPr>
        <p:grpSpPr>
          <a:xfrm>
            <a:off x="1010228" y="5818631"/>
            <a:ext cx="732121" cy="709671"/>
            <a:chOff x="4064708" y="1377731"/>
            <a:chExt cx="3482009" cy="2648606"/>
          </a:xfrm>
        </p:grpSpPr>
        <p:cxnSp>
          <p:nvCxnSpPr>
            <p:cNvPr id="54" name="Conector drept cu săgeată 53">
              <a:extLst>
                <a:ext uri="{FF2B5EF4-FFF2-40B4-BE49-F238E27FC236}">
                  <a16:creationId xmlns:a16="http://schemas.microsoft.com/office/drawing/2014/main" id="{D6D5C844-D4AF-4A39-3319-0405709EED6D}"/>
                </a:ext>
              </a:extLst>
            </p:cNvPr>
            <p:cNvCxnSpPr/>
            <p:nvPr/>
          </p:nvCxnSpPr>
          <p:spPr>
            <a:xfrm flipH="1">
              <a:off x="4433614" y="1377731"/>
              <a:ext cx="22772" cy="2648606"/>
            </a:xfrm>
            <a:prstGeom prst="straightConnector1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drept cu săgeată 54">
              <a:extLst>
                <a:ext uri="{FF2B5EF4-FFF2-40B4-BE49-F238E27FC236}">
                  <a16:creationId xmlns:a16="http://schemas.microsoft.com/office/drawing/2014/main" id="{BCF8771A-1B5F-FC81-FC6F-5F0D516D73D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064708" y="3657432"/>
              <a:ext cx="3482009" cy="6297"/>
            </a:xfrm>
            <a:prstGeom prst="straightConnector1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upare 59">
            <a:extLst>
              <a:ext uri="{FF2B5EF4-FFF2-40B4-BE49-F238E27FC236}">
                <a16:creationId xmlns:a16="http://schemas.microsoft.com/office/drawing/2014/main" id="{3A5F5DEF-FD8F-A9F1-66AE-2A900E832A0E}"/>
              </a:ext>
            </a:extLst>
          </p:cNvPr>
          <p:cNvGrpSpPr/>
          <p:nvPr/>
        </p:nvGrpSpPr>
        <p:grpSpPr>
          <a:xfrm>
            <a:off x="1227111" y="6020318"/>
            <a:ext cx="134026" cy="260841"/>
            <a:chOff x="5538231" y="2992709"/>
            <a:chExt cx="499159" cy="750970"/>
          </a:xfrm>
        </p:grpSpPr>
        <p:cxnSp>
          <p:nvCxnSpPr>
            <p:cNvPr id="58" name="Conector drept cu săgeată 57">
              <a:extLst>
                <a:ext uri="{FF2B5EF4-FFF2-40B4-BE49-F238E27FC236}">
                  <a16:creationId xmlns:a16="http://schemas.microsoft.com/office/drawing/2014/main" id="{21DB5D4C-77F9-FACD-D869-3477F746662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38231" y="2992709"/>
              <a:ext cx="471591" cy="727218"/>
            </a:xfrm>
            <a:prstGeom prst="straightConnector1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9884710D-9715-7E12-C6D2-8B386BA0F19A}"/>
                </a:ext>
              </a:extLst>
            </p:cNvPr>
            <p:cNvSpPr/>
            <p:nvPr/>
          </p:nvSpPr>
          <p:spPr>
            <a:xfrm>
              <a:off x="5960159" y="3658760"/>
              <a:ext cx="77231" cy="849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</p:grpSp>
      <p:grpSp>
        <p:nvGrpSpPr>
          <p:cNvPr id="64" name="Grupare 63">
            <a:extLst>
              <a:ext uri="{FF2B5EF4-FFF2-40B4-BE49-F238E27FC236}">
                <a16:creationId xmlns:a16="http://schemas.microsoft.com/office/drawing/2014/main" id="{DA26575E-577F-CA0E-C025-21B2E1543A56}"/>
              </a:ext>
            </a:extLst>
          </p:cNvPr>
          <p:cNvGrpSpPr/>
          <p:nvPr/>
        </p:nvGrpSpPr>
        <p:grpSpPr>
          <a:xfrm>
            <a:off x="1088865" y="6010780"/>
            <a:ext cx="148714" cy="420021"/>
            <a:chOff x="5023352" y="2965249"/>
            <a:chExt cx="553865" cy="1209257"/>
          </a:xfrm>
        </p:grpSpPr>
        <p:cxnSp>
          <p:nvCxnSpPr>
            <p:cNvPr id="62" name="Conector drept cu săgeată 61">
              <a:extLst>
                <a:ext uri="{FF2B5EF4-FFF2-40B4-BE49-F238E27FC236}">
                  <a16:creationId xmlns:a16="http://schemas.microsoft.com/office/drawing/2014/main" id="{3C3C858E-F992-E06C-21F9-9F4A900CD01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3352" y="2987497"/>
              <a:ext cx="523080" cy="1187009"/>
            </a:xfrm>
            <a:prstGeom prst="straightConnector1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BD33B4DB-B8DB-89F6-2B6E-8E5F990BAE53}"/>
                </a:ext>
              </a:extLst>
            </p:cNvPr>
            <p:cNvSpPr/>
            <p:nvPr/>
          </p:nvSpPr>
          <p:spPr>
            <a:xfrm>
              <a:off x="5499986" y="2965249"/>
              <a:ext cx="77231" cy="849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</p:grpSp>
      <p:grpSp>
        <p:nvGrpSpPr>
          <p:cNvPr id="68" name="Grupare 67">
            <a:extLst>
              <a:ext uri="{FF2B5EF4-FFF2-40B4-BE49-F238E27FC236}">
                <a16:creationId xmlns:a16="http://schemas.microsoft.com/office/drawing/2014/main" id="{227CE2C0-E8AD-07DB-3751-F49F3D0E9E7C}"/>
              </a:ext>
            </a:extLst>
          </p:cNvPr>
          <p:cNvGrpSpPr/>
          <p:nvPr/>
        </p:nvGrpSpPr>
        <p:grpSpPr>
          <a:xfrm>
            <a:off x="1348076" y="6116474"/>
            <a:ext cx="263632" cy="153330"/>
            <a:chOff x="5988749" y="3269544"/>
            <a:chExt cx="981858" cy="441443"/>
          </a:xfrm>
        </p:grpSpPr>
        <p:cxnSp>
          <p:nvCxnSpPr>
            <p:cNvPr id="66" name="Conector drept cu săgeată 65">
              <a:extLst>
                <a:ext uri="{FF2B5EF4-FFF2-40B4-BE49-F238E27FC236}">
                  <a16:creationId xmlns:a16="http://schemas.microsoft.com/office/drawing/2014/main" id="{4219DC22-A340-06BB-EFE9-FEAF06407EB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88749" y="3305945"/>
              <a:ext cx="957508" cy="405042"/>
            </a:xfrm>
            <a:prstGeom prst="straightConnector1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A8CA4BA0-D340-0EEE-B181-09D69388F052}"/>
                </a:ext>
              </a:extLst>
            </p:cNvPr>
            <p:cNvSpPr/>
            <p:nvPr/>
          </p:nvSpPr>
          <p:spPr>
            <a:xfrm>
              <a:off x="6893376" y="3269544"/>
              <a:ext cx="77231" cy="849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</p:grpSp>
      <p:grpSp>
        <p:nvGrpSpPr>
          <p:cNvPr id="72" name="Grupare 71">
            <a:extLst>
              <a:ext uri="{FF2B5EF4-FFF2-40B4-BE49-F238E27FC236}">
                <a16:creationId xmlns:a16="http://schemas.microsoft.com/office/drawing/2014/main" id="{1BFA21DA-C0C1-DD72-D85C-E90C884341BE}"/>
              </a:ext>
            </a:extLst>
          </p:cNvPr>
          <p:cNvGrpSpPr/>
          <p:nvPr/>
        </p:nvGrpSpPr>
        <p:grpSpPr>
          <a:xfrm>
            <a:off x="1087137" y="6099358"/>
            <a:ext cx="253797" cy="181506"/>
            <a:chOff x="5016916" y="3220268"/>
            <a:chExt cx="945229" cy="522562"/>
          </a:xfrm>
        </p:grpSpPr>
        <p:cxnSp>
          <p:nvCxnSpPr>
            <p:cNvPr id="70" name="Conector drept cu săgeată 69">
              <a:extLst>
                <a:ext uri="{FF2B5EF4-FFF2-40B4-BE49-F238E27FC236}">
                  <a16:creationId xmlns:a16="http://schemas.microsoft.com/office/drawing/2014/main" id="{CF0BAA88-94BE-AA5A-5DE8-2E2F6A2D0B9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16916" y="3252868"/>
              <a:ext cx="934981" cy="489962"/>
            </a:xfrm>
            <a:prstGeom prst="straightConnector1">
              <a:avLst/>
            </a:prstGeom>
            <a:ln w="5715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908E55C7-B95F-36B4-E896-AE6405B31AB5}"/>
                </a:ext>
              </a:extLst>
            </p:cNvPr>
            <p:cNvSpPr/>
            <p:nvPr/>
          </p:nvSpPr>
          <p:spPr>
            <a:xfrm>
              <a:off x="5884914" y="3220268"/>
              <a:ext cx="77231" cy="849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</p:grpSp>
      <p:grpSp>
        <p:nvGrpSpPr>
          <p:cNvPr id="76" name="Grupare 75">
            <a:extLst>
              <a:ext uri="{FF2B5EF4-FFF2-40B4-BE49-F238E27FC236}">
                <a16:creationId xmlns:a16="http://schemas.microsoft.com/office/drawing/2014/main" id="{D5FD84B4-C325-FECA-306F-7A3CDC8C9B17}"/>
              </a:ext>
            </a:extLst>
          </p:cNvPr>
          <p:cNvGrpSpPr/>
          <p:nvPr/>
        </p:nvGrpSpPr>
        <p:grpSpPr>
          <a:xfrm>
            <a:off x="1438699" y="6091695"/>
            <a:ext cx="116389" cy="243428"/>
            <a:chOff x="6322332" y="3198206"/>
            <a:chExt cx="437402" cy="747973"/>
          </a:xfrm>
        </p:grpSpPr>
        <p:cxnSp>
          <p:nvCxnSpPr>
            <p:cNvPr id="74" name="Conector drept cu săgeată 73">
              <a:extLst>
                <a:ext uri="{FF2B5EF4-FFF2-40B4-BE49-F238E27FC236}">
                  <a16:creationId xmlns:a16="http://schemas.microsoft.com/office/drawing/2014/main" id="{1577B69C-7B6F-FCF5-ABDE-8BDC980953F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22332" y="3235177"/>
              <a:ext cx="398381" cy="711002"/>
            </a:xfrm>
            <a:prstGeom prst="straightConnector1">
              <a:avLst/>
            </a:prstGeom>
            <a:ln w="5715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6F7331AC-8F09-5F99-DE1F-FE847743B075}"/>
                </a:ext>
              </a:extLst>
            </p:cNvPr>
            <p:cNvSpPr/>
            <p:nvPr/>
          </p:nvSpPr>
          <p:spPr>
            <a:xfrm>
              <a:off x="6682503" y="3198206"/>
              <a:ext cx="77231" cy="849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</p:grpSp>
      <p:grpSp>
        <p:nvGrpSpPr>
          <p:cNvPr id="80" name="Grupare 79">
            <a:extLst>
              <a:ext uri="{FF2B5EF4-FFF2-40B4-BE49-F238E27FC236}">
                <a16:creationId xmlns:a16="http://schemas.microsoft.com/office/drawing/2014/main" id="{9F3B6CBF-0BB3-E960-863D-83BDF9295EB2}"/>
              </a:ext>
            </a:extLst>
          </p:cNvPr>
          <p:cNvGrpSpPr/>
          <p:nvPr/>
        </p:nvGrpSpPr>
        <p:grpSpPr>
          <a:xfrm>
            <a:off x="1536342" y="6103666"/>
            <a:ext cx="182122" cy="177623"/>
            <a:chOff x="6689844" y="3232636"/>
            <a:chExt cx="678279" cy="511377"/>
          </a:xfrm>
        </p:grpSpPr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B1096FF3-7D3B-E67E-9201-3AEBB7D9B649}"/>
                </a:ext>
              </a:extLst>
            </p:cNvPr>
            <p:cNvSpPr/>
            <p:nvPr/>
          </p:nvSpPr>
          <p:spPr>
            <a:xfrm>
              <a:off x="7290892" y="3659094"/>
              <a:ext cx="77231" cy="849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  <p:cxnSp>
          <p:nvCxnSpPr>
            <p:cNvPr id="79" name="Conector drept cu săgeată 78">
              <a:extLst>
                <a:ext uri="{FF2B5EF4-FFF2-40B4-BE49-F238E27FC236}">
                  <a16:creationId xmlns:a16="http://schemas.microsoft.com/office/drawing/2014/main" id="{36EEB8D0-C1DA-9C83-884B-32BC3A59F66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89844" y="3232636"/>
              <a:ext cx="628989" cy="455965"/>
            </a:xfrm>
            <a:prstGeom prst="straightConnector1">
              <a:avLst/>
            </a:prstGeom>
            <a:ln w="5715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Grupare 83">
            <a:extLst>
              <a:ext uri="{FF2B5EF4-FFF2-40B4-BE49-F238E27FC236}">
                <a16:creationId xmlns:a16="http://schemas.microsoft.com/office/drawing/2014/main" id="{0D004539-CBC0-58F0-E092-61758C7E21C6}"/>
              </a:ext>
            </a:extLst>
          </p:cNvPr>
          <p:cNvGrpSpPr/>
          <p:nvPr/>
        </p:nvGrpSpPr>
        <p:grpSpPr>
          <a:xfrm>
            <a:off x="1601240" y="5836920"/>
            <a:ext cx="127964" cy="297695"/>
            <a:chOff x="6931620" y="2464698"/>
            <a:chExt cx="476584" cy="857075"/>
          </a:xfrm>
        </p:grpSpPr>
        <p:cxnSp>
          <p:nvCxnSpPr>
            <p:cNvPr id="82" name="Conector drept cu săgeată 81">
              <a:extLst>
                <a:ext uri="{FF2B5EF4-FFF2-40B4-BE49-F238E27FC236}">
                  <a16:creationId xmlns:a16="http://schemas.microsoft.com/office/drawing/2014/main" id="{6B0A05B6-836E-CB31-A7A7-5B40C2D0E4D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31620" y="2516901"/>
              <a:ext cx="442630" cy="804872"/>
            </a:xfrm>
            <a:prstGeom prst="straightConnector1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9C5E61DD-5837-04E1-F6C5-4EEF57C56B52}"/>
                </a:ext>
              </a:extLst>
            </p:cNvPr>
            <p:cNvSpPr/>
            <p:nvPr/>
          </p:nvSpPr>
          <p:spPr>
            <a:xfrm>
              <a:off x="7330973" y="2464698"/>
              <a:ext cx="77231" cy="849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</p:grpSp>
      <p:grpSp>
        <p:nvGrpSpPr>
          <p:cNvPr id="88" name="Grupare 87">
            <a:extLst>
              <a:ext uri="{FF2B5EF4-FFF2-40B4-BE49-F238E27FC236}">
                <a16:creationId xmlns:a16="http://schemas.microsoft.com/office/drawing/2014/main" id="{56177CBA-01F0-AC11-0520-78DB981A2A09}"/>
              </a:ext>
            </a:extLst>
          </p:cNvPr>
          <p:cNvGrpSpPr/>
          <p:nvPr/>
        </p:nvGrpSpPr>
        <p:grpSpPr>
          <a:xfrm>
            <a:off x="1327339" y="6105118"/>
            <a:ext cx="121166" cy="242022"/>
            <a:chOff x="5911517" y="3236851"/>
            <a:chExt cx="451267" cy="696790"/>
          </a:xfrm>
        </p:grpSpPr>
        <p:cxnSp>
          <p:nvCxnSpPr>
            <p:cNvPr id="86" name="Conector drept cu săgeată 85">
              <a:extLst>
                <a:ext uri="{FF2B5EF4-FFF2-40B4-BE49-F238E27FC236}">
                  <a16:creationId xmlns:a16="http://schemas.microsoft.com/office/drawing/2014/main" id="{127C41D9-9D99-F5A2-034E-EB17E591FF9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911517" y="3236851"/>
              <a:ext cx="436193" cy="681220"/>
            </a:xfrm>
            <a:prstGeom prst="straightConnector1">
              <a:avLst/>
            </a:prstGeom>
            <a:ln w="5715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1F8A91BE-BDB0-0E95-1B9C-E779693E45CA}"/>
                </a:ext>
              </a:extLst>
            </p:cNvPr>
            <p:cNvSpPr/>
            <p:nvPr/>
          </p:nvSpPr>
          <p:spPr>
            <a:xfrm>
              <a:off x="6285553" y="3848722"/>
              <a:ext cx="77231" cy="849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</p:grpSp>
      <p:sp>
        <p:nvSpPr>
          <p:cNvPr id="90" name="Dreptunghi 89">
            <a:extLst>
              <a:ext uri="{FF2B5EF4-FFF2-40B4-BE49-F238E27FC236}">
                <a16:creationId xmlns:a16="http://schemas.microsoft.com/office/drawing/2014/main" id="{3EDEA36E-596D-9A9B-FC9C-2614B9959D0A}"/>
              </a:ext>
            </a:extLst>
          </p:cNvPr>
          <p:cNvSpPr/>
          <p:nvPr/>
        </p:nvSpPr>
        <p:spPr>
          <a:xfrm>
            <a:off x="637066" y="6007954"/>
            <a:ext cx="83407" cy="37076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o-RO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o-RO"/>
          </a:p>
        </p:txBody>
      </p:sp>
      <p:grpSp>
        <p:nvGrpSpPr>
          <p:cNvPr id="99" name="Grupare 98">
            <a:extLst>
              <a:ext uri="{FF2B5EF4-FFF2-40B4-BE49-F238E27FC236}">
                <a16:creationId xmlns:a16="http://schemas.microsoft.com/office/drawing/2014/main" id="{B1A79AB2-7135-C11A-F96C-33A38A35C152}"/>
              </a:ext>
            </a:extLst>
          </p:cNvPr>
          <p:cNvGrpSpPr/>
          <p:nvPr/>
        </p:nvGrpSpPr>
        <p:grpSpPr>
          <a:xfrm>
            <a:off x="526319" y="5765168"/>
            <a:ext cx="306009" cy="814964"/>
            <a:chOff x="5284519" y="1067938"/>
            <a:chExt cx="1622960" cy="4862301"/>
          </a:xfrm>
        </p:grpSpPr>
        <p:sp>
          <p:nvSpPr>
            <p:cNvPr id="92" name="Cerc: gol 91">
              <a:extLst>
                <a:ext uri="{FF2B5EF4-FFF2-40B4-BE49-F238E27FC236}">
                  <a16:creationId xmlns:a16="http://schemas.microsoft.com/office/drawing/2014/main" id="{E58FD433-05DC-8A30-D8C0-254C4A1E889C}"/>
                </a:ext>
              </a:extLst>
            </p:cNvPr>
            <p:cNvSpPr/>
            <p:nvPr/>
          </p:nvSpPr>
          <p:spPr>
            <a:xfrm>
              <a:off x="5284519" y="4327071"/>
              <a:ext cx="1622960" cy="1603168"/>
            </a:xfrm>
            <a:prstGeom prst="donu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o-RO">
                <a:solidFill>
                  <a:schemeClr val="tx1"/>
                </a:solidFill>
              </a:endParaRPr>
            </a:p>
          </p:txBody>
        </p:sp>
        <p:sp>
          <p:nvSpPr>
            <p:cNvPr id="93" name="Arc plin 92">
              <a:extLst>
                <a:ext uri="{FF2B5EF4-FFF2-40B4-BE49-F238E27FC236}">
                  <a16:creationId xmlns:a16="http://schemas.microsoft.com/office/drawing/2014/main" id="{6A617AF4-7031-775B-7CD6-4614BF8E7894}"/>
                </a:ext>
              </a:extLst>
            </p:cNvPr>
            <p:cNvSpPr/>
            <p:nvPr/>
          </p:nvSpPr>
          <p:spPr>
            <a:xfrm>
              <a:off x="5724895" y="1067938"/>
              <a:ext cx="742207" cy="1033727"/>
            </a:xfrm>
            <a:prstGeom prst="blockArc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>
                <a:solidFill>
                  <a:schemeClr val="tx1"/>
                </a:solidFill>
              </a:endParaRPr>
            </a:p>
          </p:txBody>
        </p:sp>
        <p:sp>
          <p:nvSpPr>
            <p:cNvPr id="94" name="Dreptunghi 93">
              <a:extLst>
                <a:ext uri="{FF2B5EF4-FFF2-40B4-BE49-F238E27FC236}">
                  <a16:creationId xmlns:a16="http://schemas.microsoft.com/office/drawing/2014/main" id="{8ED2A30D-01D9-00D1-0E64-8F0883C525C9}"/>
                </a:ext>
              </a:extLst>
            </p:cNvPr>
            <p:cNvSpPr/>
            <p:nvPr/>
          </p:nvSpPr>
          <p:spPr>
            <a:xfrm>
              <a:off x="5722375" y="1554201"/>
              <a:ext cx="183935" cy="30318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  <p:sp>
          <p:nvSpPr>
            <p:cNvPr id="95" name="Dreptunghi 94">
              <a:extLst>
                <a:ext uri="{FF2B5EF4-FFF2-40B4-BE49-F238E27FC236}">
                  <a16:creationId xmlns:a16="http://schemas.microsoft.com/office/drawing/2014/main" id="{2272EDB1-2C17-C6C0-78A5-B2539511D128}"/>
                </a:ext>
              </a:extLst>
            </p:cNvPr>
            <p:cNvSpPr/>
            <p:nvPr/>
          </p:nvSpPr>
          <p:spPr>
            <a:xfrm>
              <a:off x="6279497" y="1554200"/>
              <a:ext cx="187232" cy="30318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  <p:sp>
          <p:nvSpPr>
            <p:cNvPr id="96" name="Dreptunghi 95">
              <a:extLst>
                <a:ext uri="{FF2B5EF4-FFF2-40B4-BE49-F238E27FC236}">
                  <a16:creationId xmlns:a16="http://schemas.microsoft.com/office/drawing/2014/main" id="{7A1DA58D-8474-1DD3-1A13-EF6E0393CF10}"/>
                </a:ext>
              </a:extLst>
            </p:cNvPr>
            <p:cNvSpPr/>
            <p:nvPr/>
          </p:nvSpPr>
          <p:spPr>
            <a:xfrm>
              <a:off x="5722374" y="1846006"/>
              <a:ext cx="388374" cy="2163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  <p:sp>
          <p:nvSpPr>
            <p:cNvPr id="97" name="Dreptunghi 96">
              <a:extLst>
                <a:ext uri="{FF2B5EF4-FFF2-40B4-BE49-F238E27FC236}">
                  <a16:creationId xmlns:a16="http://schemas.microsoft.com/office/drawing/2014/main" id="{D80150EF-DD7A-BB2E-EE6E-7D264CCF1F14}"/>
                </a:ext>
              </a:extLst>
            </p:cNvPr>
            <p:cNvSpPr/>
            <p:nvPr/>
          </p:nvSpPr>
          <p:spPr>
            <a:xfrm>
              <a:off x="5722373" y="2204883"/>
              <a:ext cx="388374" cy="2163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  <p:sp>
          <p:nvSpPr>
            <p:cNvPr id="98" name="Dreptunghi 97">
              <a:extLst>
                <a:ext uri="{FF2B5EF4-FFF2-40B4-BE49-F238E27FC236}">
                  <a16:creationId xmlns:a16="http://schemas.microsoft.com/office/drawing/2014/main" id="{5426C094-63FB-6C8D-5B53-3BE779C16093}"/>
                </a:ext>
              </a:extLst>
            </p:cNvPr>
            <p:cNvSpPr/>
            <p:nvPr/>
          </p:nvSpPr>
          <p:spPr>
            <a:xfrm>
              <a:off x="5722374" y="2563760"/>
              <a:ext cx="388374" cy="2163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</p:grpSp>
      <p:pic>
        <p:nvPicPr>
          <p:cNvPr id="148" name="Imagine 147" descr="O imagine care conține cerc, Grafică, alb și negru&#10;&#10;Descriere generată automat">
            <a:extLst>
              <a:ext uri="{FF2B5EF4-FFF2-40B4-BE49-F238E27FC236}">
                <a16:creationId xmlns:a16="http://schemas.microsoft.com/office/drawing/2014/main" id="{C7CA3244-8FF1-81DC-A91A-C9847475D6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01998" y="5810482"/>
            <a:ext cx="704234" cy="705840"/>
          </a:xfrm>
          <a:prstGeom prst="rect">
            <a:avLst/>
          </a:prstGeom>
        </p:spPr>
      </p:pic>
      <p:grpSp>
        <p:nvGrpSpPr>
          <p:cNvPr id="152" name="Grupare 151">
            <a:extLst>
              <a:ext uri="{FF2B5EF4-FFF2-40B4-BE49-F238E27FC236}">
                <a16:creationId xmlns:a16="http://schemas.microsoft.com/office/drawing/2014/main" id="{0AF931AE-7F82-6781-3713-2BF34AEA046C}"/>
              </a:ext>
            </a:extLst>
          </p:cNvPr>
          <p:cNvGrpSpPr/>
          <p:nvPr/>
        </p:nvGrpSpPr>
        <p:grpSpPr>
          <a:xfrm>
            <a:off x="7119276" y="6090469"/>
            <a:ext cx="70711" cy="144171"/>
            <a:chOff x="6019852" y="3266105"/>
            <a:chExt cx="152848" cy="311258"/>
          </a:xfrm>
        </p:grpSpPr>
        <p:sp>
          <p:nvSpPr>
            <p:cNvPr id="150" name="Dreptunghi 149">
              <a:extLst>
                <a:ext uri="{FF2B5EF4-FFF2-40B4-BE49-F238E27FC236}">
                  <a16:creationId xmlns:a16="http://schemas.microsoft.com/office/drawing/2014/main" id="{427F0017-0749-0F5A-7657-78F1A2A5660A}"/>
                </a:ext>
              </a:extLst>
            </p:cNvPr>
            <p:cNvSpPr/>
            <p:nvPr/>
          </p:nvSpPr>
          <p:spPr>
            <a:xfrm>
              <a:off x="6048230" y="3496228"/>
              <a:ext cx="96069" cy="8113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  <p:sp>
          <p:nvSpPr>
            <p:cNvPr id="151" name="Trapez 150">
              <a:extLst>
                <a:ext uri="{FF2B5EF4-FFF2-40B4-BE49-F238E27FC236}">
                  <a16:creationId xmlns:a16="http://schemas.microsoft.com/office/drawing/2014/main" id="{59B85945-A5B0-77CD-2FEA-9D270F666CD6}"/>
                </a:ext>
              </a:extLst>
            </p:cNvPr>
            <p:cNvSpPr/>
            <p:nvPr/>
          </p:nvSpPr>
          <p:spPr>
            <a:xfrm flipV="1">
              <a:off x="6019852" y="3266105"/>
              <a:ext cx="152848" cy="214242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</p:grpSp>
      <p:pic>
        <p:nvPicPr>
          <p:cNvPr id="3" name="Imagine 2" descr="O imagine care conține clipart, Grafică, simbol, cerc&#10;&#10;Descriere generată automat">
            <a:extLst>
              <a:ext uri="{FF2B5EF4-FFF2-40B4-BE49-F238E27FC236}">
                <a16:creationId xmlns:a16="http://schemas.microsoft.com/office/drawing/2014/main" id="{22EBA477-CACB-2FB4-791E-FD64E924E1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3320000">
            <a:off x="10732433" y="5726206"/>
            <a:ext cx="1014133" cy="991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678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63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ine 17" descr="O imagine care conține acva, Turcoaz, Teal, albastru&#10;&#10;Descriere generată automat">
            <a:extLst>
              <a:ext uri="{FF2B5EF4-FFF2-40B4-BE49-F238E27FC236}">
                <a16:creationId xmlns:a16="http://schemas.microsoft.com/office/drawing/2014/main" id="{98A89201-527D-8BCC-2BFF-A5D5FBB4EA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9" y="13240"/>
            <a:ext cx="12203501" cy="6862671"/>
          </a:xfrm>
          <a:prstGeom prst="rect">
            <a:avLst/>
          </a:prstGeom>
        </p:spPr>
      </p:pic>
      <p:sp>
        <p:nvSpPr>
          <p:cNvPr id="29" name="Dreptunghi: colțuri rotunjite 28">
            <a:extLst>
              <a:ext uri="{FF2B5EF4-FFF2-40B4-BE49-F238E27FC236}">
                <a16:creationId xmlns:a16="http://schemas.microsoft.com/office/drawing/2014/main" id="{DD383562-07D4-5BF1-FBD1-D2EBC43D3315}"/>
              </a:ext>
            </a:extLst>
          </p:cNvPr>
          <p:cNvSpPr/>
          <p:nvPr/>
        </p:nvSpPr>
        <p:spPr>
          <a:xfrm>
            <a:off x="238124" y="5672976"/>
            <a:ext cx="11710147" cy="1008531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pic>
        <p:nvPicPr>
          <p:cNvPr id="31" name="Imagine 30" descr="O imagine care conține Font, text, Grafică, tipografie&#10;&#10;Descriere generată automat">
            <a:extLst>
              <a:ext uri="{FF2B5EF4-FFF2-40B4-BE49-F238E27FC236}">
                <a16:creationId xmlns:a16="http://schemas.microsoft.com/office/drawing/2014/main" id="{8B993A2B-20A3-27E6-8498-355BDBC96B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7327" y="2978"/>
            <a:ext cx="7847162" cy="1392692"/>
          </a:xfrm>
          <a:prstGeom prst="rect">
            <a:avLst/>
          </a:prstGeom>
        </p:spPr>
      </p:pic>
      <p:sp>
        <p:nvSpPr>
          <p:cNvPr id="155" name="Dreptunghi: colțuri rotunjite 154">
            <a:extLst>
              <a:ext uri="{FF2B5EF4-FFF2-40B4-BE49-F238E27FC236}">
                <a16:creationId xmlns:a16="http://schemas.microsoft.com/office/drawing/2014/main" id="{CED93591-1482-7FAA-7BE2-D93CF7A85A8E}"/>
              </a:ext>
            </a:extLst>
          </p:cNvPr>
          <p:cNvSpPr/>
          <p:nvPr/>
        </p:nvSpPr>
        <p:spPr>
          <a:xfrm>
            <a:off x="7901949" y="6007775"/>
            <a:ext cx="626628" cy="544316"/>
          </a:xfrm>
          <a:prstGeom prst="roundRect">
            <a:avLst/>
          </a:prstGeom>
          <a:solidFill>
            <a:schemeClr val="bg1"/>
          </a:solidFill>
          <a:ln w="57150">
            <a:noFill/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57" name="Trapez 156">
            <a:extLst>
              <a:ext uri="{FF2B5EF4-FFF2-40B4-BE49-F238E27FC236}">
                <a16:creationId xmlns:a16="http://schemas.microsoft.com/office/drawing/2014/main" id="{FC952DD7-B953-A352-375C-3003DDE6305B}"/>
              </a:ext>
            </a:extLst>
          </p:cNvPr>
          <p:cNvSpPr/>
          <p:nvPr/>
        </p:nvSpPr>
        <p:spPr>
          <a:xfrm rot="21000000" flipV="1">
            <a:off x="8251010" y="6047739"/>
            <a:ext cx="124064" cy="151761"/>
          </a:xfrm>
          <a:prstGeom prst="trapezoi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59" name="Trapez 158">
            <a:extLst>
              <a:ext uri="{FF2B5EF4-FFF2-40B4-BE49-F238E27FC236}">
                <a16:creationId xmlns:a16="http://schemas.microsoft.com/office/drawing/2014/main" id="{33D243FA-770C-2E95-1812-851AFFAF0E44}"/>
              </a:ext>
            </a:extLst>
          </p:cNvPr>
          <p:cNvSpPr/>
          <p:nvPr/>
        </p:nvSpPr>
        <p:spPr>
          <a:xfrm rot="5700000" flipV="1">
            <a:off x="8329050" y="6123681"/>
            <a:ext cx="119385" cy="157708"/>
          </a:xfrm>
          <a:prstGeom prst="trapezoi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61" name="Trapez 160">
            <a:extLst>
              <a:ext uri="{FF2B5EF4-FFF2-40B4-BE49-F238E27FC236}">
                <a16:creationId xmlns:a16="http://schemas.microsoft.com/office/drawing/2014/main" id="{38FB9EC3-361D-BB20-5514-C9508A98D99F}"/>
              </a:ext>
            </a:extLst>
          </p:cNvPr>
          <p:cNvSpPr/>
          <p:nvPr/>
        </p:nvSpPr>
        <p:spPr>
          <a:xfrm rot="2160000" flipV="1">
            <a:off x="8286758" y="6096302"/>
            <a:ext cx="124064" cy="151761"/>
          </a:xfrm>
          <a:prstGeom prst="trapezoi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63" name="Arc plin 162">
            <a:extLst>
              <a:ext uri="{FF2B5EF4-FFF2-40B4-BE49-F238E27FC236}">
                <a16:creationId xmlns:a16="http://schemas.microsoft.com/office/drawing/2014/main" id="{41D0264F-0A1D-10FE-27CE-DCE759B48325}"/>
              </a:ext>
            </a:extLst>
          </p:cNvPr>
          <p:cNvSpPr/>
          <p:nvPr/>
        </p:nvSpPr>
        <p:spPr>
          <a:xfrm>
            <a:off x="8002882" y="5771028"/>
            <a:ext cx="424761" cy="491706"/>
          </a:xfrm>
          <a:prstGeom prst="blockArc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>
              <a:solidFill>
                <a:schemeClr val="tx1"/>
              </a:solidFill>
            </a:endParaRPr>
          </a:p>
        </p:txBody>
      </p:sp>
      <p:sp>
        <p:nvSpPr>
          <p:cNvPr id="4" name="Dreptunghi 3">
            <a:extLst>
              <a:ext uri="{FF2B5EF4-FFF2-40B4-BE49-F238E27FC236}">
                <a16:creationId xmlns:a16="http://schemas.microsoft.com/office/drawing/2014/main" id="{86162D31-7152-8BD6-7097-7B6AC342301A}"/>
              </a:ext>
            </a:extLst>
          </p:cNvPr>
          <p:cNvSpPr/>
          <p:nvPr/>
        </p:nvSpPr>
        <p:spPr>
          <a:xfrm rot="4020000">
            <a:off x="2090176" y="6228940"/>
            <a:ext cx="19960" cy="955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6" name="Dreptunghi 5">
            <a:extLst>
              <a:ext uri="{FF2B5EF4-FFF2-40B4-BE49-F238E27FC236}">
                <a16:creationId xmlns:a16="http://schemas.microsoft.com/office/drawing/2014/main" id="{7D326236-D3CF-C8BF-BF43-F63851D2ECD9}"/>
              </a:ext>
            </a:extLst>
          </p:cNvPr>
          <p:cNvSpPr/>
          <p:nvPr/>
        </p:nvSpPr>
        <p:spPr>
          <a:xfrm rot="2340000">
            <a:off x="2151212" y="6189499"/>
            <a:ext cx="22130" cy="861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7" name="Dreptunghi 6">
            <a:extLst>
              <a:ext uri="{FF2B5EF4-FFF2-40B4-BE49-F238E27FC236}">
                <a16:creationId xmlns:a16="http://schemas.microsoft.com/office/drawing/2014/main" id="{B3AE76FC-1012-8514-F95A-D5342C134536}"/>
              </a:ext>
            </a:extLst>
          </p:cNvPr>
          <p:cNvSpPr/>
          <p:nvPr/>
        </p:nvSpPr>
        <p:spPr>
          <a:xfrm>
            <a:off x="2282054" y="6281248"/>
            <a:ext cx="22130" cy="861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3" name="Dreptunghi 12">
            <a:extLst>
              <a:ext uri="{FF2B5EF4-FFF2-40B4-BE49-F238E27FC236}">
                <a16:creationId xmlns:a16="http://schemas.microsoft.com/office/drawing/2014/main" id="{21499731-6F24-3B32-2204-DC1D923EDBC1}"/>
              </a:ext>
            </a:extLst>
          </p:cNvPr>
          <p:cNvSpPr/>
          <p:nvPr/>
        </p:nvSpPr>
        <p:spPr>
          <a:xfrm rot="19320000">
            <a:off x="2257206" y="6213312"/>
            <a:ext cx="22130" cy="861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9" name="Dreptunghi 18">
            <a:extLst>
              <a:ext uri="{FF2B5EF4-FFF2-40B4-BE49-F238E27FC236}">
                <a16:creationId xmlns:a16="http://schemas.microsoft.com/office/drawing/2014/main" id="{BE1A6AEC-5F90-78DC-3F99-F8CD73F24827}"/>
              </a:ext>
            </a:extLst>
          </p:cNvPr>
          <p:cNvSpPr/>
          <p:nvPr/>
        </p:nvSpPr>
        <p:spPr>
          <a:xfrm rot="1500000">
            <a:off x="2194697" y="6067635"/>
            <a:ext cx="86193" cy="1554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23" name="Dreptunghi 22">
            <a:extLst>
              <a:ext uri="{FF2B5EF4-FFF2-40B4-BE49-F238E27FC236}">
                <a16:creationId xmlns:a16="http://schemas.microsoft.com/office/drawing/2014/main" id="{4DA6CB8E-2FE9-C979-2D53-354B8E05CF02}"/>
              </a:ext>
            </a:extLst>
          </p:cNvPr>
          <p:cNvSpPr/>
          <p:nvPr/>
        </p:nvSpPr>
        <p:spPr>
          <a:xfrm rot="19200000">
            <a:off x="2318162" y="6087245"/>
            <a:ext cx="22130" cy="777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27" name="Dreptunghi 26">
            <a:extLst>
              <a:ext uri="{FF2B5EF4-FFF2-40B4-BE49-F238E27FC236}">
                <a16:creationId xmlns:a16="http://schemas.microsoft.com/office/drawing/2014/main" id="{6F4ED92A-327F-2D1F-99E5-DF583081273C}"/>
              </a:ext>
            </a:extLst>
          </p:cNvPr>
          <p:cNvSpPr/>
          <p:nvPr/>
        </p:nvSpPr>
        <p:spPr>
          <a:xfrm rot="4860000">
            <a:off x="2183745" y="6031192"/>
            <a:ext cx="19960" cy="861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37" name="Dreptunghi 36">
            <a:extLst>
              <a:ext uri="{FF2B5EF4-FFF2-40B4-BE49-F238E27FC236}">
                <a16:creationId xmlns:a16="http://schemas.microsoft.com/office/drawing/2014/main" id="{DBB07F0F-19B0-FD39-F4AB-2BBDAFC128D1}"/>
              </a:ext>
            </a:extLst>
          </p:cNvPr>
          <p:cNvSpPr/>
          <p:nvPr/>
        </p:nvSpPr>
        <p:spPr>
          <a:xfrm rot="13560000">
            <a:off x="2369720" y="6091424"/>
            <a:ext cx="19960" cy="861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41" name="Dreptunghi 40">
            <a:extLst>
              <a:ext uri="{FF2B5EF4-FFF2-40B4-BE49-F238E27FC236}">
                <a16:creationId xmlns:a16="http://schemas.microsoft.com/office/drawing/2014/main" id="{6F47E7D6-8E31-8EBE-37B8-F99E7B9CCB5C}"/>
              </a:ext>
            </a:extLst>
          </p:cNvPr>
          <p:cNvSpPr/>
          <p:nvPr/>
        </p:nvSpPr>
        <p:spPr>
          <a:xfrm rot="720000">
            <a:off x="2137622" y="6071837"/>
            <a:ext cx="22130" cy="777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29D84510-B4B9-C6DD-6B16-660C24324A68}"/>
              </a:ext>
            </a:extLst>
          </p:cNvPr>
          <p:cNvSpPr/>
          <p:nvPr/>
        </p:nvSpPr>
        <p:spPr>
          <a:xfrm>
            <a:off x="2250509" y="5981927"/>
            <a:ext cx="96675" cy="945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grpSp>
        <p:nvGrpSpPr>
          <p:cNvPr id="56" name="Grupare 55">
            <a:extLst>
              <a:ext uri="{FF2B5EF4-FFF2-40B4-BE49-F238E27FC236}">
                <a16:creationId xmlns:a16="http://schemas.microsoft.com/office/drawing/2014/main" id="{9C8BA796-6B5C-A215-E1CF-BD51D208BBD4}"/>
              </a:ext>
            </a:extLst>
          </p:cNvPr>
          <p:cNvGrpSpPr/>
          <p:nvPr/>
        </p:nvGrpSpPr>
        <p:grpSpPr>
          <a:xfrm>
            <a:off x="1010228" y="5818631"/>
            <a:ext cx="732121" cy="709671"/>
            <a:chOff x="4064708" y="1377731"/>
            <a:chExt cx="3482009" cy="2648606"/>
          </a:xfrm>
        </p:grpSpPr>
        <p:cxnSp>
          <p:nvCxnSpPr>
            <p:cNvPr id="54" name="Conector drept cu săgeată 53">
              <a:extLst>
                <a:ext uri="{FF2B5EF4-FFF2-40B4-BE49-F238E27FC236}">
                  <a16:creationId xmlns:a16="http://schemas.microsoft.com/office/drawing/2014/main" id="{D6D5C844-D4AF-4A39-3319-0405709EED6D}"/>
                </a:ext>
              </a:extLst>
            </p:cNvPr>
            <p:cNvCxnSpPr/>
            <p:nvPr/>
          </p:nvCxnSpPr>
          <p:spPr>
            <a:xfrm flipH="1">
              <a:off x="4433614" y="1377731"/>
              <a:ext cx="22772" cy="2648606"/>
            </a:xfrm>
            <a:prstGeom prst="straightConnector1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drept cu săgeată 54">
              <a:extLst>
                <a:ext uri="{FF2B5EF4-FFF2-40B4-BE49-F238E27FC236}">
                  <a16:creationId xmlns:a16="http://schemas.microsoft.com/office/drawing/2014/main" id="{BCF8771A-1B5F-FC81-FC6F-5F0D516D73D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064708" y="3657432"/>
              <a:ext cx="3482009" cy="6297"/>
            </a:xfrm>
            <a:prstGeom prst="straightConnector1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upare 59">
            <a:extLst>
              <a:ext uri="{FF2B5EF4-FFF2-40B4-BE49-F238E27FC236}">
                <a16:creationId xmlns:a16="http://schemas.microsoft.com/office/drawing/2014/main" id="{3A5F5DEF-FD8F-A9F1-66AE-2A900E832A0E}"/>
              </a:ext>
            </a:extLst>
          </p:cNvPr>
          <p:cNvGrpSpPr/>
          <p:nvPr/>
        </p:nvGrpSpPr>
        <p:grpSpPr>
          <a:xfrm>
            <a:off x="1227111" y="6020318"/>
            <a:ext cx="134026" cy="260841"/>
            <a:chOff x="5538231" y="2992709"/>
            <a:chExt cx="499159" cy="750970"/>
          </a:xfrm>
        </p:grpSpPr>
        <p:cxnSp>
          <p:nvCxnSpPr>
            <p:cNvPr id="58" name="Conector drept cu săgeată 57">
              <a:extLst>
                <a:ext uri="{FF2B5EF4-FFF2-40B4-BE49-F238E27FC236}">
                  <a16:creationId xmlns:a16="http://schemas.microsoft.com/office/drawing/2014/main" id="{21DB5D4C-77F9-FACD-D869-3477F746662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38231" y="2992709"/>
              <a:ext cx="471591" cy="727218"/>
            </a:xfrm>
            <a:prstGeom prst="straightConnector1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9884710D-9715-7E12-C6D2-8B386BA0F19A}"/>
                </a:ext>
              </a:extLst>
            </p:cNvPr>
            <p:cNvSpPr/>
            <p:nvPr/>
          </p:nvSpPr>
          <p:spPr>
            <a:xfrm>
              <a:off x="5960159" y="3658760"/>
              <a:ext cx="77231" cy="849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</p:grpSp>
      <p:grpSp>
        <p:nvGrpSpPr>
          <p:cNvPr id="64" name="Grupare 63">
            <a:extLst>
              <a:ext uri="{FF2B5EF4-FFF2-40B4-BE49-F238E27FC236}">
                <a16:creationId xmlns:a16="http://schemas.microsoft.com/office/drawing/2014/main" id="{DA26575E-577F-CA0E-C025-21B2E1543A56}"/>
              </a:ext>
            </a:extLst>
          </p:cNvPr>
          <p:cNvGrpSpPr/>
          <p:nvPr/>
        </p:nvGrpSpPr>
        <p:grpSpPr>
          <a:xfrm>
            <a:off x="1088865" y="6010780"/>
            <a:ext cx="148714" cy="420021"/>
            <a:chOff x="5023352" y="2965249"/>
            <a:chExt cx="553865" cy="1209257"/>
          </a:xfrm>
        </p:grpSpPr>
        <p:cxnSp>
          <p:nvCxnSpPr>
            <p:cNvPr id="62" name="Conector drept cu săgeată 61">
              <a:extLst>
                <a:ext uri="{FF2B5EF4-FFF2-40B4-BE49-F238E27FC236}">
                  <a16:creationId xmlns:a16="http://schemas.microsoft.com/office/drawing/2014/main" id="{3C3C858E-F992-E06C-21F9-9F4A900CD01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3352" y="2987497"/>
              <a:ext cx="523080" cy="1187009"/>
            </a:xfrm>
            <a:prstGeom prst="straightConnector1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BD33B4DB-B8DB-89F6-2B6E-8E5F990BAE53}"/>
                </a:ext>
              </a:extLst>
            </p:cNvPr>
            <p:cNvSpPr/>
            <p:nvPr/>
          </p:nvSpPr>
          <p:spPr>
            <a:xfrm>
              <a:off x="5499986" y="2965249"/>
              <a:ext cx="77231" cy="849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</p:grpSp>
      <p:grpSp>
        <p:nvGrpSpPr>
          <p:cNvPr id="68" name="Grupare 67">
            <a:extLst>
              <a:ext uri="{FF2B5EF4-FFF2-40B4-BE49-F238E27FC236}">
                <a16:creationId xmlns:a16="http://schemas.microsoft.com/office/drawing/2014/main" id="{227CE2C0-E8AD-07DB-3751-F49F3D0E9E7C}"/>
              </a:ext>
            </a:extLst>
          </p:cNvPr>
          <p:cNvGrpSpPr/>
          <p:nvPr/>
        </p:nvGrpSpPr>
        <p:grpSpPr>
          <a:xfrm>
            <a:off x="1348076" y="6116474"/>
            <a:ext cx="263632" cy="153330"/>
            <a:chOff x="5988749" y="3269544"/>
            <a:chExt cx="981858" cy="441443"/>
          </a:xfrm>
        </p:grpSpPr>
        <p:cxnSp>
          <p:nvCxnSpPr>
            <p:cNvPr id="66" name="Conector drept cu săgeată 65">
              <a:extLst>
                <a:ext uri="{FF2B5EF4-FFF2-40B4-BE49-F238E27FC236}">
                  <a16:creationId xmlns:a16="http://schemas.microsoft.com/office/drawing/2014/main" id="{4219DC22-A340-06BB-EFE9-FEAF06407EB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88749" y="3305945"/>
              <a:ext cx="957508" cy="405042"/>
            </a:xfrm>
            <a:prstGeom prst="straightConnector1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A8CA4BA0-D340-0EEE-B181-09D69388F052}"/>
                </a:ext>
              </a:extLst>
            </p:cNvPr>
            <p:cNvSpPr/>
            <p:nvPr/>
          </p:nvSpPr>
          <p:spPr>
            <a:xfrm>
              <a:off x="6893376" y="3269544"/>
              <a:ext cx="77231" cy="849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</p:grpSp>
      <p:grpSp>
        <p:nvGrpSpPr>
          <p:cNvPr id="72" name="Grupare 71">
            <a:extLst>
              <a:ext uri="{FF2B5EF4-FFF2-40B4-BE49-F238E27FC236}">
                <a16:creationId xmlns:a16="http://schemas.microsoft.com/office/drawing/2014/main" id="{1BFA21DA-C0C1-DD72-D85C-E90C884341BE}"/>
              </a:ext>
            </a:extLst>
          </p:cNvPr>
          <p:cNvGrpSpPr/>
          <p:nvPr/>
        </p:nvGrpSpPr>
        <p:grpSpPr>
          <a:xfrm>
            <a:off x="1087137" y="6099358"/>
            <a:ext cx="253797" cy="181506"/>
            <a:chOff x="5016916" y="3220268"/>
            <a:chExt cx="945229" cy="522562"/>
          </a:xfrm>
        </p:grpSpPr>
        <p:cxnSp>
          <p:nvCxnSpPr>
            <p:cNvPr id="70" name="Conector drept cu săgeată 69">
              <a:extLst>
                <a:ext uri="{FF2B5EF4-FFF2-40B4-BE49-F238E27FC236}">
                  <a16:creationId xmlns:a16="http://schemas.microsoft.com/office/drawing/2014/main" id="{CF0BAA88-94BE-AA5A-5DE8-2E2F6A2D0B9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16916" y="3252868"/>
              <a:ext cx="934981" cy="489962"/>
            </a:xfrm>
            <a:prstGeom prst="straightConnector1">
              <a:avLst/>
            </a:prstGeom>
            <a:ln w="5715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908E55C7-B95F-36B4-E896-AE6405B31AB5}"/>
                </a:ext>
              </a:extLst>
            </p:cNvPr>
            <p:cNvSpPr/>
            <p:nvPr/>
          </p:nvSpPr>
          <p:spPr>
            <a:xfrm>
              <a:off x="5884914" y="3220268"/>
              <a:ext cx="77231" cy="849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</p:grpSp>
      <p:grpSp>
        <p:nvGrpSpPr>
          <p:cNvPr id="76" name="Grupare 75">
            <a:extLst>
              <a:ext uri="{FF2B5EF4-FFF2-40B4-BE49-F238E27FC236}">
                <a16:creationId xmlns:a16="http://schemas.microsoft.com/office/drawing/2014/main" id="{D5FD84B4-C325-FECA-306F-7A3CDC8C9B17}"/>
              </a:ext>
            </a:extLst>
          </p:cNvPr>
          <p:cNvGrpSpPr/>
          <p:nvPr/>
        </p:nvGrpSpPr>
        <p:grpSpPr>
          <a:xfrm>
            <a:off x="1438699" y="6091695"/>
            <a:ext cx="116389" cy="243428"/>
            <a:chOff x="6322332" y="3198206"/>
            <a:chExt cx="437402" cy="747973"/>
          </a:xfrm>
        </p:grpSpPr>
        <p:cxnSp>
          <p:nvCxnSpPr>
            <p:cNvPr id="74" name="Conector drept cu săgeată 73">
              <a:extLst>
                <a:ext uri="{FF2B5EF4-FFF2-40B4-BE49-F238E27FC236}">
                  <a16:creationId xmlns:a16="http://schemas.microsoft.com/office/drawing/2014/main" id="{1577B69C-7B6F-FCF5-ABDE-8BDC980953F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22332" y="3235177"/>
              <a:ext cx="398381" cy="711002"/>
            </a:xfrm>
            <a:prstGeom prst="straightConnector1">
              <a:avLst/>
            </a:prstGeom>
            <a:ln w="5715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6F7331AC-8F09-5F99-DE1F-FE847743B075}"/>
                </a:ext>
              </a:extLst>
            </p:cNvPr>
            <p:cNvSpPr/>
            <p:nvPr/>
          </p:nvSpPr>
          <p:spPr>
            <a:xfrm>
              <a:off x="6682503" y="3198206"/>
              <a:ext cx="77231" cy="849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</p:grpSp>
      <p:grpSp>
        <p:nvGrpSpPr>
          <p:cNvPr id="80" name="Grupare 79">
            <a:extLst>
              <a:ext uri="{FF2B5EF4-FFF2-40B4-BE49-F238E27FC236}">
                <a16:creationId xmlns:a16="http://schemas.microsoft.com/office/drawing/2014/main" id="{9F3B6CBF-0BB3-E960-863D-83BDF9295EB2}"/>
              </a:ext>
            </a:extLst>
          </p:cNvPr>
          <p:cNvGrpSpPr/>
          <p:nvPr/>
        </p:nvGrpSpPr>
        <p:grpSpPr>
          <a:xfrm>
            <a:off x="1536342" y="6103666"/>
            <a:ext cx="182122" cy="177623"/>
            <a:chOff x="6689844" y="3232636"/>
            <a:chExt cx="678279" cy="511377"/>
          </a:xfrm>
        </p:grpSpPr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B1096FF3-7D3B-E67E-9201-3AEBB7D9B649}"/>
                </a:ext>
              </a:extLst>
            </p:cNvPr>
            <p:cNvSpPr/>
            <p:nvPr/>
          </p:nvSpPr>
          <p:spPr>
            <a:xfrm>
              <a:off x="7290892" y="3659094"/>
              <a:ext cx="77231" cy="849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  <p:cxnSp>
          <p:nvCxnSpPr>
            <p:cNvPr id="79" name="Conector drept cu săgeată 78">
              <a:extLst>
                <a:ext uri="{FF2B5EF4-FFF2-40B4-BE49-F238E27FC236}">
                  <a16:creationId xmlns:a16="http://schemas.microsoft.com/office/drawing/2014/main" id="{36EEB8D0-C1DA-9C83-884B-32BC3A59F66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89844" y="3232636"/>
              <a:ext cx="628989" cy="455965"/>
            </a:xfrm>
            <a:prstGeom prst="straightConnector1">
              <a:avLst/>
            </a:prstGeom>
            <a:ln w="5715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Grupare 83">
            <a:extLst>
              <a:ext uri="{FF2B5EF4-FFF2-40B4-BE49-F238E27FC236}">
                <a16:creationId xmlns:a16="http://schemas.microsoft.com/office/drawing/2014/main" id="{0D004539-CBC0-58F0-E092-61758C7E21C6}"/>
              </a:ext>
            </a:extLst>
          </p:cNvPr>
          <p:cNvGrpSpPr/>
          <p:nvPr/>
        </p:nvGrpSpPr>
        <p:grpSpPr>
          <a:xfrm>
            <a:off x="1601240" y="5836920"/>
            <a:ext cx="127964" cy="297695"/>
            <a:chOff x="6931620" y="2464698"/>
            <a:chExt cx="476584" cy="857075"/>
          </a:xfrm>
        </p:grpSpPr>
        <p:cxnSp>
          <p:nvCxnSpPr>
            <p:cNvPr id="82" name="Conector drept cu săgeată 81">
              <a:extLst>
                <a:ext uri="{FF2B5EF4-FFF2-40B4-BE49-F238E27FC236}">
                  <a16:creationId xmlns:a16="http://schemas.microsoft.com/office/drawing/2014/main" id="{6B0A05B6-836E-CB31-A7A7-5B40C2D0E4D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31620" y="2516901"/>
              <a:ext cx="442630" cy="804872"/>
            </a:xfrm>
            <a:prstGeom prst="straightConnector1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9C5E61DD-5837-04E1-F6C5-4EEF57C56B52}"/>
                </a:ext>
              </a:extLst>
            </p:cNvPr>
            <p:cNvSpPr/>
            <p:nvPr/>
          </p:nvSpPr>
          <p:spPr>
            <a:xfrm>
              <a:off x="7330973" y="2464698"/>
              <a:ext cx="77231" cy="849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</p:grpSp>
      <p:grpSp>
        <p:nvGrpSpPr>
          <p:cNvPr id="88" name="Grupare 87">
            <a:extLst>
              <a:ext uri="{FF2B5EF4-FFF2-40B4-BE49-F238E27FC236}">
                <a16:creationId xmlns:a16="http://schemas.microsoft.com/office/drawing/2014/main" id="{56177CBA-01F0-AC11-0520-78DB981A2A09}"/>
              </a:ext>
            </a:extLst>
          </p:cNvPr>
          <p:cNvGrpSpPr/>
          <p:nvPr/>
        </p:nvGrpSpPr>
        <p:grpSpPr>
          <a:xfrm>
            <a:off x="1327339" y="6105118"/>
            <a:ext cx="121166" cy="242022"/>
            <a:chOff x="5911517" y="3236851"/>
            <a:chExt cx="451267" cy="696790"/>
          </a:xfrm>
        </p:grpSpPr>
        <p:cxnSp>
          <p:nvCxnSpPr>
            <p:cNvPr id="86" name="Conector drept cu săgeată 85">
              <a:extLst>
                <a:ext uri="{FF2B5EF4-FFF2-40B4-BE49-F238E27FC236}">
                  <a16:creationId xmlns:a16="http://schemas.microsoft.com/office/drawing/2014/main" id="{127C41D9-9D99-F5A2-034E-EB17E591FF9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911517" y="3236851"/>
              <a:ext cx="436193" cy="681220"/>
            </a:xfrm>
            <a:prstGeom prst="straightConnector1">
              <a:avLst/>
            </a:prstGeom>
            <a:ln w="5715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1F8A91BE-BDB0-0E95-1B9C-E779693E45CA}"/>
                </a:ext>
              </a:extLst>
            </p:cNvPr>
            <p:cNvSpPr/>
            <p:nvPr/>
          </p:nvSpPr>
          <p:spPr>
            <a:xfrm>
              <a:off x="6285553" y="3848722"/>
              <a:ext cx="77231" cy="849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</p:grpSp>
      <p:sp>
        <p:nvSpPr>
          <p:cNvPr id="90" name="Dreptunghi 89">
            <a:extLst>
              <a:ext uri="{FF2B5EF4-FFF2-40B4-BE49-F238E27FC236}">
                <a16:creationId xmlns:a16="http://schemas.microsoft.com/office/drawing/2014/main" id="{3EDEA36E-596D-9A9B-FC9C-2614B9959D0A}"/>
              </a:ext>
            </a:extLst>
          </p:cNvPr>
          <p:cNvSpPr/>
          <p:nvPr/>
        </p:nvSpPr>
        <p:spPr>
          <a:xfrm>
            <a:off x="637066" y="6007954"/>
            <a:ext cx="83407" cy="37076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o-RO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o-RO"/>
          </a:p>
        </p:txBody>
      </p:sp>
      <p:grpSp>
        <p:nvGrpSpPr>
          <p:cNvPr id="99" name="Grupare 98">
            <a:extLst>
              <a:ext uri="{FF2B5EF4-FFF2-40B4-BE49-F238E27FC236}">
                <a16:creationId xmlns:a16="http://schemas.microsoft.com/office/drawing/2014/main" id="{B1A79AB2-7135-C11A-F96C-33A38A35C152}"/>
              </a:ext>
            </a:extLst>
          </p:cNvPr>
          <p:cNvGrpSpPr/>
          <p:nvPr/>
        </p:nvGrpSpPr>
        <p:grpSpPr>
          <a:xfrm>
            <a:off x="526319" y="5765168"/>
            <a:ext cx="306009" cy="814964"/>
            <a:chOff x="5284519" y="1067938"/>
            <a:chExt cx="1622960" cy="4862301"/>
          </a:xfrm>
        </p:grpSpPr>
        <p:sp>
          <p:nvSpPr>
            <p:cNvPr id="92" name="Cerc: gol 91">
              <a:extLst>
                <a:ext uri="{FF2B5EF4-FFF2-40B4-BE49-F238E27FC236}">
                  <a16:creationId xmlns:a16="http://schemas.microsoft.com/office/drawing/2014/main" id="{E58FD433-05DC-8A30-D8C0-254C4A1E889C}"/>
                </a:ext>
              </a:extLst>
            </p:cNvPr>
            <p:cNvSpPr/>
            <p:nvPr/>
          </p:nvSpPr>
          <p:spPr>
            <a:xfrm>
              <a:off x="5284519" y="4327071"/>
              <a:ext cx="1622960" cy="1603168"/>
            </a:xfrm>
            <a:prstGeom prst="donu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o-RO">
                <a:solidFill>
                  <a:schemeClr val="tx1"/>
                </a:solidFill>
              </a:endParaRPr>
            </a:p>
          </p:txBody>
        </p:sp>
        <p:sp>
          <p:nvSpPr>
            <p:cNvPr id="93" name="Arc plin 92">
              <a:extLst>
                <a:ext uri="{FF2B5EF4-FFF2-40B4-BE49-F238E27FC236}">
                  <a16:creationId xmlns:a16="http://schemas.microsoft.com/office/drawing/2014/main" id="{6A617AF4-7031-775B-7CD6-4614BF8E7894}"/>
                </a:ext>
              </a:extLst>
            </p:cNvPr>
            <p:cNvSpPr/>
            <p:nvPr/>
          </p:nvSpPr>
          <p:spPr>
            <a:xfrm>
              <a:off x="5724895" y="1067938"/>
              <a:ext cx="742207" cy="1033727"/>
            </a:xfrm>
            <a:prstGeom prst="blockArc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>
                <a:solidFill>
                  <a:schemeClr val="tx1"/>
                </a:solidFill>
              </a:endParaRPr>
            </a:p>
          </p:txBody>
        </p:sp>
        <p:sp>
          <p:nvSpPr>
            <p:cNvPr id="94" name="Dreptunghi 93">
              <a:extLst>
                <a:ext uri="{FF2B5EF4-FFF2-40B4-BE49-F238E27FC236}">
                  <a16:creationId xmlns:a16="http://schemas.microsoft.com/office/drawing/2014/main" id="{8ED2A30D-01D9-00D1-0E64-8F0883C525C9}"/>
                </a:ext>
              </a:extLst>
            </p:cNvPr>
            <p:cNvSpPr/>
            <p:nvPr/>
          </p:nvSpPr>
          <p:spPr>
            <a:xfrm>
              <a:off x="5722375" y="1554201"/>
              <a:ext cx="183935" cy="30318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  <p:sp>
          <p:nvSpPr>
            <p:cNvPr id="95" name="Dreptunghi 94">
              <a:extLst>
                <a:ext uri="{FF2B5EF4-FFF2-40B4-BE49-F238E27FC236}">
                  <a16:creationId xmlns:a16="http://schemas.microsoft.com/office/drawing/2014/main" id="{2272EDB1-2C17-C6C0-78A5-B2539511D128}"/>
                </a:ext>
              </a:extLst>
            </p:cNvPr>
            <p:cNvSpPr/>
            <p:nvPr/>
          </p:nvSpPr>
          <p:spPr>
            <a:xfrm>
              <a:off x="6279497" y="1554200"/>
              <a:ext cx="187232" cy="30318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  <p:sp>
          <p:nvSpPr>
            <p:cNvPr id="96" name="Dreptunghi 95">
              <a:extLst>
                <a:ext uri="{FF2B5EF4-FFF2-40B4-BE49-F238E27FC236}">
                  <a16:creationId xmlns:a16="http://schemas.microsoft.com/office/drawing/2014/main" id="{7A1DA58D-8474-1DD3-1A13-EF6E0393CF10}"/>
                </a:ext>
              </a:extLst>
            </p:cNvPr>
            <p:cNvSpPr/>
            <p:nvPr/>
          </p:nvSpPr>
          <p:spPr>
            <a:xfrm>
              <a:off x="5722374" y="1846006"/>
              <a:ext cx="388374" cy="2163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  <p:sp>
          <p:nvSpPr>
            <p:cNvPr id="97" name="Dreptunghi 96">
              <a:extLst>
                <a:ext uri="{FF2B5EF4-FFF2-40B4-BE49-F238E27FC236}">
                  <a16:creationId xmlns:a16="http://schemas.microsoft.com/office/drawing/2014/main" id="{D80150EF-DD7A-BB2E-EE6E-7D264CCF1F14}"/>
                </a:ext>
              </a:extLst>
            </p:cNvPr>
            <p:cNvSpPr/>
            <p:nvPr/>
          </p:nvSpPr>
          <p:spPr>
            <a:xfrm>
              <a:off x="5722373" y="2204883"/>
              <a:ext cx="388374" cy="2163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  <p:sp>
          <p:nvSpPr>
            <p:cNvPr id="98" name="Dreptunghi 97">
              <a:extLst>
                <a:ext uri="{FF2B5EF4-FFF2-40B4-BE49-F238E27FC236}">
                  <a16:creationId xmlns:a16="http://schemas.microsoft.com/office/drawing/2014/main" id="{5426C094-63FB-6C8D-5B53-3BE779C16093}"/>
                </a:ext>
              </a:extLst>
            </p:cNvPr>
            <p:cNvSpPr/>
            <p:nvPr/>
          </p:nvSpPr>
          <p:spPr>
            <a:xfrm>
              <a:off x="5722374" y="2563760"/>
              <a:ext cx="388374" cy="2163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</p:grpSp>
      <p:sp>
        <p:nvSpPr>
          <p:cNvPr id="17" name="Dreptunghi: colțuri rotunjite 16">
            <a:extLst>
              <a:ext uri="{FF2B5EF4-FFF2-40B4-BE49-F238E27FC236}">
                <a16:creationId xmlns:a16="http://schemas.microsoft.com/office/drawing/2014/main" id="{83F04EC3-85CD-BC05-0495-B80D0B90EA0D}"/>
              </a:ext>
            </a:extLst>
          </p:cNvPr>
          <p:cNvSpPr/>
          <p:nvPr/>
        </p:nvSpPr>
        <p:spPr>
          <a:xfrm>
            <a:off x="1084168" y="1622051"/>
            <a:ext cx="3216088" cy="3227294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pic>
        <p:nvPicPr>
          <p:cNvPr id="21" name="Imagine 20" descr="O imagine care conține cerc, Grafică, alb și negru&#10;&#10;Descriere generată automat">
            <a:extLst>
              <a:ext uri="{FF2B5EF4-FFF2-40B4-BE49-F238E27FC236}">
                <a16:creationId xmlns:a16="http://schemas.microsoft.com/office/drawing/2014/main" id="{579A61E0-07F0-19C6-387F-EA02970245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08230" y="2008260"/>
            <a:ext cx="2375084" cy="2375335"/>
          </a:xfrm>
          <a:prstGeom prst="rect">
            <a:avLst/>
          </a:prstGeom>
        </p:spPr>
      </p:pic>
      <p:grpSp>
        <p:nvGrpSpPr>
          <p:cNvPr id="26" name="Grupare 25">
            <a:extLst>
              <a:ext uri="{FF2B5EF4-FFF2-40B4-BE49-F238E27FC236}">
                <a16:creationId xmlns:a16="http://schemas.microsoft.com/office/drawing/2014/main" id="{60FEAAA7-017C-3EE8-3E3E-204A0D8D482B}"/>
              </a:ext>
            </a:extLst>
          </p:cNvPr>
          <p:cNvGrpSpPr/>
          <p:nvPr/>
        </p:nvGrpSpPr>
        <p:grpSpPr>
          <a:xfrm>
            <a:off x="2407343" y="2576292"/>
            <a:ext cx="576488" cy="1241108"/>
            <a:chOff x="5813931" y="2688351"/>
            <a:chExt cx="576488" cy="1241108"/>
          </a:xfrm>
        </p:grpSpPr>
        <p:sp>
          <p:nvSpPr>
            <p:cNvPr id="24" name="Dreptunghi 23">
              <a:extLst>
                <a:ext uri="{FF2B5EF4-FFF2-40B4-BE49-F238E27FC236}">
                  <a16:creationId xmlns:a16="http://schemas.microsoft.com/office/drawing/2014/main" id="{908CBEC0-79F4-B807-B981-560C76EC34D8}"/>
                </a:ext>
              </a:extLst>
            </p:cNvPr>
            <p:cNvSpPr/>
            <p:nvPr/>
          </p:nvSpPr>
          <p:spPr>
            <a:xfrm>
              <a:off x="5919857" y="3605944"/>
              <a:ext cx="362338" cy="32351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  <p:sp>
          <p:nvSpPr>
            <p:cNvPr id="25" name="Trapez 24">
              <a:extLst>
                <a:ext uri="{FF2B5EF4-FFF2-40B4-BE49-F238E27FC236}">
                  <a16:creationId xmlns:a16="http://schemas.microsoft.com/office/drawing/2014/main" id="{ED2B4193-443A-48FB-64AA-0CB7D3E3FD0A}"/>
                </a:ext>
              </a:extLst>
            </p:cNvPr>
            <p:cNvSpPr/>
            <p:nvPr/>
          </p:nvSpPr>
          <p:spPr>
            <a:xfrm flipV="1">
              <a:off x="5813931" y="2688351"/>
              <a:ext cx="576488" cy="854266"/>
            </a:xfrm>
            <a:prstGeom prst="trapezoid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</p:grpSp>
      <p:sp>
        <p:nvSpPr>
          <p:cNvPr id="3" name="CasetăText 2">
            <a:extLst>
              <a:ext uri="{FF2B5EF4-FFF2-40B4-BE49-F238E27FC236}">
                <a16:creationId xmlns:a16="http://schemas.microsoft.com/office/drawing/2014/main" id="{940D5F62-3F7B-7894-4454-132982BFFF70}"/>
              </a:ext>
            </a:extLst>
          </p:cNvPr>
          <p:cNvSpPr txBox="1"/>
          <p:nvPr/>
        </p:nvSpPr>
        <p:spPr>
          <a:xfrm>
            <a:off x="4962853" y="2450225"/>
            <a:ext cx="5662447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o-RO" sz="3200" b="1" i="1" dirty="0">
                <a:solidFill>
                  <a:schemeClr val="bg1"/>
                </a:solidFill>
                <a:latin typeface="Consolas"/>
                <a:ea typeface="Calibri"/>
                <a:cs typeface="Calibri"/>
              </a:rPr>
              <a:t>Utilizarea unui sistem de avertizare pentru </a:t>
            </a:r>
            <a:r>
              <a:rPr lang="ro-RO" sz="3200" b="1" i="1" dirty="0" err="1">
                <a:solidFill>
                  <a:schemeClr val="bg1"/>
                </a:solidFill>
                <a:latin typeface="Consolas"/>
                <a:ea typeface="Calibri"/>
                <a:cs typeface="Calibri"/>
              </a:rPr>
              <a:t>conditii</a:t>
            </a:r>
            <a:r>
              <a:rPr lang="ro-RO" sz="3200" b="1" i="1" dirty="0">
                <a:solidFill>
                  <a:schemeClr val="bg1"/>
                </a:solidFill>
                <a:latin typeface="Consolas"/>
                <a:ea typeface="Calibri"/>
                <a:cs typeface="Calibri"/>
              </a:rPr>
              <a:t> extreme</a:t>
            </a:r>
          </a:p>
        </p:txBody>
      </p:sp>
      <p:pic>
        <p:nvPicPr>
          <p:cNvPr id="8" name="Imagine 7" descr="O imagine care conține clipart, Grafică, simbol, cerc&#10;&#10;Descriere generată automat">
            <a:extLst>
              <a:ext uri="{FF2B5EF4-FFF2-40B4-BE49-F238E27FC236}">
                <a16:creationId xmlns:a16="http://schemas.microsoft.com/office/drawing/2014/main" id="{F3801B3D-246B-EE94-7EF2-1DB44C18069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3320000">
            <a:off x="10732433" y="5726206"/>
            <a:ext cx="1014133" cy="991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5565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63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ine 17" descr="O imagine care conține acva, Turcoaz, Teal, albastru&#10;&#10;Descriere generată automat">
            <a:extLst>
              <a:ext uri="{FF2B5EF4-FFF2-40B4-BE49-F238E27FC236}">
                <a16:creationId xmlns:a16="http://schemas.microsoft.com/office/drawing/2014/main" id="{98A89201-527D-8BCC-2BFF-A5D5FBB4EA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9" y="13240"/>
            <a:ext cx="12203501" cy="6862671"/>
          </a:xfrm>
          <a:prstGeom prst="rect">
            <a:avLst/>
          </a:prstGeom>
        </p:spPr>
      </p:pic>
      <p:sp>
        <p:nvSpPr>
          <p:cNvPr id="20" name="Dreptunghi: colțuri rotunjite 19">
            <a:extLst>
              <a:ext uri="{FF2B5EF4-FFF2-40B4-BE49-F238E27FC236}">
                <a16:creationId xmlns:a16="http://schemas.microsoft.com/office/drawing/2014/main" id="{8D1C3273-F269-DF85-9764-1E97956D6CD6}"/>
              </a:ext>
            </a:extLst>
          </p:cNvPr>
          <p:cNvSpPr/>
          <p:nvPr/>
        </p:nvSpPr>
        <p:spPr>
          <a:xfrm>
            <a:off x="238124" y="5672976"/>
            <a:ext cx="11710147" cy="1008531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pic>
        <p:nvPicPr>
          <p:cNvPr id="31" name="Imagine 30" descr="O imagine care conține Font, text, Grafică, tipografie&#10;&#10;Descriere generată automat">
            <a:extLst>
              <a:ext uri="{FF2B5EF4-FFF2-40B4-BE49-F238E27FC236}">
                <a16:creationId xmlns:a16="http://schemas.microsoft.com/office/drawing/2014/main" id="{8B993A2B-20A3-27E6-8498-355BDBC96B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7327" y="2978"/>
            <a:ext cx="7847162" cy="1392692"/>
          </a:xfrm>
          <a:prstGeom prst="rect">
            <a:avLst/>
          </a:prstGeom>
        </p:spPr>
      </p:pic>
      <p:sp>
        <p:nvSpPr>
          <p:cNvPr id="155" name="Dreptunghi: colțuri rotunjite 154">
            <a:extLst>
              <a:ext uri="{FF2B5EF4-FFF2-40B4-BE49-F238E27FC236}">
                <a16:creationId xmlns:a16="http://schemas.microsoft.com/office/drawing/2014/main" id="{CED93591-1482-7FAA-7BE2-D93CF7A85A8E}"/>
              </a:ext>
            </a:extLst>
          </p:cNvPr>
          <p:cNvSpPr/>
          <p:nvPr/>
        </p:nvSpPr>
        <p:spPr>
          <a:xfrm>
            <a:off x="7901949" y="6007775"/>
            <a:ext cx="626628" cy="544316"/>
          </a:xfrm>
          <a:prstGeom prst="roundRect">
            <a:avLst/>
          </a:prstGeom>
          <a:solidFill>
            <a:schemeClr val="bg1"/>
          </a:solidFill>
          <a:ln w="57150">
            <a:noFill/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57" name="Trapez 156">
            <a:extLst>
              <a:ext uri="{FF2B5EF4-FFF2-40B4-BE49-F238E27FC236}">
                <a16:creationId xmlns:a16="http://schemas.microsoft.com/office/drawing/2014/main" id="{FC952DD7-B953-A352-375C-3003DDE6305B}"/>
              </a:ext>
            </a:extLst>
          </p:cNvPr>
          <p:cNvSpPr/>
          <p:nvPr/>
        </p:nvSpPr>
        <p:spPr>
          <a:xfrm rot="21000000" flipV="1">
            <a:off x="8251010" y="6047739"/>
            <a:ext cx="124064" cy="151761"/>
          </a:xfrm>
          <a:prstGeom prst="trapezoi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59" name="Trapez 158">
            <a:extLst>
              <a:ext uri="{FF2B5EF4-FFF2-40B4-BE49-F238E27FC236}">
                <a16:creationId xmlns:a16="http://schemas.microsoft.com/office/drawing/2014/main" id="{33D243FA-770C-2E95-1812-851AFFAF0E44}"/>
              </a:ext>
            </a:extLst>
          </p:cNvPr>
          <p:cNvSpPr/>
          <p:nvPr/>
        </p:nvSpPr>
        <p:spPr>
          <a:xfrm rot="5700000" flipV="1">
            <a:off x="8329050" y="6123681"/>
            <a:ext cx="119385" cy="157708"/>
          </a:xfrm>
          <a:prstGeom prst="trapezoi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61" name="Trapez 160">
            <a:extLst>
              <a:ext uri="{FF2B5EF4-FFF2-40B4-BE49-F238E27FC236}">
                <a16:creationId xmlns:a16="http://schemas.microsoft.com/office/drawing/2014/main" id="{38FB9EC3-361D-BB20-5514-C9508A98D99F}"/>
              </a:ext>
            </a:extLst>
          </p:cNvPr>
          <p:cNvSpPr/>
          <p:nvPr/>
        </p:nvSpPr>
        <p:spPr>
          <a:xfrm rot="2160000" flipV="1">
            <a:off x="8286758" y="6096302"/>
            <a:ext cx="124064" cy="151761"/>
          </a:xfrm>
          <a:prstGeom prst="trapezoi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63" name="Arc plin 162">
            <a:extLst>
              <a:ext uri="{FF2B5EF4-FFF2-40B4-BE49-F238E27FC236}">
                <a16:creationId xmlns:a16="http://schemas.microsoft.com/office/drawing/2014/main" id="{41D0264F-0A1D-10FE-27CE-DCE759B48325}"/>
              </a:ext>
            </a:extLst>
          </p:cNvPr>
          <p:cNvSpPr/>
          <p:nvPr/>
        </p:nvSpPr>
        <p:spPr>
          <a:xfrm>
            <a:off x="8002882" y="5771028"/>
            <a:ext cx="424761" cy="491706"/>
          </a:xfrm>
          <a:prstGeom prst="blockArc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>
              <a:solidFill>
                <a:schemeClr val="tx1"/>
              </a:solidFill>
            </a:endParaRPr>
          </a:p>
        </p:txBody>
      </p:sp>
      <p:sp>
        <p:nvSpPr>
          <p:cNvPr id="4" name="Dreptunghi 3">
            <a:extLst>
              <a:ext uri="{FF2B5EF4-FFF2-40B4-BE49-F238E27FC236}">
                <a16:creationId xmlns:a16="http://schemas.microsoft.com/office/drawing/2014/main" id="{86162D31-7152-8BD6-7097-7B6AC342301A}"/>
              </a:ext>
            </a:extLst>
          </p:cNvPr>
          <p:cNvSpPr/>
          <p:nvPr/>
        </p:nvSpPr>
        <p:spPr>
          <a:xfrm rot="4020000">
            <a:off x="2090176" y="6228940"/>
            <a:ext cx="19960" cy="955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6" name="Dreptunghi 5">
            <a:extLst>
              <a:ext uri="{FF2B5EF4-FFF2-40B4-BE49-F238E27FC236}">
                <a16:creationId xmlns:a16="http://schemas.microsoft.com/office/drawing/2014/main" id="{7D326236-D3CF-C8BF-BF43-F63851D2ECD9}"/>
              </a:ext>
            </a:extLst>
          </p:cNvPr>
          <p:cNvSpPr/>
          <p:nvPr/>
        </p:nvSpPr>
        <p:spPr>
          <a:xfrm rot="2340000">
            <a:off x="2151212" y="6189499"/>
            <a:ext cx="22130" cy="861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7" name="Dreptunghi 6">
            <a:extLst>
              <a:ext uri="{FF2B5EF4-FFF2-40B4-BE49-F238E27FC236}">
                <a16:creationId xmlns:a16="http://schemas.microsoft.com/office/drawing/2014/main" id="{B3AE76FC-1012-8514-F95A-D5342C134536}"/>
              </a:ext>
            </a:extLst>
          </p:cNvPr>
          <p:cNvSpPr/>
          <p:nvPr/>
        </p:nvSpPr>
        <p:spPr>
          <a:xfrm>
            <a:off x="2282054" y="6281248"/>
            <a:ext cx="22130" cy="861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3" name="Dreptunghi 12">
            <a:extLst>
              <a:ext uri="{FF2B5EF4-FFF2-40B4-BE49-F238E27FC236}">
                <a16:creationId xmlns:a16="http://schemas.microsoft.com/office/drawing/2014/main" id="{21499731-6F24-3B32-2204-DC1D923EDBC1}"/>
              </a:ext>
            </a:extLst>
          </p:cNvPr>
          <p:cNvSpPr/>
          <p:nvPr/>
        </p:nvSpPr>
        <p:spPr>
          <a:xfrm rot="19320000">
            <a:off x="2257206" y="6213312"/>
            <a:ext cx="22130" cy="861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9" name="Dreptunghi 18">
            <a:extLst>
              <a:ext uri="{FF2B5EF4-FFF2-40B4-BE49-F238E27FC236}">
                <a16:creationId xmlns:a16="http://schemas.microsoft.com/office/drawing/2014/main" id="{BE1A6AEC-5F90-78DC-3F99-F8CD73F24827}"/>
              </a:ext>
            </a:extLst>
          </p:cNvPr>
          <p:cNvSpPr/>
          <p:nvPr/>
        </p:nvSpPr>
        <p:spPr>
          <a:xfrm rot="1500000">
            <a:off x="2194697" y="6067635"/>
            <a:ext cx="86193" cy="1554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23" name="Dreptunghi 22">
            <a:extLst>
              <a:ext uri="{FF2B5EF4-FFF2-40B4-BE49-F238E27FC236}">
                <a16:creationId xmlns:a16="http://schemas.microsoft.com/office/drawing/2014/main" id="{4DA6CB8E-2FE9-C979-2D53-354B8E05CF02}"/>
              </a:ext>
            </a:extLst>
          </p:cNvPr>
          <p:cNvSpPr/>
          <p:nvPr/>
        </p:nvSpPr>
        <p:spPr>
          <a:xfrm rot="19200000">
            <a:off x="2318162" y="6087245"/>
            <a:ext cx="22130" cy="777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27" name="Dreptunghi 26">
            <a:extLst>
              <a:ext uri="{FF2B5EF4-FFF2-40B4-BE49-F238E27FC236}">
                <a16:creationId xmlns:a16="http://schemas.microsoft.com/office/drawing/2014/main" id="{6F4ED92A-327F-2D1F-99E5-DF583081273C}"/>
              </a:ext>
            </a:extLst>
          </p:cNvPr>
          <p:cNvSpPr/>
          <p:nvPr/>
        </p:nvSpPr>
        <p:spPr>
          <a:xfrm rot="4860000">
            <a:off x="2183745" y="6031192"/>
            <a:ext cx="19960" cy="861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37" name="Dreptunghi 36">
            <a:extLst>
              <a:ext uri="{FF2B5EF4-FFF2-40B4-BE49-F238E27FC236}">
                <a16:creationId xmlns:a16="http://schemas.microsoft.com/office/drawing/2014/main" id="{DBB07F0F-19B0-FD39-F4AB-2BBDAFC128D1}"/>
              </a:ext>
            </a:extLst>
          </p:cNvPr>
          <p:cNvSpPr/>
          <p:nvPr/>
        </p:nvSpPr>
        <p:spPr>
          <a:xfrm rot="13560000">
            <a:off x="2369720" y="6091424"/>
            <a:ext cx="19960" cy="861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41" name="Dreptunghi 40">
            <a:extLst>
              <a:ext uri="{FF2B5EF4-FFF2-40B4-BE49-F238E27FC236}">
                <a16:creationId xmlns:a16="http://schemas.microsoft.com/office/drawing/2014/main" id="{6F47E7D6-8E31-8EBE-37B8-F99E7B9CCB5C}"/>
              </a:ext>
            </a:extLst>
          </p:cNvPr>
          <p:cNvSpPr/>
          <p:nvPr/>
        </p:nvSpPr>
        <p:spPr>
          <a:xfrm rot="720000">
            <a:off x="2137622" y="6071837"/>
            <a:ext cx="22130" cy="777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29D84510-B4B9-C6DD-6B16-660C24324A68}"/>
              </a:ext>
            </a:extLst>
          </p:cNvPr>
          <p:cNvSpPr/>
          <p:nvPr/>
        </p:nvSpPr>
        <p:spPr>
          <a:xfrm>
            <a:off x="2250509" y="5981927"/>
            <a:ext cx="96675" cy="945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grpSp>
        <p:nvGrpSpPr>
          <p:cNvPr id="56" name="Grupare 55">
            <a:extLst>
              <a:ext uri="{FF2B5EF4-FFF2-40B4-BE49-F238E27FC236}">
                <a16:creationId xmlns:a16="http://schemas.microsoft.com/office/drawing/2014/main" id="{9C8BA796-6B5C-A215-E1CF-BD51D208BBD4}"/>
              </a:ext>
            </a:extLst>
          </p:cNvPr>
          <p:cNvGrpSpPr/>
          <p:nvPr/>
        </p:nvGrpSpPr>
        <p:grpSpPr>
          <a:xfrm>
            <a:off x="1010228" y="5818631"/>
            <a:ext cx="732121" cy="709671"/>
            <a:chOff x="4064708" y="1377731"/>
            <a:chExt cx="3482009" cy="2648606"/>
          </a:xfrm>
        </p:grpSpPr>
        <p:cxnSp>
          <p:nvCxnSpPr>
            <p:cNvPr id="54" name="Conector drept cu săgeată 53">
              <a:extLst>
                <a:ext uri="{FF2B5EF4-FFF2-40B4-BE49-F238E27FC236}">
                  <a16:creationId xmlns:a16="http://schemas.microsoft.com/office/drawing/2014/main" id="{D6D5C844-D4AF-4A39-3319-0405709EED6D}"/>
                </a:ext>
              </a:extLst>
            </p:cNvPr>
            <p:cNvCxnSpPr/>
            <p:nvPr/>
          </p:nvCxnSpPr>
          <p:spPr>
            <a:xfrm flipH="1">
              <a:off x="4433614" y="1377731"/>
              <a:ext cx="22772" cy="2648606"/>
            </a:xfrm>
            <a:prstGeom prst="straightConnector1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drept cu săgeată 54">
              <a:extLst>
                <a:ext uri="{FF2B5EF4-FFF2-40B4-BE49-F238E27FC236}">
                  <a16:creationId xmlns:a16="http://schemas.microsoft.com/office/drawing/2014/main" id="{BCF8771A-1B5F-FC81-FC6F-5F0D516D73D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064708" y="3657432"/>
              <a:ext cx="3482009" cy="6297"/>
            </a:xfrm>
            <a:prstGeom prst="straightConnector1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upare 59">
            <a:extLst>
              <a:ext uri="{FF2B5EF4-FFF2-40B4-BE49-F238E27FC236}">
                <a16:creationId xmlns:a16="http://schemas.microsoft.com/office/drawing/2014/main" id="{3A5F5DEF-FD8F-A9F1-66AE-2A900E832A0E}"/>
              </a:ext>
            </a:extLst>
          </p:cNvPr>
          <p:cNvGrpSpPr/>
          <p:nvPr/>
        </p:nvGrpSpPr>
        <p:grpSpPr>
          <a:xfrm>
            <a:off x="1227111" y="6020318"/>
            <a:ext cx="134026" cy="260841"/>
            <a:chOff x="5538231" y="2992709"/>
            <a:chExt cx="499159" cy="750970"/>
          </a:xfrm>
        </p:grpSpPr>
        <p:cxnSp>
          <p:nvCxnSpPr>
            <p:cNvPr id="58" name="Conector drept cu săgeată 57">
              <a:extLst>
                <a:ext uri="{FF2B5EF4-FFF2-40B4-BE49-F238E27FC236}">
                  <a16:creationId xmlns:a16="http://schemas.microsoft.com/office/drawing/2014/main" id="{21DB5D4C-77F9-FACD-D869-3477F746662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38231" y="2992709"/>
              <a:ext cx="471591" cy="727218"/>
            </a:xfrm>
            <a:prstGeom prst="straightConnector1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9884710D-9715-7E12-C6D2-8B386BA0F19A}"/>
                </a:ext>
              </a:extLst>
            </p:cNvPr>
            <p:cNvSpPr/>
            <p:nvPr/>
          </p:nvSpPr>
          <p:spPr>
            <a:xfrm>
              <a:off x="5960159" y="3658760"/>
              <a:ext cx="77231" cy="849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</p:grpSp>
      <p:grpSp>
        <p:nvGrpSpPr>
          <p:cNvPr id="64" name="Grupare 63">
            <a:extLst>
              <a:ext uri="{FF2B5EF4-FFF2-40B4-BE49-F238E27FC236}">
                <a16:creationId xmlns:a16="http://schemas.microsoft.com/office/drawing/2014/main" id="{DA26575E-577F-CA0E-C025-21B2E1543A56}"/>
              </a:ext>
            </a:extLst>
          </p:cNvPr>
          <p:cNvGrpSpPr/>
          <p:nvPr/>
        </p:nvGrpSpPr>
        <p:grpSpPr>
          <a:xfrm>
            <a:off x="1088865" y="6010780"/>
            <a:ext cx="148714" cy="420021"/>
            <a:chOff x="5023352" y="2965249"/>
            <a:chExt cx="553865" cy="1209257"/>
          </a:xfrm>
        </p:grpSpPr>
        <p:cxnSp>
          <p:nvCxnSpPr>
            <p:cNvPr id="62" name="Conector drept cu săgeată 61">
              <a:extLst>
                <a:ext uri="{FF2B5EF4-FFF2-40B4-BE49-F238E27FC236}">
                  <a16:creationId xmlns:a16="http://schemas.microsoft.com/office/drawing/2014/main" id="{3C3C858E-F992-E06C-21F9-9F4A900CD01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3352" y="2987497"/>
              <a:ext cx="523080" cy="1187009"/>
            </a:xfrm>
            <a:prstGeom prst="straightConnector1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BD33B4DB-B8DB-89F6-2B6E-8E5F990BAE53}"/>
                </a:ext>
              </a:extLst>
            </p:cNvPr>
            <p:cNvSpPr/>
            <p:nvPr/>
          </p:nvSpPr>
          <p:spPr>
            <a:xfrm>
              <a:off x="5499986" y="2965249"/>
              <a:ext cx="77231" cy="849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</p:grpSp>
      <p:grpSp>
        <p:nvGrpSpPr>
          <p:cNvPr id="68" name="Grupare 67">
            <a:extLst>
              <a:ext uri="{FF2B5EF4-FFF2-40B4-BE49-F238E27FC236}">
                <a16:creationId xmlns:a16="http://schemas.microsoft.com/office/drawing/2014/main" id="{227CE2C0-E8AD-07DB-3751-F49F3D0E9E7C}"/>
              </a:ext>
            </a:extLst>
          </p:cNvPr>
          <p:cNvGrpSpPr/>
          <p:nvPr/>
        </p:nvGrpSpPr>
        <p:grpSpPr>
          <a:xfrm>
            <a:off x="1348076" y="6116474"/>
            <a:ext cx="263632" cy="153330"/>
            <a:chOff x="5988749" y="3269544"/>
            <a:chExt cx="981858" cy="441443"/>
          </a:xfrm>
        </p:grpSpPr>
        <p:cxnSp>
          <p:nvCxnSpPr>
            <p:cNvPr id="66" name="Conector drept cu săgeată 65">
              <a:extLst>
                <a:ext uri="{FF2B5EF4-FFF2-40B4-BE49-F238E27FC236}">
                  <a16:creationId xmlns:a16="http://schemas.microsoft.com/office/drawing/2014/main" id="{4219DC22-A340-06BB-EFE9-FEAF06407EB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88749" y="3305945"/>
              <a:ext cx="957508" cy="405042"/>
            </a:xfrm>
            <a:prstGeom prst="straightConnector1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A8CA4BA0-D340-0EEE-B181-09D69388F052}"/>
                </a:ext>
              </a:extLst>
            </p:cNvPr>
            <p:cNvSpPr/>
            <p:nvPr/>
          </p:nvSpPr>
          <p:spPr>
            <a:xfrm>
              <a:off x="6893376" y="3269544"/>
              <a:ext cx="77231" cy="849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</p:grpSp>
      <p:grpSp>
        <p:nvGrpSpPr>
          <p:cNvPr id="72" name="Grupare 71">
            <a:extLst>
              <a:ext uri="{FF2B5EF4-FFF2-40B4-BE49-F238E27FC236}">
                <a16:creationId xmlns:a16="http://schemas.microsoft.com/office/drawing/2014/main" id="{1BFA21DA-C0C1-DD72-D85C-E90C884341BE}"/>
              </a:ext>
            </a:extLst>
          </p:cNvPr>
          <p:cNvGrpSpPr/>
          <p:nvPr/>
        </p:nvGrpSpPr>
        <p:grpSpPr>
          <a:xfrm>
            <a:off x="1087137" y="6099358"/>
            <a:ext cx="253797" cy="181506"/>
            <a:chOff x="5016916" y="3220268"/>
            <a:chExt cx="945229" cy="522562"/>
          </a:xfrm>
        </p:grpSpPr>
        <p:cxnSp>
          <p:nvCxnSpPr>
            <p:cNvPr id="70" name="Conector drept cu săgeată 69">
              <a:extLst>
                <a:ext uri="{FF2B5EF4-FFF2-40B4-BE49-F238E27FC236}">
                  <a16:creationId xmlns:a16="http://schemas.microsoft.com/office/drawing/2014/main" id="{CF0BAA88-94BE-AA5A-5DE8-2E2F6A2D0B9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16916" y="3252868"/>
              <a:ext cx="934981" cy="489962"/>
            </a:xfrm>
            <a:prstGeom prst="straightConnector1">
              <a:avLst/>
            </a:prstGeom>
            <a:ln w="5715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908E55C7-B95F-36B4-E896-AE6405B31AB5}"/>
                </a:ext>
              </a:extLst>
            </p:cNvPr>
            <p:cNvSpPr/>
            <p:nvPr/>
          </p:nvSpPr>
          <p:spPr>
            <a:xfrm>
              <a:off x="5884914" y="3220268"/>
              <a:ext cx="77231" cy="849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</p:grpSp>
      <p:grpSp>
        <p:nvGrpSpPr>
          <p:cNvPr id="76" name="Grupare 75">
            <a:extLst>
              <a:ext uri="{FF2B5EF4-FFF2-40B4-BE49-F238E27FC236}">
                <a16:creationId xmlns:a16="http://schemas.microsoft.com/office/drawing/2014/main" id="{D5FD84B4-C325-FECA-306F-7A3CDC8C9B17}"/>
              </a:ext>
            </a:extLst>
          </p:cNvPr>
          <p:cNvGrpSpPr/>
          <p:nvPr/>
        </p:nvGrpSpPr>
        <p:grpSpPr>
          <a:xfrm>
            <a:off x="1438699" y="6091695"/>
            <a:ext cx="116389" cy="243428"/>
            <a:chOff x="6322332" y="3198206"/>
            <a:chExt cx="437402" cy="747973"/>
          </a:xfrm>
        </p:grpSpPr>
        <p:cxnSp>
          <p:nvCxnSpPr>
            <p:cNvPr id="74" name="Conector drept cu săgeată 73">
              <a:extLst>
                <a:ext uri="{FF2B5EF4-FFF2-40B4-BE49-F238E27FC236}">
                  <a16:creationId xmlns:a16="http://schemas.microsoft.com/office/drawing/2014/main" id="{1577B69C-7B6F-FCF5-ABDE-8BDC980953F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22332" y="3235177"/>
              <a:ext cx="398381" cy="711002"/>
            </a:xfrm>
            <a:prstGeom prst="straightConnector1">
              <a:avLst/>
            </a:prstGeom>
            <a:ln w="5715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6F7331AC-8F09-5F99-DE1F-FE847743B075}"/>
                </a:ext>
              </a:extLst>
            </p:cNvPr>
            <p:cNvSpPr/>
            <p:nvPr/>
          </p:nvSpPr>
          <p:spPr>
            <a:xfrm>
              <a:off x="6682503" y="3198206"/>
              <a:ext cx="77231" cy="849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</p:grpSp>
      <p:grpSp>
        <p:nvGrpSpPr>
          <p:cNvPr id="80" name="Grupare 79">
            <a:extLst>
              <a:ext uri="{FF2B5EF4-FFF2-40B4-BE49-F238E27FC236}">
                <a16:creationId xmlns:a16="http://schemas.microsoft.com/office/drawing/2014/main" id="{9F3B6CBF-0BB3-E960-863D-83BDF9295EB2}"/>
              </a:ext>
            </a:extLst>
          </p:cNvPr>
          <p:cNvGrpSpPr/>
          <p:nvPr/>
        </p:nvGrpSpPr>
        <p:grpSpPr>
          <a:xfrm>
            <a:off x="1536342" y="6103666"/>
            <a:ext cx="182122" cy="177623"/>
            <a:chOff x="6689844" y="3232636"/>
            <a:chExt cx="678279" cy="511377"/>
          </a:xfrm>
        </p:grpSpPr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B1096FF3-7D3B-E67E-9201-3AEBB7D9B649}"/>
                </a:ext>
              </a:extLst>
            </p:cNvPr>
            <p:cNvSpPr/>
            <p:nvPr/>
          </p:nvSpPr>
          <p:spPr>
            <a:xfrm>
              <a:off x="7290892" y="3659094"/>
              <a:ext cx="77231" cy="849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  <p:cxnSp>
          <p:nvCxnSpPr>
            <p:cNvPr id="79" name="Conector drept cu săgeată 78">
              <a:extLst>
                <a:ext uri="{FF2B5EF4-FFF2-40B4-BE49-F238E27FC236}">
                  <a16:creationId xmlns:a16="http://schemas.microsoft.com/office/drawing/2014/main" id="{36EEB8D0-C1DA-9C83-884B-32BC3A59F66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89844" y="3232636"/>
              <a:ext cx="628989" cy="455965"/>
            </a:xfrm>
            <a:prstGeom prst="straightConnector1">
              <a:avLst/>
            </a:prstGeom>
            <a:ln w="5715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Grupare 83">
            <a:extLst>
              <a:ext uri="{FF2B5EF4-FFF2-40B4-BE49-F238E27FC236}">
                <a16:creationId xmlns:a16="http://schemas.microsoft.com/office/drawing/2014/main" id="{0D004539-CBC0-58F0-E092-61758C7E21C6}"/>
              </a:ext>
            </a:extLst>
          </p:cNvPr>
          <p:cNvGrpSpPr/>
          <p:nvPr/>
        </p:nvGrpSpPr>
        <p:grpSpPr>
          <a:xfrm>
            <a:off x="1601240" y="5836920"/>
            <a:ext cx="127964" cy="297695"/>
            <a:chOff x="6931620" y="2464698"/>
            <a:chExt cx="476584" cy="857075"/>
          </a:xfrm>
        </p:grpSpPr>
        <p:cxnSp>
          <p:nvCxnSpPr>
            <p:cNvPr id="82" name="Conector drept cu săgeată 81">
              <a:extLst>
                <a:ext uri="{FF2B5EF4-FFF2-40B4-BE49-F238E27FC236}">
                  <a16:creationId xmlns:a16="http://schemas.microsoft.com/office/drawing/2014/main" id="{6B0A05B6-836E-CB31-A7A7-5B40C2D0E4D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31620" y="2516901"/>
              <a:ext cx="442630" cy="804872"/>
            </a:xfrm>
            <a:prstGeom prst="straightConnector1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9C5E61DD-5837-04E1-F6C5-4EEF57C56B52}"/>
                </a:ext>
              </a:extLst>
            </p:cNvPr>
            <p:cNvSpPr/>
            <p:nvPr/>
          </p:nvSpPr>
          <p:spPr>
            <a:xfrm>
              <a:off x="7330973" y="2464698"/>
              <a:ext cx="77231" cy="849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</p:grpSp>
      <p:grpSp>
        <p:nvGrpSpPr>
          <p:cNvPr id="88" name="Grupare 87">
            <a:extLst>
              <a:ext uri="{FF2B5EF4-FFF2-40B4-BE49-F238E27FC236}">
                <a16:creationId xmlns:a16="http://schemas.microsoft.com/office/drawing/2014/main" id="{56177CBA-01F0-AC11-0520-78DB981A2A09}"/>
              </a:ext>
            </a:extLst>
          </p:cNvPr>
          <p:cNvGrpSpPr/>
          <p:nvPr/>
        </p:nvGrpSpPr>
        <p:grpSpPr>
          <a:xfrm>
            <a:off x="1327339" y="6105118"/>
            <a:ext cx="121166" cy="242022"/>
            <a:chOff x="5911517" y="3236851"/>
            <a:chExt cx="451267" cy="696790"/>
          </a:xfrm>
        </p:grpSpPr>
        <p:cxnSp>
          <p:nvCxnSpPr>
            <p:cNvPr id="86" name="Conector drept cu săgeată 85">
              <a:extLst>
                <a:ext uri="{FF2B5EF4-FFF2-40B4-BE49-F238E27FC236}">
                  <a16:creationId xmlns:a16="http://schemas.microsoft.com/office/drawing/2014/main" id="{127C41D9-9D99-F5A2-034E-EB17E591FF9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911517" y="3236851"/>
              <a:ext cx="436193" cy="681220"/>
            </a:xfrm>
            <a:prstGeom prst="straightConnector1">
              <a:avLst/>
            </a:prstGeom>
            <a:ln w="5715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1F8A91BE-BDB0-0E95-1B9C-E779693E45CA}"/>
                </a:ext>
              </a:extLst>
            </p:cNvPr>
            <p:cNvSpPr/>
            <p:nvPr/>
          </p:nvSpPr>
          <p:spPr>
            <a:xfrm>
              <a:off x="6285553" y="3848722"/>
              <a:ext cx="77231" cy="849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</p:grpSp>
      <p:sp>
        <p:nvSpPr>
          <p:cNvPr id="90" name="Dreptunghi 89">
            <a:extLst>
              <a:ext uri="{FF2B5EF4-FFF2-40B4-BE49-F238E27FC236}">
                <a16:creationId xmlns:a16="http://schemas.microsoft.com/office/drawing/2014/main" id="{3EDEA36E-596D-9A9B-FC9C-2614B9959D0A}"/>
              </a:ext>
            </a:extLst>
          </p:cNvPr>
          <p:cNvSpPr/>
          <p:nvPr/>
        </p:nvSpPr>
        <p:spPr>
          <a:xfrm>
            <a:off x="637066" y="6007954"/>
            <a:ext cx="83407" cy="37076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o-RO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o-RO"/>
          </a:p>
        </p:txBody>
      </p:sp>
      <p:grpSp>
        <p:nvGrpSpPr>
          <p:cNvPr id="99" name="Grupare 98">
            <a:extLst>
              <a:ext uri="{FF2B5EF4-FFF2-40B4-BE49-F238E27FC236}">
                <a16:creationId xmlns:a16="http://schemas.microsoft.com/office/drawing/2014/main" id="{B1A79AB2-7135-C11A-F96C-33A38A35C152}"/>
              </a:ext>
            </a:extLst>
          </p:cNvPr>
          <p:cNvGrpSpPr/>
          <p:nvPr/>
        </p:nvGrpSpPr>
        <p:grpSpPr>
          <a:xfrm>
            <a:off x="526319" y="5765168"/>
            <a:ext cx="306009" cy="814964"/>
            <a:chOff x="5284519" y="1067938"/>
            <a:chExt cx="1622960" cy="4862301"/>
          </a:xfrm>
        </p:grpSpPr>
        <p:sp>
          <p:nvSpPr>
            <p:cNvPr id="92" name="Cerc: gol 91">
              <a:extLst>
                <a:ext uri="{FF2B5EF4-FFF2-40B4-BE49-F238E27FC236}">
                  <a16:creationId xmlns:a16="http://schemas.microsoft.com/office/drawing/2014/main" id="{E58FD433-05DC-8A30-D8C0-254C4A1E889C}"/>
                </a:ext>
              </a:extLst>
            </p:cNvPr>
            <p:cNvSpPr/>
            <p:nvPr/>
          </p:nvSpPr>
          <p:spPr>
            <a:xfrm>
              <a:off x="5284519" y="4327071"/>
              <a:ext cx="1622960" cy="1603168"/>
            </a:xfrm>
            <a:prstGeom prst="donu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o-RO">
                <a:solidFill>
                  <a:schemeClr val="tx1"/>
                </a:solidFill>
              </a:endParaRPr>
            </a:p>
          </p:txBody>
        </p:sp>
        <p:sp>
          <p:nvSpPr>
            <p:cNvPr id="93" name="Arc plin 92">
              <a:extLst>
                <a:ext uri="{FF2B5EF4-FFF2-40B4-BE49-F238E27FC236}">
                  <a16:creationId xmlns:a16="http://schemas.microsoft.com/office/drawing/2014/main" id="{6A617AF4-7031-775B-7CD6-4614BF8E7894}"/>
                </a:ext>
              </a:extLst>
            </p:cNvPr>
            <p:cNvSpPr/>
            <p:nvPr/>
          </p:nvSpPr>
          <p:spPr>
            <a:xfrm>
              <a:off x="5724895" y="1067938"/>
              <a:ext cx="742207" cy="1033727"/>
            </a:xfrm>
            <a:prstGeom prst="blockArc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>
                <a:solidFill>
                  <a:schemeClr val="tx1"/>
                </a:solidFill>
              </a:endParaRPr>
            </a:p>
          </p:txBody>
        </p:sp>
        <p:sp>
          <p:nvSpPr>
            <p:cNvPr id="94" name="Dreptunghi 93">
              <a:extLst>
                <a:ext uri="{FF2B5EF4-FFF2-40B4-BE49-F238E27FC236}">
                  <a16:creationId xmlns:a16="http://schemas.microsoft.com/office/drawing/2014/main" id="{8ED2A30D-01D9-00D1-0E64-8F0883C525C9}"/>
                </a:ext>
              </a:extLst>
            </p:cNvPr>
            <p:cNvSpPr/>
            <p:nvPr/>
          </p:nvSpPr>
          <p:spPr>
            <a:xfrm>
              <a:off x="5722375" y="1554201"/>
              <a:ext cx="183935" cy="30318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  <p:sp>
          <p:nvSpPr>
            <p:cNvPr id="95" name="Dreptunghi 94">
              <a:extLst>
                <a:ext uri="{FF2B5EF4-FFF2-40B4-BE49-F238E27FC236}">
                  <a16:creationId xmlns:a16="http://schemas.microsoft.com/office/drawing/2014/main" id="{2272EDB1-2C17-C6C0-78A5-B2539511D128}"/>
                </a:ext>
              </a:extLst>
            </p:cNvPr>
            <p:cNvSpPr/>
            <p:nvPr/>
          </p:nvSpPr>
          <p:spPr>
            <a:xfrm>
              <a:off x="6279497" y="1554200"/>
              <a:ext cx="187232" cy="30318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  <p:sp>
          <p:nvSpPr>
            <p:cNvPr id="96" name="Dreptunghi 95">
              <a:extLst>
                <a:ext uri="{FF2B5EF4-FFF2-40B4-BE49-F238E27FC236}">
                  <a16:creationId xmlns:a16="http://schemas.microsoft.com/office/drawing/2014/main" id="{7A1DA58D-8474-1DD3-1A13-EF6E0393CF10}"/>
                </a:ext>
              </a:extLst>
            </p:cNvPr>
            <p:cNvSpPr/>
            <p:nvPr/>
          </p:nvSpPr>
          <p:spPr>
            <a:xfrm>
              <a:off x="5722374" y="1846006"/>
              <a:ext cx="388374" cy="2163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  <p:sp>
          <p:nvSpPr>
            <p:cNvPr id="97" name="Dreptunghi 96">
              <a:extLst>
                <a:ext uri="{FF2B5EF4-FFF2-40B4-BE49-F238E27FC236}">
                  <a16:creationId xmlns:a16="http://schemas.microsoft.com/office/drawing/2014/main" id="{D80150EF-DD7A-BB2E-EE6E-7D264CCF1F14}"/>
                </a:ext>
              </a:extLst>
            </p:cNvPr>
            <p:cNvSpPr/>
            <p:nvPr/>
          </p:nvSpPr>
          <p:spPr>
            <a:xfrm>
              <a:off x="5722373" y="2204883"/>
              <a:ext cx="388374" cy="2163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  <p:sp>
          <p:nvSpPr>
            <p:cNvPr id="98" name="Dreptunghi 97">
              <a:extLst>
                <a:ext uri="{FF2B5EF4-FFF2-40B4-BE49-F238E27FC236}">
                  <a16:creationId xmlns:a16="http://schemas.microsoft.com/office/drawing/2014/main" id="{5426C094-63FB-6C8D-5B53-3BE779C16093}"/>
                </a:ext>
              </a:extLst>
            </p:cNvPr>
            <p:cNvSpPr/>
            <p:nvPr/>
          </p:nvSpPr>
          <p:spPr>
            <a:xfrm>
              <a:off x="5722374" y="2563760"/>
              <a:ext cx="388374" cy="2163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</p:grpSp>
      <p:pic>
        <p:nvPicPr>
          <p:cNvPr id="10" name="Imagine 9" descr="O imagine care conține cerc, Grafică, alb și negru&#10;&#10;Descriere generată automat">
            <a:extLst>
              <a:ext uri="{FF2B5EF4-FFF2-40B4-BE49-F238E27FC236}">
                <a16:creationId xmlns:a16="http://schemas.microsoft.com/office/drawing/2014/main" id="{C65FB657-51BB-A1D2-AD51-C94B93456C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61584" y="5840672"/>
            <a:ext cx="750231" cy="683247"/>
          </a:xfrm>
          <a:prstGeom prst="rect">
            <a:avLst/>
          </a:prstGeom>
        </p:spPr>
      </p:pic>
      <p:grpSp>
        <p:nvGrpSpPr>
          <p:cNvPr id="15" name="Grupare 14">
            <a:extLst>
              <a:ext uri="{FF2B5EF4-FFF2-40B4-BE49-F238E27FC236}">
                <a16:creationId xmlns:a16="http://schemas.microsoft.com/office/drawing/2014/main" id="{DAA9DA64-4EB1-170D-AF66-4F0C92604908}"/>
              </a:ext>
            </a:extLst>
          </p:cNvPr>
          <p:cNvGrpSpPr/>
          <p:nvPr/>
        </p:nvGrpSpPr>
        <p:grpSpPr>
          <a:xfrm>
            <a:off x="2845592" y="6004062"/>
            <a:ext cx="182098" cy="356995"/>
            <a:chOff x="5813931" y="2688351"/>
            <a:chExt cx="576488" cy="1241108"/>
          </a:xfrm>
        </p:grpSpPr>
        <p:sp>
          <p:nvSpPr>
            <p:cNvPr id="12" name="Dreptunghi 11">
              <a:extLst>
                <a:ext uri="{FF2B5EF4-FFF2-40B4-BE49-F238E27FC236}">
                  <a16:creationId xmlns:a16="http://schemas.microsoft.com/office/drawing/2014/main" id="{830BD0E2-DD77-8CAF-47D9-09D42795311E}"/>
                </a:ext>
              </a:extLst>
            </p:cNvPr>
            <p:cNvSpPr/>
            <p:nvPr/>
          </p:nvSpPr>
          <p:spPr>
            <a:xfrm>
              <a:off x="5919857" y="3605944"/>
              <a:ext cx="362338" cy="32351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  <p:sp>
          <p:nvSpPr>
            <p:cNvPr id="14" name="Trapez 13">
              <a:extLst>
                <a:ext uri="{FF2B5EF4-FFF2-40B4-BE49-F238E27FC236}">
                  <a16:creationId xmlns:a16="http://schemas.microsoft.com/office/drawing/2014/main" id="{797EE831-CD58-AFD5-1DAE-9D9738DA728E}"/>
                </a:ext>
              </a:extLst>
            </p:cNvPr>
            <p:cNvSpPr/>
            <p:nvPr/>
          </p:nvSpPr>
          <p:spPr>
            <a:xfrm flipV="1">
              <a:off x="5813931" y="2688351"/>
              <a:ext cx="576488" cy="854266"/>
            </a:xfrm>
            <a:prstGeom prst="trapezoid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</p:grpSp>
      <p:pic>
        <p:nvPicPr>
          <p:cNvPr id="3" name="Imagine 2" descr="O imagine care conține clipart, Grafică, simbol, cerc&#10;&#10;Descriere generată automat">
            <a:extLst>
              <a:ext uri="{FF2B5EF4-FFF2-40B4-BE49-F238E27FC236}">
                <a16:creationId xmlns:a16="http://schemas.microsoft.com/office/drawing/2014/main" id="{66F3F915-073C-603D-D763-154C1DFA793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3320000">
            <a:off x="10732433" y="5726206"/>
            <a:ext cx="1014133" cy="991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3896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63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ine 17" descr="O imagine care conține acva, Turcoaz, Teal, albastru&#10;&#10;Descriere generată automat">
            <a:extLst>
              <a:ext uri="{FF2B5EF4-FFF2-40B4-BE49-F238E27FC236}">
                <a16:creationId xmlns:a16="http://schemas.microsoft.com/office/drawing/2014/main" id="{98A89201-527D-8BCC-2BFF-A5D5FBB4EA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9" y="13240"/>
            <a:ext cx="12203501" cy="6862671"/>
          </a:xfrm>
          <a:prstGeom prst="rect">
            <a:avLst/>
          </a:prstGeom>
        </p:spPr>
      </p:pic>
      <p:sp>
        <p:nvSpPr>
          <p:cNvPr id="26" name="Dreptunghi: colțuri rotunjite 25">
            <a:extLst>
              <a:ext uri="{FF2B5EF4-FFF2-40B4-BE49-F238E27FC236}">
                <a16:creationId xmlns:a16="http://schemas.microsoft.com/office/drawing/2014/main" id="{AF1EF36F-D29F-5758-357F-82A33FD89C1B}"/>
              </a:ext>
            </a:extLst>
          </p:cNvPr>
          <p:cNvSpPr/>
          <p:nvPr/>
        </p:nvSpPr>
        <p:spPr>
          <a:xfrm>
            <a:off x="238124" y="5672976"/>
            <a:ext cx="11710147" cy="1008531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pic>
        <p:nvPicPr>
          <p:cNvPr id="31" name="Imagine 30" descr="O imagine care conține Font, text, Grafică, tipografie&#10;&#10;Descriere generată automat">
            <a:extLst>
              <a:ext uri="{FF2B5EF4-FFF2-40B4-BE49-F238E27FC236}">
                <a16:creationId xmlns:a16="http://schemas.microsoft.com/office/drawing/2014/main" id="{8B993A2B-20A3-27E6-8498-355BDBC96B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7327" y="2978"/>
            <a:ext cx="7847162" cy="1392692"/>
          </a:xfrm>
          <a:prstGeom prst="rect">
            <a:avLst/>
          </a:prstGeom>
        </p:spPr>
      </p:pic>
      <p:sp>
        <p:nvSpPr>
          <p:cNvPr id="111" name="Dreptunghi: colțuri rotunjite 110">
            <a:extLst>
              <a:ext uri="{FF2B5EF4-FFF2-40B4-BE49-F238E27FC236}">
                <a16:creationId xmlns:a16="http://schemas.microsoft.com/office/drawing/2014/main" id="{B5CF6EC5-C476-041C-6557-E161E390A446}"/>
              </a:ext>
            </a:extLst>
          </p:cNvPr>
          <p:cNvSpPr/>
          <p:nvPr/>
        </p:nvSpPr>
        <p:spPr>
          <a:xfrm>
            <a:off x="1005727" y="1599640"/>
            <a:ext cx="3193675" cy="369794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4" name="Dreptunghi 3">
            <a:extLst>
              <a:ext uri="{FF2B5EF4-FFF2-40B4-BE49-F238E27FC236}">
                <a16:creationId xmlns:a16="http://schemas.microsoft.com/office/drawing/2014/main" id="{86162D31-7152-8BD6-7097-7B6AC342301A}"/>
              </a:ext>
            </a:extLst>
          </p:cNvPr>
          <p:cNvSpPr/>
          <p:nvPr/>
        </p:nvSpPr>
        <p:spPr>
          <a:xfrm rot="4020000">
            <a:off x="2090176" y="6228940"/>
            <a:ext cx="19960" cy="955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6" name="Dreptunghi 5">
            <a:extLst>
              <a:ext uri="{FF2B5EF4-FFF2-40B4-BE49-F238E27FC236}">
                <a16:creationId xmlns:a16="http://schemas.microsoft.com/office/drawing/2014/main" id="{7D326236-D3CF-C8BF-BF43-F63851D2ECD9}"/>
              </a:ext>
            </a:extLst>
          </p:cNvPr>
          <p:cNvSpPr/>
          <p:nvPr/>
        </p:nvSpPr>
        <p:spPr>
          <a:xfrm rot="2340000">
            <a:off x="2151212" y="6189499"/>
            <a:ext cx="22130" cy="861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7" name="Dreptunghi 6">
            <a:extLst>
              <a:ext uri="{FF2B5EF4-FFF2-40B4-BE49-F238E27FC236}">
                <a16:creationId xmlns:a16="http://schemas.microsoft.com/office/drawing/2014/main" id="{B3AE76FC-1012-8514-F95A-D5342C134536}"/>
              </a:ext>
            </a:extLst>
          </p:cNvPr>
          <p:cNvSpPr/>
          <p:nvPr/>
        </p:nvSpPr>
        <p:spPr>
          <a:xfrm>
            <a:off x="2282054" y="6281248"/>
            <a:ext cx="22130" cy="861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3" name="Dreptunghi 12">
            <a:extLst>
              <a:ext uri="{FF2B5EF4-FFF2-40B4-BE49-F238E27FC236}">
                <a16:creationId xmlns:a16="http://schemas.microsoft.com/office/drawing/2014/main" id="{21499731-6F24-3B32-2204-DC1D923EDBC1}"/>
              </a:ext>
            </a:extLst>
          </p:cNvPr>
          <p:cNvSpPr/>
          <p:nvPr/>
        </p:nvSpPr>
        <p:spPr>
          <a:xfrm rot="19320000">
            <a:off x="2257206" y="6213312"/>
            <a:ext cx="22130" cy="861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9" name="Dreptunghi 18">
            <a:extLst>
              <a:ext uri="{FF2B5EF4-FFF2-40B4-BE49-F238E27FC236}">
                <a16:creationId xmlns:a16="http://schemas.microsoft.com/office/drawing/2014/main" id="{BE1A6AEC-5F90-78DC-3F99-F8CD73F24827}"/>
              </a:ext>
            </a:extLst>
          </p:cNvPr>
          <p:cNvSpPr/>
          <p:nvPr/>
        </p:nvSpPr>
        <p:spPr>
          <a:xfrm rot="1500000">
            <a:off x="2194697" y="6067635"/>
            <a:ext cx="86193" cy="1554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23" name="Dreptunghi 22">
            <a:extLst>
              <a:ext uri="{FF2B5EF4-FFF2-40B4-BE49-F238E27FC236}">
                <a16:creationId xmlns:a16="http://schemas.microsoft.com/office/drawing/2014/main" id="{4DA6CB8E-2FE9-C979-2D53-354B8E05CF02}"/>
              </a:ext>
            </a:extLst>
          </p:cNvPr>
          <p:cNvSpPr/>
          <p:nvPr/>
        </p:nvSpPr>
        <p:spPr>
          <a:xfrm rot="19200000">
            <a:off x="2318162" y="6087245"/>
            <a:ext cx="22130" cy="777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27" name="Dreptunghi 26">
            <a:extLst>
              <a:ext uri="{FF2B5EF4-FFF2-40B4-BE49-F238E27FC236}">
                <a16:creationId xmlns:a16="http://schemas.microsoft.com/office/drawing/2014/main" id="{6F4ED92A-327F-2D1F-99E5-DF583081273C}"/>
              </a:ext>
            </a:extLst>
          </p:cNvPr>
          <p:cNvSpPr/>
          <p:nvPr/>
        </p:nvSpPr>
        <p:spPr>
          <a:xfrm rot="4860000">
            <a:off x="2183745" y="6031192"/>
            <a:ext cx="19960" cy="861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37" name="Dreptunghi 36">
            <a:extLst>
              <a:ext uri="{FF2B5EF4-FFF2-40B4-BE49-F238E27FC236}">
                <a16:creationId xmlns:a16="http://schemas.microsoft.com/office/drawing/2014/main" id="{DBB07F0F-19B0-FD39-F4AB-2BBDAFC128D1}"/>
              </a:ext>
            </a:extLst>
          </p:cNvPr>
          <p:cNvSpPr/>
          <p:nvPr/>
        </p:nvSpPr>
        <p:spPr>
          <a:xfrm rot="13560000">
            <a:off x="2369720" y="6091424"/>
            <a:ext cx="19960" cy="861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41" name="Dreptunghi 40">
            <a:extLst>
              <a:ext uri="{FF2B5EF4-FFF2-40B4-BE49-F238E27FC236}">
                <a16:creationId xmlns:a16="http://schemas.microsoft.com/office/drawing/2014/main" id="{6F47E7D6-8E31-8EBE-37B8-F99E7B9CCB5C}"/>
              </a:ext>
            </a:extLst>
          </p:cNvPr>
          <p:cNvSpPr/>
          <p:nvPr/>
        </p:nvSpPr>
        <p:spPr>
          <a:xfrm rot="720000">
            <a:off x="2137622" y="6071837"/>
            <a:ext cx="22130" cy="777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29D84510-B4B9-C6DD-6B16-660C24324A68}"/>
              </a:ext>
            </a:extLst>
          </p:cNvPr>
          <p:cNvSpPr/>
          <p:nvPr/>
        </p:nvSpPr>
        <p:spPr>
          <a:xfrm>
            <a:off x="2250509" y="5981927"/>
            <a:ext cx="96675" cy="945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grpSp>
        <p:nvGrpSpPr>
          <p:cNvPr id="56" name="Grupare 55">
            <a:extLst>
              <a:ext uri="{FF2B5EF4-FFF2-40B4-BE49-F238E27FC236}">
                <a16:creationId xmlns:a16="http://schemas.microsoft.com/office/drawing/2014/main" id="{9C8BA796-6B5C-A215-E1CF-BD51D208BBD4}"/>
              </a:ext>
            </a:extLst>
          </p:cNvPr>
          <p:cNvGrpSpPr/>
          <p:nvPr/>
        </p:nvGrpSpPr>
        <p:grpSpPr>
          <a:xfrm>
            <a:off x="1010228" y="5818631"/>
            <a:ext cx="732121" cy="709671"/>
            <a:chOff x="4064708" y="1377731"/>
            <a:chExt cx="3482009" cy="2648606"/>
          </a:xfrm>
        </p:grpSpPr>
        <p:cxnSp>
          <p:nvCxnSpPr>
            <p:cNvPr id="54" name="Conector drept cu săgeată 53">
              <a:extLst>
                <a:ext uri="{FF2B5EF4-FFF2-40B4-BE49-F238E27FC236}">
                  <a16:creationId xmlns:a16="http://schemas.microsoft.com/office/drawing/2014/main" id="{D6D5C844-D4AF-4A39-3319-0405709EED6D}"/>
                </a:ext>
              </a:extLst>
            </p:cNvPr>
            <p:cNvCxnSpPr/>
            <p:nvPr/>
          </p:nvCxnSpPr>
          <p:spPr>
            <a:xfrm flipH="1">
              <a:off x="4433614" y="1377731"/>
              <a:ext cx="22772" cy="2648606"/>
            </a:xfrm>
            <a:prstGeom prst="straightConnector1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drept cu săgeată 54">
              <a:extLst>
                <a:ext uri="{FF2B5EF4-FFF2-40B4-BE49-F238E27FC236}">
                  <a16:creationId xmlns:a16="http://schemas.microsoft.com/office/drawing/2014/main" id="{BCF8771A-1B5F-FC81-FC6F-5F0D516D73D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064708" y="3657432"/>
              <a:ext cx="3482009" cy="6297"/>
            </a:xfrm>
            <a:prstGeom prst="straightConnector1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upare 59">
            <a:extLst>
              <a:ext uri="{FF2B5EF4-FFF2-40B4-BE49-F238E27FC236}">
                <a16:creationId xmlns:a16="http://schemas.microsoft.com/office/drawing/2014/main" id="{3A5F5DEF-FD8F-A9F1-66AE-2A900E832A0E}"/>
              </a:ext>
            </a:extLst>
          </p:cNvPr>
          <p:cNvGrpSpPr/>
          <p:nvPr/>
        </p:nvGrpSpPr>
        <p:grpSpPr>
          <a:xfrm>
            <a:off x="1227111" y="6020318"/>
            <a:ext cx="134026" cy="260841"/>
            <a:chOff x="5538231" y="2992709"/>
            <a:chExt cx="499159" cy="750970"/>
          </a:xfrm>
        </p:grpSpPr>
        <p:cxnSp>
          <p:nvCxnSpPr>
            <p:cNvPr id="58" name="Conector drept cu săgeată 57">
              <a:extLst>
                <a:ext uri="{FF2B5EF4-FFF2-40B4-BE49-F238E27FC236}">
                  <a16:creationId xmlns:a16="http://schemas.microsoft.com/office/drawing/2014/main" id="{21DB5D4C-77F9-FACD-D869-3477F746662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38231" y="2992709"/>
              <a:ext cx="471591" cy="727218"/>
            </a:xfrm>
            <a:prstGeom prst="straightConnector1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9884710D-9715-7E12-C6D2-8B386BA0F19A}"/>
                </a:ext>
              </a:extLst>
            </p:cNvPr>
            <p:cNvSpPr/>
            <p:nvPr/>
          </p:nvSpPr>
          <p:spPr>
            <a:xfrm>
              <a:off x="5960159" y="3658760"/>
              <a:ext cx="77231" cy="849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</p:grpSp>
      <p:grpSp>
        <p:nvGrpSpPr>
          <p:cNvPr id="64" name="Grupare 63">
            <a:extLst>
              <a:ext uri="{FF2B5EF4-FFF2-40B4-BE49-F238E27FC236}">
                <a16:creationId xmlns:a16="http://schemas.microsoft.com/office/drawing/2014/main" id="{DA26575E-577F-CA0E-C025-21B2E1543A56}"/>
              </a:ext>
            </a:extLst>
          </p:cNvPr>
          <p:cNvGrpSpPr/>
          <p:nvPr/>
        </p:nvGrpSpPr>
        <p:grpSpPr>
          <a:xfrm>
            <a:off x="1088865" y="6010780"/>
            <a:ext cx="148714" cy="420021"/>
            <a:chOff x="5023352" y="2965249"/>
            <a:chExt cx="553865" cy="1209257"/>
          </a:xfrm>
        </p:grpSpPr>
        <p:cxnSp>
          <p:nvCxnSpPr>
            <p:cNvPr id="62" name="Conector drept cu săgeată 61">
              <a:extLst>
                <a:ext uri="{FF2B5EF4-FFF2-40B4-BE49-F238E27FC236}">
                  <a16:creationId xmlns:a16="http://schemas.microsoft.com/office/drawing/2014/main" id="{3C3C858E-F992-E06C-21F9-9F4A900CD01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3352" y="2987497"/>
              <a:ext cx="523080" cy="1187009"/>
            </a:xfrm>
            <a:prstGeom prst="straightConnector1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BD33B4DB-B8DB-89F6-2B6E-8E5F990BAE53}"/>
                </a:ext>
              </a:extLst>
            </p:cNvPr>
            <p:cNvSpPr/>
            <p:nvPr/>
          </p:nvSpPr>
          <p:spPr>
            <a:xfrm>
              <a:off x="5499986" y="2965249"/>
              <a:ext cx="77231" cy="849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</p:grpSp>
      <p:grpSp>
        <p:nvGrpSpPr>
          <p:cNvPr id="68" name="Grupare 67">
            <a:extLst>
              <a:ext uri="{FF2B5EF4-FFF2-40B4-BE49-F238E27FC236}">
                <a16:creationId xmlns:a16="http://schemas.microsoft.com/office/drawing/2014/main" id="{227CE2C0-E8AD-07DB-3751-F49F3D0E9E7C}"/>
              </a:ext>
            </a:extLst>
          </p:cNvPr>
          <p:cNvGrpSpPr/>
          <p:nvPr/>
        </p:nvGrpSpPr>
        <p:grpSpPr>
          <a:xfrm>
            <a:off x="1348076" y="6116474"/>
            <a:ext cx="263632" cy="153330"/>
            <a:chOff x="5988749" y="3269544"/>
            <a:chExt cx="981858" cy="441443"/>
          </a:xfrm>
        </p:grpSpPr>
        <p:cxnSp>
          <p:nvCxnSpPr>
            <p:cNvPr id="66" name="Conector drept cu săgeată 65">
              <a:extLst>
                <a:ext uri="{FF2B5EF4-FFF2-40B4-BE49-F238E27FC236}">
                  <a16:creationId xmlns:a16="http://schemas.microsoft.com/office/drawing/2014/main" id="{4219DC22-A340-06BB-EFE9-FEAF06407EB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88749" y="3305945"/>
              <a:ext cx="957508" cy="405042"/>
            </a:xfrm>
            <a:prstGeom prst="straightConnector1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A8CA4BA0-D340-0EEE-B181-09D69388F052}"/>
                </a:ext>
              </a:extLst>
            </p:cNvPr>
            <p:cNvSpPr/>
            <p:nvPr/>
          </p:nvSpPr>
          <p:spPr>
            <a:xfrm>
              <a:off x="6893376" y="3269544"/>
              <a:ext cx="77231" cy="849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</p:grpSp>
      <p:grpSp>
        <p:nvGrpSpPr>
          <p:cNvPr id="72" name="Grupare 71">
            <a:extLst>
              <a:ext uri="{FF2B5EF4-FFF2-40B4-BE49-F238E27FC236}">
                <a16:creationId xmlns:a16="http://schemas.microsoft.com/office/drawing/2014/main" id="{1BFA21DA-C0C1-DD72-D85C-E90C884341BE}"/>
              </a:ext>
            </a:extLst>
          </p:cNvPr>
          <p:cNvGrpSpPr/>
          <p:nvPr/>
        </p:nvGrpSpPr>
        <p:grpSpPr>
          <a:xfrm>
            <a:off x="1087137" y="6099358"/>
            <a:ext cx="253797" cy="181506"/>
            <a:chOff x="5016916" y="3220268"/>
            <a:chExt cx="945229" cy="522562"/>
          </a:xfrm>
        </p:grpSpPr>
        <p:cxnSp>
          <p:nvCxnSpPr>
            <p:cNvPr id="70" name="Conector drept cu săgeată 69">
              <a:extLst>
                <a:ext uri="{FF2B5EF4-FFF2-40B4-BE49-F238E27FC236}">
                  <a16:creationId xmlns:a16="http://schemas.microsoft.com/office/drawing/2014/main" id="{CF0BAA88-94BE-AA5A-5DE8-2E2F6A2D0B9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16916" y="3252868"/>
              <a:ext cx="934981" cy="489962"/>
            </a:xfrm>
            <a:prstGeom prst="straightConnector1">
              <a:avLst/>
            </a:prstGeom>
            <a:ln w="5715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908E55C7-B95F-36B4-E896-AE6405B31AB5}"/>
                </a:ext>
              </a:extLst>
            </p:cNvPr>
            <p:cNvSpPr/>
            <p:nvPr/>
          </p:nvSpPr>
          <p:spPr>
            <a:xfrm>
              <a:off x="5884914" y="3220268"/>
              <a:ext cx="77231" cy="849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</p:grpSp>
      <p:grpSp>
        <p:nvGrpSpPr>
          <p:cNvPr id="76" name="Grupare 75">
            <a:extLst>
              <a:ext uri="{FF2B5EF4-FFF2-40B4-BE49-F238E27FC236}">
                <a16:creationId xmlns:a16="http://schemas.microsoft.com/office/drawing/2014/main" id="{D5FD84B4-C325-FECA-306F-7A3CDC8C9B17}"/>
              </a:ext>
            </a:extLst>
          </p:cNvPr>
          <p:cNvGrpSpPr/>
          <p:nvPr/>
        </p:nvGrpSpPr>
        <p:grpSpPr>
          <a:xfrm>
            <a:off x="1438699" y="6091695"/>
            <a:ext cx="116389" cy="243428"/>
            <a:chOff x="6322332" y="3198206"/>
            <a:chExt cx="437402" cy="747973"/>
          </a:xfrm>
        </p:grpSpPr>
        <p:cxnSp>
          <p:nvCxnSpPr>
            <p:cNvPr id="74" name="Conector drept cu săgeată 73">
              <a:extLst>
                <a:ext uri="{FF2B5EF4-FFF2-40B4-BE49-F238E27FC236}">
                  <a16:creationId xmlns:a16="http://schemas.microsoft.com/office/drawing/2014/main" id="{1577B69C-7B6F-FCF5-ABDE-8BDC980953F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22332" y="3235177"/>
              <a:ext cx="398381" cy="711002"/>
            </a:xfrm>
            <a:prstGeom prst="straightConnector1">
              <a:avLst/>
            </a:prstGeom>
            <a:ln w="5715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6F7331AC-8F09-5F99-DE1F-FE847743B075}"/>
                </a:ext>
              </a:extLst>
            </p:cNvPr>
            <p:cNvSpPr/>
            <p:nvPr/>
          </p:nvSpPr>
          <p:spPr>
            <a:xfrm>
              <a:off x="6682503" y="3198206"/>
              <a:ext cx="77231" cy="849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</p:grpSp>
      <p:grpSp>
        <p:nvGrpSpPr>
          <p:cNvPr id="80" name="Grupare 79">
            <a:extLst>
              <a:ext uri="{FF2B5EF4-FFF2-40B4-BE49-F238E27FC236}">
                <a16:creationId xmlns:a16="http://schemas.microsoft.com/office/drawing/2014/main" id="{9F3B6CBF-0BB3-E960-863D-83BDF9295EB2}"/>
              </a:ext>
            </a:extLst>
          </p:cNvPr>
          <p:cNvGrpSpPr/>
          <p:nvPr/>
        </p:nvGrpSpPr>
        <p:grpSpPr>
          <a:xfrm>
            <a:off x="1536342" y="6103666"/>
            <a:ext cx="182122" cy="177623"/>
            <a:chOff x="6689844" y="3232636"/>
            <a:chExt cx="678279" cy="511377"/>
          </a:xfrm>
        </p:grpSpPr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B1096FF3-7D3B-E67E-9201-3AEBB7D9B649}"/>
                </a:ext>
              </a:extLst>
            </p:cNvPr>
            <p:cNvSpPr/>
            <p:nvPr/>
          </p:nvSpPr>
          <p:spPr>
            <a:xfrm>
              <a:off x="7290892" y="3659094"/>
              <a:ext cx="77231" cy="849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  <p:cxnSp>
          <p:nvCxnSpPr>
            <p:cNvPr id="79" name="Conector drept cu săgeată 78">
              <a:extLst>
                <a:ext uri="{FF2B5EF4-FFF2-40B4-BE49-F238E27FC236}">
                  <a16:creationId xmlns:a16="http://schemas.microsoft.com/office/drawing/2014/main" id="{36EEB8D0-C1DA-9C83-884B-32BC3A59F66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89844" y="3232636"/>
              <a:ext cx="628989" cy="455965"/>
            </a:xfrm>
            <a:prstGeom prst="straightConnector1">
              <a:avLst/>
            </a:prstGeom>
            <a:ln w="5715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Grupare 83">
            <a:extLst>
              <a:ext uri="{FF2B5EF4-FFF2-40B4-BE49-F238E27FC236}">
                <a16:creationId xmlns:a16="http://schemas.microsoft.com/office/drawing/2014/main" id="{0D004539-CBC0-58F0-E092-61758C7E21C6}"/>
              </a:ext>
            </a:extLst>
          </p:cNvPr>
          <p:cNvGrpSpPr/>
          <p:nvPr/>
        </p:nvGrpSpPr>
        <p:grpSpPr>
          <a:xfrm>
            <a:off x="1601240" y="5836920"/>
            <a:ext cx="127964" cy="297695"/>
            <a:chOff x="6931620" y="2464698"/>
            <a:chExt cx="476584" cy="857075"/>
          </a:xfrm>
        </p:grpSpPr>
        <p:cxnSp>
          <p:nvCxnSpPr>
            <p:cNvPr id="82" name="Conector drept cu săgeată 81">
              <a:extLst>
                <a:ext uri="{FF2B5EF4-FFF2-40B4-BE49-F238E27FC236}">
                  <a16:creationId xmlns:a16="http://schemas.microsoft.com/office/drawing/2014/main" id="{6B0A05B6-836E-CB31-A7A7-5B40C2D0E4D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31620" y="2516901"/>
              <a:ext cx="442630" cy="804872"/>
            </a:xfrm>
            <a:prstGeom prst="straightConnector1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9C5E61DD-5837-04E1-F6C5-4EEF57C56B52}"/>
                </a:ext>
              </a:extLst>
            </p:cNvPr>
            <p:cNvSpPr/>
            <p:nvPr/>
          </p:nvSpPr>
          <p:spPr>
            <a:xfrm>
              <a:off x="7330973" y="2464698"/>
              <a:ext cx="77231" cy="849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</p:grpSp>
      <p:grpSp>
        <p:nvGrpSpPr>
          <p:cNvPr id="88" name="Grupare 87">
            <a:extLst>
              <a:ext uri="{FF2B5EF4-FFF2-40B4-BE49-F238E27FC236}">
                <a16:creationId xmlns:a16="http://schemas.microsoft.com/office/drawing/2014/main" id="{56177CBA-01F0-AC11-0520-78DB981A2A09}"/>
              </a:ext>
            </a:extLst>
          </p:cNvPr>
          <p:cNvGrpSpPr/>
          <p:nvPr/>
        </p:nvGrpSpPr>
        <p:grpSpPr>
          <a:xfrm>
            <a:off x="1327339" y="6105118"/>
            <a:ext cx="121166" cy="242022"/>
            <a:chOff x="5911517" y="3236851"/>
            <a:chExt cx="451267" cy="696790"/>
          </a:xfrm>
        </p:grpSpPr>
        <p:cxnSp>
          <p:nvCxnSpPr>
            <p:cNvPr id="86" name="Conector drept cu săgeată 85">
              <a:extLst>
                <a:ext uri="{FF2B5EF4-FFF2-40B4-BE49-F238E27FC236}">
                  <a16:creationId xmlns:a16="http://schemas.microsoft.com/office/drawing/2014/main" id="{127C41D9-9D99-F5A2-034E-EB17E591FF9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911517" y="3236851"/>
              <a:ext cx="436193" cy="681220"/>
            </a:xfrm>
            <a:prstGeom prst="straightConnector1">
              <a:avLst/>
            </a:prstGeom>
            <a:ln w="5715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1F8A91BE-BDB0-0E95-1B9C-E779693E45CA}"/>
                </a:ext>
              </a:extLst>
            </p:cNvPr>
            <p:cNvSpPr/>
            <p:nvPr/>
          </p:nvSpPr>
          <p:spPr>
            <a:xfrm>
              <a:off x="6285553" y="3848722"/>
              <a:ext cx="77231" cy="849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</p:grpSp>
      <p:sp>
        <p:nvSpPr>
          <p:cNvPr id="90" name="Dreptunghi 89">
            <a:extLst>
              <a:ext uri="{FF2B5EF4-FFF2-40B4-BE49-F238E27FC236}">
                <a16:creationId xmlns:a16="http://schemas.microsoft.com/office/drawing/2014/main" id="{3EDEA36E-596D-9A9B-FC9C-2614B9959D0A}"/>
              </a:ext>
            </a:extLst>
          </p:cNvPr>
          <p:cNvSpPr/>
          <p:nvPr/>
        </p:nvSpPr>
        <p:spPr>
          <a:xfrm>
            <a:off x="637066" y="6007954"/>
            <a:ext cx="83407" cy="37076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o-RO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o-RO"/>
          </a:p>
        </p:txBody>
      </p:sp>
      <p:grpSp>
        <p:nvGrpSpPr>
          <p:cNvPr id="99" name="Grupare 98">
            <a:extLst>
              <a:ext uri="{FF2B5EF4-FFF2-40B4-BE49-F238E27FC236}">
                <a16:creationId xmlns:a16="http://schemas.microsoft.com/office/drawing/2014/main" id="{B1A79AB2-7135-C11A-F96C-33A38A35C152}"/>
              </a:ext>
            </a:extLst>
          </p:cNvPr>
          <p:cNvGrpSpPr/>
          <p:nvPr/>
        </p:nvGrpSpPr>
        <p:grpSpPr>
          <a:xfrm>
            <a:off x="526319" y="5765168"/>
            <a:ext cx="306009" cy="814964"/>
            <a:chOff x="5284519" y="1067938"/>
            <a:chExt cx="1622960" cy="4862301"/>
          </a:xfrm>
        </p:grpSpPr>
        <p:sp>
          <p:nvSpPr>
            <p:cNvPr id="92" name="Cerc: gol 91">
              <a:extLst>
                <a:ext uri="{FF2B5EF4-FFF2-40B4-BE49-F238E27FC236}">
                  <a16:creationId xmlns:a16="http://schemas.microsoft.com/office/drawing/2014/main" id="{E58FD433-05DC-8A30-D8C0-254C4A1E889C}"/>
                </a:ext>
              </a:extLst>
            </p:cNvPr>
            <p:cNvSpPr/>
            <p:nvPr/>
          </p:nvSpPr>
          <p:spPr>
            <a:xfrm>
              <a:off x="5284519" y="4327071"/>
              <a:ext cx="1622960" cy="1603168"/>
            </a:xfrm>
            <a:prstGeom prst="donu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o-RO">
                <a:solidFill>
                  <a:schemeClr val="tx1"/>
                </a:solidFill>
              </a:endParaRPr>
            </a:p>
          </p:txBody>
        </p:sp>
        <p:sp>
          <p:nvSpPr>
            <p:cNvPr id="93" name="Arc plin 92">
              <a:extLst>
                <a:ext uri="{FF2B5EF4-FFF2-40B4-BE49-F238E27FC236}">
                  <a16:creationId xmlns:a16="http://schemas.microsoft.com/office/drawing/2014/main" id="{6A617AF4-7031-775B-7CD6-4614BF8E7894}"/>
                </a:ext>
              </a:extLst>
            </p:cNvPr>
            <p:cNvSpPr/>
            <p:nvPr/>
          </p:nvSpPr>
          <p:spPr>
            <a:xfrm>
              <a:off x="5724895" y="1067938"/>
              <a:ext cx="742207" cy="1033727"/>
            </a:xfrm>
            <a:prstGeom prst="blockArc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>
                <a:solidFill>
                  <a:schemeClr val="tx1"/>
                </a:solidFill>
              </a:endParaRPr>
            </a:p>
          </p:txBody>
        </p:sp>
        <p:sp>
          <p:nvSpPr>
            <p:cNvPr id="94" name="Dreptunghi 93">
              <a:extLst>
                <a:ext uri="{FF2B5EF4-FFF2-40B4-BE49-F238E27FC236}">
                  <a16:creationId xmlns:a16="http://schemas.microsoft.com/office/drawing/2014/main" id="{8ED2A30D-01D9-00D1-0E64-8F0883C525C9}"/>
                </a:ext>
              </a:extLst>
            </p:cNvPr>
            <p:cNvSpPr/>
            <p:nvPr/>
          </p:nvSpPr>
          <p:spPr>
            <a:xfrm>
              <a:off x="5722375" y="1554201"/>
              <a:ext cx="183935" cy="30318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  <p:sp>
          <p:nvSpPr>
            <p:cNvPr id="95" name="Dreptunghi 94">
              <a:extLst>
                <a:ext uri="{FF2B5EF4-FFF2-40B4-BE49-F238E27FC236}">
                  <a16:creationId xmlns:a16="http://schemas.microsoft.com/office/drawing/2014/main" id="{2272EDB1-2C17-C6C0-78A5-B2539511D128}"/>
                </a:ext>
              </a:extLst>
            </p:cNvPr>
            <p:cNvSpPr/>
            <p:nvPr/>
          </p:nvSpPr>
          <p:spPr>
            <a:xfrm>
              <a:off x="6279497" y="1554200"/>
              <a:ext cx="187232" cy="30318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  <p:sp>
          <p:nvSpPr>
            <p:cNvPr id="96" name="Dreptunghi 95">
              <a:extLst>
                <a:ext uri="{FF2B5EF4-FFF2-40B4-BE49-F238E27FC236}">
                  <a16:creationId xmlns:a16="http://schemas.microsoft.com/office/drawing/2014/main" id="{7A1DA58D-8474-1DD3-1A13-EF6E0393CF10}"/>
                </a:ext>
              </a:extLst>
            </p:cNvPr>
            <p:cNvSpPr/>
            <p:nvPr/>
          </p:nvSpPr>
          <p:spPr>
            <a:xfrm>
              <a:off x="5722374" y="1846006"/>
              <a:ext cx="388374" cy="2163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  <p:sp>
          <p:nvSpPr>
            <p:cNvPr id="97" name="Dreptunghi 96">
              <a:extLst>
                <a:ext uri="{FF2B5EF4-FFF2-40B4-BE49-F238E27FC236}">
                  <a16:creationId xmlns:a16="http://schemas.microsoft.com/office/drawing/2014/main" id="{D80150EF-DD7A-BB2E-EE6E-7D264CCF1F14}"/>
                </a:ext>
              </a:extLst>
            </p:cNvPr>
            <p:cNvSpPr/>
            <p:nvPr/>
          </p:nvSpPr>
          <p:spPr>
            <a:xfrm>
              <a:off x="5722373" y="2204883"/>
              <a:ext cx="388374" cy="2163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  <p:sp>
          <p:nvSpPr>
            <p:cNvPr id="98" name="Dreptunghi 97">
              <a:extLst>
                <a:ext uri="{FF2B5EF4-FFF2-40B4-BE49-F238E27FC236}">
                  <a16:creationId xmlns:a16="http://schemas.microsoft.com/office/drawing/2014/main" id="{5426C094-63FB-6C8D-5B53-3BE779C16093}"/>
                </a:ext>
              </a:extLst>
            </p:cNvPr>
            <p:cNvSpPr/>
            <p:nvPr/>
          </p:nvSpPr>
          <p:spPr>
            <a:xfrm>
              <a:off x="5722374" y="2563760"/>
              <a:ext cx="388374" cy="2163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</p:grpSp>
      <p:pic>
        <p:nvPicPr>
          <p:cNvPr id="10" name="Imagine 9" descr="O imagine care conține cerc, Grafică, alb și negru&#10;&#10;Descriere generată automat">
            <a:extLst>
              <a:ext uri="{FF2B5EF4-FFF2-40B4-BE49-F238E27FC236}">
                <a16:creationId xmlns:a16="http://schemas.microsoft.com/office/drawing/2014/main" id="{C65FB657-51BB-A1D2-AD51-C94B93456C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61584" y="5840672"/>
            <a:ext cx="750231" cy="683247"/>
          </a:xfrm>
          <a:prstGeom prst="rect">
            <a:avLst/>
          </a:prstGeom>
        </p:spPr>
      </p:pic>
      <p:grpSp>
        <p:nvGrpSpPr>
          <p:cNvPr id="15" name="Grupare 14">
            <a:extLst>
              <a:ext uri="{FF2B5EF4-FFF2-40B4-BE49-F238E27FC236}">
                <a16:creationId xmlns:a16="http://schemas.microsoft.com/office/drawing/2014/main" id="{DAA9DA64-4EB1-170D-AF66-4F0C92604908}"/>
              </a:ext>
            </a:extLst>
          </p:cNvPr>
          <p:cNvGrpSpPr/>
          <p:nvPr/>
        </p:nvGrpSpPr>
        <p:grpSpPr>
          <a:xfrm>
            <a:off x="2845592" y="6004062"/>
            <a:ext cx="182098" cy="356995"/>
            <a:chOff x="5813931" y="2688351"/>
            <a:chExt cx="576488" cy="1241108"/>
          </a:xfrm>
        </p:grpSpPr>
        <p:sp>
          <p:nvSpPr>
            <p:cNvPr id="12" name="Dreptunghi 11">
              <a:extLst>
                <a:ext uri="{FF2B5EF4-FFF2-40B4-BE49-F238E27FC236}">
                  <a16:creationId xmlns:a16="http://schemas.microsoft.com/office/drawing/2014/main" id="{830BD0E2-DD77-8CAF-47D9-09D42795311E}"/>
                </a:ext>
              </a:extLst>
            </p:cNvPr>
            <p:cNvSpPr/>
            <p:nvPr/>
          </p:nvSpPr>
          <p:spPr>
            <a:xfrm>
              <a:off x="5919857" y="3605944"/>
              <a:ext cx="362338" cy="32351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  <p:sp>
          <p:nvSpPr>
            <p:cNvPr id="14" name="Trapez 13">
              <a:extLst>
                <a:ext uri="{FF2B5EF4-FFF2-40B4-BE49-F238E27FC236}">
                  <a16:creationId xmlns:a16="http://schemas.microsoft.com/office/drawing/2014/main" id="{797EE831-CD58-AFD5-1DAE-9D9738DA728E}"/>
                </a:ext>
              </a:extLst>
            </p:cNvPr>
            <p:cNvSpPr/>
            <p:nvPr/>
          </p:nvSpPr>
          <p:spPr>
            <a:xfrm flipV="1">
              <a:off x="5813931" y="2688351"/>
              <a:ext cx="576488" cy="854266"/>
            </a:xfrm>
            <a:prstGeom prst="trapezoid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</p:grpSp>
      <p:sp>
        <p:nvSpPr>
          <p:cNvPr id="16" name="Dreptunghi: colțuri rotunjite 15">
            <a:extLst>
              <a:ext uri="{FF2B5EF4-FFF2-40B4-BE49-F238E27FC236}">
                <a16:creationId xmlns:a16="http://schemas.microsoft.com/office/drawing/2014/main" id="{86DF007D-4521-4667-69A1-24E37968AD62}"/>
              </a:ext>
            </a:extLst>
          </p:cNvPr>
          <p:cNvSpPr/>
          <p:nvPr/>
        </p:nvSpPr>
        <p:spPr>
          <a:xfrm>
            <a:off x="1324096" y="3042210"/>
            <a:ext cx="1951738" cy="1683324"/>
          </a:xfrm>
          <a:prstGeom prst="roundRect">
            <a:avLst/>
          </a:prstGeom>
          <a:solidFill>
            <a:schemeClr val="bg1"/>
          </a:solidFill>
          <a:ln w="57150">
            <a:noFill/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7" name="Trapez 16">
            <a:extLst>
              <a:ext uri="{FF2B5EF4-FFF2-40B4-BE49-F238E27FC236}">
                <a16:creationId xmlns:a16="http://schemas.microsoft.com/office/drawing/2014/main" id="{464B7870-D133-44B3-7B20-55FFDF1965B0}"/>
              </a:ext>
            </a:extLst>
          </p:cNvPr>
          <p:cNvSpPr/>
          <p:nvPr/>
        </p:nvSpPr>
        <p:spPr>
          <a:xfrm rot="21000000" flipV="1">
            <a:off x="2891769" y="2200241"/>
            <a:ext cx="386418" cy="469329"/>
          </a:xfrm>
          <a:prstGeom prst="trapezoi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20" name="Trapez 19">
            <a:extLst>
              <a:ext uri="{FF2B5EF4-FFF2-40B4-BE49-F238E27FC236}">
                <a16:creationId xmlns:a16="http://schemas.microsoft.com/office/drawing/2014/main" id="{80495634-5C30-AB5D-485C-4EFC8F149C7A}"/>
              </a:ext>
            </a:extLst>
          </p:cNvPr>
          <p:cNvSpPr/>
          <p:nvPr/>
        </p:nvSpPr>
        <p:spPr>
          <a:xfrm rot="5700000" flipV="1">
            <a:off x="3639496" y="2770904"/>
            <a:ext cx="369204" cy="491209"/>
          </a:xfrm>
          <a:prstGeom prst="trapezoi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21" name="Trapez 20">
            <a:extLst>
              <a:ext uri="{FF2B5EF4-FFF2-40B4-BE49-F238E27FC236}">
                <a16:creationId xmlns:a16="http://schemas.microsoft.com/office/drawing/2014/main" id="{A6614C66-91DB-222C-C7C5-70038C87605E}"/>
              </a:ext>
            </a:extLst>
          </p:cNvPr>
          <p:cNvSpPr/>
          <p:nvPr/>
        </p:nvSpPr>
        <p:spPr>
          <a:xfrm rot="2160000" flipV="1">
            <a:off x="3399681" y="2271924"/>
            <a:ext cx="386418" cy="469329"/>
          </a:xfrm>
          <a:prstGeom prst="trapezoi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22" name="Arc plin 21">
            <a:extLst>
              <a:ext uri="{FF2B5EF4-FFF2-40B4-BE49-F238E27FC236}">
                <a16:creationId xmlns:a16="http://schemas.microsoft.com/office/drawing/2014/main" id="{BC9FA287-978D-69B5-EE63-654551E7CB02}"/>
              </a:ext>
            </a:extLst>
          </p:cNvPr>
          <p:cNvSpPr/>
          <p:nvPr/>
        </p:nvSpPr>
        <p:spPr>
          <a:xfrm rot="18360000">
            <a:off x="1489419" y="2072672"/>
            <a:ext cx="1361795" cy="1477292"/>
          </a:xfrm>
          <a:prstGeom prst="blockArc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>
              <a:solidFill>
                <a:schemeClr val="tx1"/>
              </a:solidFill>
            </a:endParaRPr>
          </a:p>
        </p:txBody>
      </p:sp>
      <p:sp>
        <p:nvSpPr>
          <p:cNvPr id="3" name="CasetăText 2">
            <a:extLst>
              <a:ext uri="{FF2B5EF4-FFF2-40B4-BE49-F238E27FC236}">
                <a16:creationId xmlns:a16="http://schemas.microsoft.com/office/drawing/2014/main" id="{A1EC013C-3C42-0011-9D57-CD44DC33B14A}"/>
              </a:ext>
            </a:extLst>
          </p:cNvPr>
          <p:cNvSpPr txBox="1"/>
          <p:nvPr/>
        </p:nvSpPr>
        <p:spPr>
          <a:xfrm>
            <a:off x="4989129" y="2660432"/>
            <a:ext cx="5662447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o-RO" sz="3200" b="1" i="1" dirty="0">
                <a:solidFill>
                  <a:schemeClr val="bg1"/>
                </a:solidFill>
                <a:latin typeface="Consolas"/>
                <a:ea typeface="Calibri"/>
                <a:cs typeface="Calibri"/>
              </a:rPr>
              <a:t>Securizarea dispozitivului prin sistem anti-furt</a:t>
            </a:r>
          </a:p>
        </p:txBody>
      </p:sp>
      <p:pic>
        <p:nvPicPr>
          <p:cNvPr id="8" name="Imagine 7" descr="O imagine care conține clipart, Grafică, simbol, cerc&#10;&#10;Descriere generată automat">
            <a:extLst>
              <a:ext uri="{FF2B5EF4-FFF2-40B4-BE49-F238E27FC236}">
                <a16:creationId xmlns:a16="http://schemas.microsoft.com/office/drawing/2014/main" id="{A30E65BB-F99F-5175-48A7-F658B1E405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3320000">
            <a:off x="10732433" y="5726206"/>
            <a:ext cx="1014133" cy="991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7733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63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ine 17" descr="O imagine care conține acva, Turcoaz, Teal, albastru&#10;&#10;Descriere generată automat">
            <a:extLst>
              <a:ext uri="{FF2B5EF4-FFF2-40B4-BE49-F238E27FC236}">
                <a16:creationId xmlns:a16="http://schemas.microsoft.com/office/drawing/2014/main" id="{98A89201-527D-8BCC-2BFF-A5D5FBB4EA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9" y="13240"/>
            <a:ext cx="12203501" cy="6862671"/>
          </a:xfrm>
          <a:prstGeom prst="rect">
            <a:avLst/>
          </a:prstGeom>
        </p:spPr>
      </p:pic>
      <p:sp>
        <p:nvSpPr>
          <p:cNvPr id="5" name="Dreptunghi: colțuri rotunjite 4">
            <a:extLst>
              <a:ext uri="{FF2B5EF4-FFF2-40B4-BE49-F238E27FC236}">
                <a16:creationId xmlns:a16="http://schemas.microsoft.com/office/drawing/2014/main" id="{238F3A6E-9ED1-EEF8-5676-8907B2895BDC}"/>
              </a:ext>
            </a:extLst>
          </p:cNvPr>
          <p:cNvSpPr/>
          <p:nvPr/>
        </p:nvSpPr>
        <p:spPr>
          <a:xfrm>
            <a:off x="238124" y="5672976"/>
            <a:ext cx="11710147" cy="1008531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pic>
        <p:nvPicPr>
          <p:cNvPr id="31" name="Imagine 30" descr="O imagine care conține Font, text, Grafică, tipografie&#10;&#10;Descriere generată automat">
            <a:extLst>
              <a:ext uri="{FF2B5EF4-FFF2-40B4-BE49-F238E27FC236}">
                <a16:creationId xmlns:a16="http://schemas.microsoft.com/office/drawing/2014/main" id="{8B993A2B-20A3-27E6-8498-355BDBC96B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7327" y="2978"/>
            <a:ext cx="7847162" cy="1392692"/>
          </a:xfrm>
          <a:prstGeom prst="rect">
            <a:avLst/>
          </a:prstGeom>
        </p:spPr>
      </p:pic>
      <p:sp>
        <p:nvSpPr>
          <p:cNvPr id="4" name="Dreptunghi 3">
            <a:extLst>
              <a:ext uri="{FF2B5EF4-FFF2-40B4-BE49-F238E27FC236}">
                <a16:creationId xmlns:a16="http://schemas.microsoft.com/office/drawing/2014/main" id="{86162D31-7152-8BD6-7097-7B6AC342301A}"/>
              </a:ext>
            </a:extLst>
          </p:cNvPr>
          <p:cNvSpPr/>
          <p:nvPr/>
        </p:nvSpPr>
        <p:spPr>
          <a:xfrm rot="4020000">
            <a:off x="2090176" y="6228940"/>
            <a:ext cx="19960" cy="955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6" name="Dreptunghi 5">
            <a:extLst>
              <a:ext uri="{FF2B5EF4-FFF2-40B4-BE49-F238E27FC236}">
                <a16:creationId xmlns:a16="http://schemas.microsoft.com/office/drawing/2014/main" id="{7D326236-D3CF-C8BF-BF43-F63851D2ECD9}"/>
              </a:ext>
            </a:extLst>
          </p:cNvPr>
          <p:cNvSpPr/>
          <p:nvPr/>
        </p:nvSpPr>
        <p:spPr>
          <a:xfrm rot="2340000">
            <a:off x="2151212" y="6189499"/>
            <a:ext cx="22130" cy="861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7" name="Dreptunghi 6">
            <a:extLst>
              <a:ext uri="{FF2B5EF4-FFF2-40B4-BE49-F238E27FC236}">
                <a16:creationId xmlns:a16="http://schemas.microsoft.com/office/drawing/2014/main" id="{B3AE76FC-1012-8514-F95A-D5342C134536}"/>
              </a:ext>
            </a:extLst>
          </p:cNvPr>
          <p:cNvSpPr/>
          <p:nvPr/>
        </p:nvSpPr>
        <p:spPr>
          <a:xfrm>
            <a:off x="2282054" y="6281248"/>
            <a:ext cx="22130" cy="861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3" name="Dreptunghi 12">
            <a:extLst>
              <a:ext uri="{FF2B5EF4-FFF2-40B4-BE49-F238E27FC236}">
                <a16:creationId xmlns:a16="http://schemas.microsoft.com/office/drawing/2014/main" id="{21499731-6F24-3B32-2204-DC1D923EDBC1}"/>
              </a:ext>
            </a:extLst>
          </p:cNvPr>
          <p:cNvSpPr/>
          <p:nvPr/>
        </p:nvSpPr>
        <p:spPr>
          <a:xfrm rot="19320000">
            <a:off x="2257206" y="6213312"/>
            <a:ext cx="22130" cy="861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9" name="Dreptunghi 18">
            <a:extLst>
              <a:ext uri="{FF2B5EF4-FFF2-40B4-BE49-F238E27FC236}">
                <a16:creationId xmlns:a16="http://schemas.microsoft.com/office/drawing/2014/main" id="{BE1A6AEC-5F90-78DC-3F99-F8CD73F24827}"/>
              </a:ext>
            </a:extLst>
          </p:cNvPr>
          <p:cNvSpPr/>
          <p:nvPr/>
        </p:nvSpPr>
        <p:spPr>
          <a:xfrm rot="1500000">
            <a:off x="2194697" y="6067635"/>
            <a:ext cx="86193" cy="1554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23" name="Dreptunghi 22">
            <a:extLst>
              <a:ext uri="{FF2B5EF4-FFF2-40B4-BE49-F238E27FC236}">
                <a16:creationId xmlns:a16="http://schemas.microsoft.com/office/drawing/2014/main" id="{4DA6CB8E-2FE9-C979-2D53-354B8E05CF02}"/>
              </a:ext>
            </a:extLst>
          </p:cNvPr>
          <p:cNvSpPr/>
          <p:nvPr/>
        </p:nvSpPr>
        <p:spPr>
          <a:xfrm rot="19200000">
            <a:off x="2318162" y="6087245"/>
            <a:ext cx="22130" cy="777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27" name="Dreptunghi 26">
            <a:extLst>
              <a:ext uri="{FF2B5EF4-FFF2-40B4-BE49-F238E27FC236}">
                <a16:creationId xmlns:a16="http://schemas.microsoft.com/office/drawing/2014/main" id="{6F4ED92A-327F-2D1F-99E5-DF583081273C}"/>
              </a:ext>
            </a:extLst>
          </p:cNvPr>
          <p:cNvSpPr/>
          <p:nvPr/>
        </p:nvSpPr>
        <p:spPr>
          <a:xfrm rot="4860000">
            <a:off x="2183745" y="6031192"/>
            <a:ext cx="19960" cy="861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37" name="Dreptunghi 36">
            <a:extLst>
              <a:ext uri="{FF2B5EF4-FFF2-40B4-BE49-F238E27FC236}">
                <a16:creationId xmlns:a16="http://schemas.microsoft.com/office/drawing/2014/main" id="{DBB07F0F-19B0-FD39-F4AB-2BBDAFC128D1}"/>
              </a:ext>
            </a:extLst>
          </p:cNvPr>
          <p:cNvSpPr/>
          <p:nvPr/>
        </p:nvSpPr>
        <p:spPr>
          <a:xfrm rot="13560000">
            <a:off x="2369720" y="6091424"/>
            <a:ext cx="19960" cy="861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41" name="Dreptunghi 40">
            <a:extLst>
              <a:ext uri="{FF2B5EF4-FFF2-40B4-BE49-F238E27FC236}">
                <a16:creationId xmlns:a16="http://schemas.microsoft.com/office/drawing/2014/main" id="{6F47E7D6-8E31-8EBE-37B8-F99E7B9CCB5C}"/>
              </a:ext>
            </a:extLst>
          </p:cNvPr>
          <p:cNvSpPr/>
          <p:nvPr/>
        </p:nvSpPr>
        <p:spPr>
          <a:xfrm rot="720000">
            <a:off x="2137622" y="6071837"/>
            <a:ext cx="22130" cy="777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29D84510-B4B9-C6DD-6B16-660C24324A68}"/>
              </a:ext>
            </a:extLst>
          </p:cNvPr>
          <p:cNvSpPr/>
          <p:nvPr/>
        </p:nvSpPr>
        <p:spPr>
          <a:xfrm>
            <a:off x="2250509" y="5981927"/>
            <a:ext cx="96675" cy="945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grpSp>
        <p:nvGrpSpPr>
          <p:cNvPr id="56" name="Grupare 55">
            <a:extLst>
              <a:ext uri="{FF2B5EF4-FFF2-40B4-BE49-F238E27FC236}">
                <a16:creationId xmlns:a16="http://schemas.microsoft.com/office/drawing/2014/main" id="{9C8BA796-6B5C-A215-E1CF-BD51D208BBD4}"/>
              </a:ext>
            </a:extLst>
          </p:cNvPr>
          <p:cNvGrpSpPr/>
          <p:nvPr/>
        </p:nvGrpSpPr>
        <p:grpSpPr>
          <a:xfrm>
            <a:off x="1010228" y="5818631"/>
            <a:ext cx="732121" cy="709671"/>
            <a:chOff x="4064708" y="1377731"/>
            <a:chExt cx="3482009" cy="2648606"/>
          </a:xfrm>
        </p:grpSpPr>
        <p:cxnSp>
          <p:nvCxnSpPr>
            <p:cNvPr id="54" name="Conector drept cu săgeată 53">
              <a:extLst>
                <a:ext uri="{FF2B5EF4-FFF2-40B4-BE49-F238E27FC236}">
                  <a16:creationId xmlns:a16="http://schemas.microsoft.com/office/drawing/2014/main" id="{D6D5C844-D4AF-4A39-3319-0405709EED6D}"/>
                </a:ext>
              </a:extLst>
            </p:cNvPr>
            <p:cNvCxnSpPr/>
            <p:nvPr/>
          </p:nvCxnSpPr>
          <p:spPr>
            <a:xfrm flipH="1">
              <a:off x="4433614" y="1377731"/>
              <a:ext cx="22772" cy="2648606"/>
            </a:xfrm>
            <a:prstGeom prst="straightConnector1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drept cu săgeată 54">
              <a:extLst>
                <a:ext uri="{FF2B5EF4-FFF2-40B4-BE49-F238E27FC236}">
                  <a16:creationId xmlns:a16="http://schemas.microsoft.com/office/drawing/2014/main" id="{BCF8771A-1B5F-FC81-FC6F-5F0D516D73D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064708" y="3657432"/>
              <a:ext cx="3482009" cy="6297"/>
            </a:xfrm>
            <a:prstGeom prst="straightConnector1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upare 59">
            <a:extLst>
              <a:ext uri="{FF2B5EF4-FFF2-40B4-BE49-F238E27FC236}">
                <a16:creationId xmlns:a16="http://schemas.microsoft.com/office/drawing/2014/main" id="{3A5F5DEF-FD8F-A9F1-66AE-2A900E832A0E}"/>
              </a:ext>
            </a:extLst>
          </p:cNvPr>
          <p:cNvGrpSpPr/>
          <p:nvPr/>
        </p:nvGrpSpPr>
        <p:grpSpPr>
          <a:xfrm>
            <a:off x="1227111" y="6020318"/>
            <a:ext cx="134026" cy="260841"/>
            <a:chOff x="5538231" y="2992709"/>
            <a:chExt cx="499159" cy="750970"/>
          </a:xfrm>
        </p:grpSpPr>
        <p:cxnSp>
          <p:nvCxnSpPr>
            <p:cNvPr id="58" name="Conector drept cu săgeată 57">
              <a:extLst>
                <a:ext uri="{FF2B5EF4-FFF2-40B4-BE49-F238E27FC236}">
                  <a16:creationId xmlns:a16="http://schemas.microsoft.com/office/drawing/2014/main" id="{21DB5D4C-77F9-FACD-D869-3477F746662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38231" y="2992709"/>
              <a:ext cx="471591" cy="727218"/>
            </a:xfrm>
            <a:prstGeom prst="straightConnector1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9884710D-9715-7E12-C6D2-8B386BA0F19A}"/>
                </a:ext>
              </a:extLst>
            </p:cNvPr>
            <p:cNvSpPr/>
            <p:nvPr/>
          </p:nvSpPr>
          <p:spPr>
            <a:xfrm>
              <a:off x="5960159" y="3658760"/>
              <a:ext cx="77231" cy="849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</p:grpSp>
      <p:grpSp>
        <p:nvGrpSpPr>
          <p:cNvPr id="64" name="Grupare 63">
            <a:extLst>
              <a:ext uri="{FF2B5EF4-FFF2-40B4-BE49-F238E27FC236}">
                <a16:creationId xmlns:a16="http://schemas.microsoft.com/office/drawing/2014/main" id="{DA26575E-577F-CA0E-C025-21B2E1543A56}"/>
              </a:ext>
            </a:extLst>
          </p:cNvPr>
          <p:cNvGrpSpPr/>
          <p:nvPr/>
        </p:nvGrpSpPr>
        <p:grpSpPr>
          <a:xfrm>
            <a:off x="1088865" y="6010780"/>
            <a:ext cx="148714" cy="420021"/>
            <a:chOff x="5023352" y="2965249"/>
            <a:chExt cx="553865" cy="1209257"/>
          </a:xfrm>
        </p:grpSpPr>
        <p:cxnSp>
          <p:nvCxnSpPr>
            <p:cNvPr id="62" name="Conector drept cu săgeată 61">
              <a:extLst>
                <a:ext uri="{FF2B5EF4-FFF2-40B4-BE49-F238E27FC236}">
                  <a16:creationId xmlns:a16="http://schemas.microsoft.com/office/drawing/2014/main" id="{3C3C858E-F992-E06C-21F9-9F4A900CD01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3352" y="2987497"/>
              <a:ext cx="523080" cy="1187009"/>
            </a:xfrm>
            <a:prstGeom prst="straightConnector1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BD33B4DB-B8DB-89F6-2B6E-8E5F990BAE53}"/>
                </a:ext>
              </a:extLst>
            </p:cNvPr>
            <p:cNvSpPr/>
            <p:nvPr/>
          </p:nvSpPr>
          <p:spPr>
            <a:xfrm>
              <a:off x="5499986" y="2965249"/>
              <a:ext cx="77231" cy="849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</p:grpSp>
      <p:grpSp>
        <p:nvGrpSpPr>
          <p:cNvPr id="68" name="Grupare 67">
            <a:extLst>
              <a:ext uri="{FF2B5EF4-FFF2-40B4-BE49-F238E27FC236}">
                <a16:creationId xmlns:a16="http://schemas.microsoft.com/office/drawing/2014/main" id="{227CE2C0-E8AD-07DB-3751-F49F3D0E9E7C}"/>
              </a:ext>
            </a:extLst>
          </p:cNvPr>
          <p:cNvGrpSpPr/>
          <p:nvPr/>
        </p:nvGrpSpPr>
        <p:grpSpPr>
          <a:xfrm>
            <a:off x="1348076" y="6116474"/>
            <a:ext cx="263632" cy="153330"/>
            <a:chOff x="5988749" y="3269544"/>
            <a:chExt cx="981858" cy="441443"/>
          </a:xfrm>
        </p:grpSpPr>
        <p:cxnSp>
          <p:nvCxnSpPr>
            <p:cNvPr id="66" name="Conector drept cu săgeată 65">
              <a:extLst>
                <a:ext uri="{FF2B5EF4-FFF2-40B4-BE49-F238E27FC236}">
                  <a16:creationId xmlns:a16="http://schemas.microsoft.com/office/drawing/2014/main" id="{4219DC22-A340-06BB-EFE9-FEAF06407EB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88749" y="3305945"/>
              <a:ext cx="957508" cy="405042"/>
            </a:xfrm>
            <a:prstGeom prst="straightConnector1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A8CA4BA0-D340-0EEE-B181-09D69388F052}"/>
                </a:ext>
              </a:extLst>
            </p:cNvPr>
            <p:cNvSpPr/>
            <p:nvPr/>
          </p:nvSpPr>
          <p:spPr>
            <a:xfrm>
              <a:off x="6893376" y="3269544"/>
              <a:ext cx="77231" cy="849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</p:grpSp>
      <p:grpSp>
        <p:nvGrpSpPr>
          <p:cNvPr id="72" name="Grupare 71">
            <a:extLst>
              <a:ext uri="{FF2B5EF4-FFF2-40B4-BE49-F238E27FC236}">
                <a16:creationId xmlns:a16="http://schemas.microsoft.com/office/drawing/2014/main" id="{1BFA21DA-C0C1-DD72-D85C-E90C884341BE}"/>
              </a:ext>
            </a:extLst>
          </p:cNvPr>
          <p:cNvGrpSpPr/>
          <p:nvPr/>
        </p:nvGrpSpPr>
        <p:grpSpPr>
          <a:xfrm>
            <a:off x="1087137" y="6099358"/>
            <a:ext cx="253797" cy="181506"/>
            <a:chOff x="5016916" y="3220268"/>
            <a:chExt cx="945229" cy="522562"/>
          </a:xfrm>
        </p:grpSpPr>
        <p:cxnSp>
          <p:nvCxnSpPr>
            <p:cNvPr id="70" name="Conector drept cu săgeată 69">
              <a:extLst>
                <a:ext uri="{FF2B5EF4-FFF2-40B4-BE49-F238E27FC236}">
                  <a16:creationId xmlns:a16="http://schemas.microsoft.com/office/drawing/2014/main" id="{CF0BAA88-94BE-AA5A-5DE8-2E2F6A2D0B9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16916" y="3252868"/>
              <a:ext cx="934981" cy="489962"/>
            </a:xfrm>
            <a:prstGeom prst="straightConnector1">
              <a:avLst/>
            </a:prstGeom>
            <a:ln w="5715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908E55C7-B95F-36B4-E896-AE6405B31AB5}"/>
                </a:ext>
              </a:extLst>
            </p:cNvPr>
            <p:cNvSpPr/>
            <p:nvPr/>
          </p:nvSpPr>
          <p:spPr>
            <a:xfrm>
              <a:off x="5884914" y="3220268"/>
              <a:ext cx="77231" cy="849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</p:grpSp>
      <p:grpSp>
        <p:nvGrpSpPr>
          <p:cNvPr id="76" name="Grupare 75">
            <a:extLst>
              <a:ext uri="{FF2B5EF4-FFF2-40B4-BE49-F238E27FC236}">
                <a16:creationId xmlns:a16="http://schemas.microsoft.com/office/drawing/2014/main" id="{D5FD84B4-C325-FECA-306F-7A3CDC8C9B17}"/>
              </a:ext>
            </a:extLst>
          </p:cNvPr>
          <p:cNvGrpSpPr/>
          <p:nvPr/>
        </p:nvGrpSpPr>
        <p:grpSpPr>
          <a:xfrm>
            <a:off x="1438699" y="6091695"/>
            <a:ext cx="116389" cy="243428"/>
            <a:chOff x="6322332" y="3198206"/>
            <a:chExt cx="437402" cy="747973"/>
          </a:xfrm>
        </p:grpSpPr>
        <p:cxnSp>
          <p:nvCxnSpPr>
            <p:cNvPr id="74" name="Conector drept cu săgeată 73">
              <a:extLst>
                <a:ext uri="{FF2B5EF4-FFF2-40B4-BE49-F238E27FC236}">
                  <a16:creationId xmlns:a16="http://schemas.microsoft.com/office/drawing/2014/main" id="{1577B69C-7B6F-FCF5-ABDE-8BDC980953F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22332" y="3235177"/>
              <a:ext cx="398381" cy="711002"/>
            </a:xfrm>
            <a:prstGeom prst="straightConnector1">
              <a:avLst/>
            </a:prstGeom>
            <a:ln w="5715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6F7331AC-8F09-5F99-DE1F-FE847743B075}"/>
                </a:ext>
              </a:extLst>
            </p:cNvPr>
            <p:cNvSpPr/>
            <p:nvPr/>
          </p:nvSpPr>
          <p:spPr>
            <a:xfrm>
              <a:off x="6682503" y="3198206"/>
              <a:ext cx="77231" cy="849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</p:grpSp>
      <p:grpSp>
        <p:nvGrpSpPr>
          <p:cNvPr id="80" name="Grupare 79">
            <a:extLst>
              <a:ext uri="{FF2B5EF4-FFF2-40B4-BE49-F238E27FC236}">
                <a16:creationId xmlns:a16="http://schemas.microsoft.com/office/drawing/2014/main" id="{9F3B6CBF-0BB3-E960-863D-83BDF9295EB2}"/>
              </a:ext>
            </a:extLst>
          </p:cNvPr>
          <p:cNvGrpSpPr/>
          <p:nvPr/>
        </p:nvGrpSpPr>
        <p:grpSpPr>
          <a:xfrm>
            <a:off x="1536342" y="6103666"/>
            <a:ext cx="182122" cy="177623"/>
            <a:chOff x="6689844" y="3232636"/>
            <a:chExt cx="678279" cy="511377"/>
          </a:xfrm>
        </p:grpSpPr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B1096FF3-7D3B-E67E-9201-3AEBB7D9B649}"/>
                </a:ext>
              </a:extLst>
            </p:cNvPr>
            <p:cNvSpPr/>
            <p:nvPr/>
          </p:nvSpPr>
          <p:spPr>
            <a:xfrm>
              <a:off x="7290892" y="3659094"/>
              <a:ext cx="77231" cy="849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  <p:cxnSp>
          <p:nvCxnSpPr>
            <p:cNvPr id="79" name="Conector drept cu săgeată 78">
              <a:extLst>
                <a:ext uri="{FF2B5EF4-FFF2-40B4-BE49-F238E27FC236}">
                  <a16:creationId xmlns:a16="http://schemas.microsoft.com/office/drawing/2014/main" id="{36EEB8D0-C1DA-9C83-884B-32BC3A59F66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89844" y="3232636"/>
              <a:ext cx="628989" cy="455965"/>
            </a:xfrm>
            <a:prstGeom prst="straightConnector1">
              <a:avLst/>
            </a:prstGeom>
            <a:ln w="5715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Grupare 83">
            <a:extLst>
              <a:ext uri="{FF2B5EF4-FFF2-40B4-BE49-F238E27FC236}">
                <a16:creationId xmlns:a16="http://schemas.microsoft.com/office/drawing/2014/main" id="{0D004539-CBC0-58F0-E092-61758C7E21C6}"/>
              </a:ext>
            </a:extLst>
          </p:cNvPr>
          <p:cNvGrpSpPr/>
          <p:nvPr/>
        </p:nvGrpSpPr>
        <p:grpSpPr>
          <a:xfrm>
            <a:off x="1601240" y="5836920"/>
            <a:ext cx="127964" cy="297695"/>
            <a:chOff x="6931620" y="2464698"/>
            <a:chExt cx="476584" cy="857075"/>
          </a:xfrm>
        </p:grpSpPr>
        <p:cxnSp>
          <p:nvCxnSpPr>
            <p:cNvPr id="82" name="Conector drept cu săgeată 81">
              <a:extLst>
                <a:ext uri="{FF2B5EF4-FFF2-40B4-BE49-F238E27FC236}">
                  <a16:creationId xmlns:a16="http://schemas.microsoft.com/office/drawing/2014/main" id="{6B0A05B6-836E-CB31-A7A7-5B40C2D0E4D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31620" y="2516901"/>
              <a:ext cx="442630" cy="804872"/>
            </a:xfrm>
            <a:prstGeom prst="straightConnector1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9C5E61DD-5837-04E1-F6C5-4EEF57C56B52}"/>
                </a:ext>
              </a:extLst>
            </p:cNvPr>
            <p:cNvSpPr/>
            <p:nvPr/>
          </p:nvSpPr>
          <p:spPr>
            <a:xfrm>
              <a:off x="7330973" y="2464698"/>
              <a:ext cx="77231" cy="849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</p:grpSp>
      <p:grpSp>
        <p:nvGrpSpPr>
          <p:cNvPr id="88" name="Grupare 87">
            <a:extLst>
              <a:ext uri="{FF2B5EF4-FFF2-40B4-BE49-F238E27FC236}">
                <a16:creationId xmlns:a16="http://schemas.microsoft.com/office/drawing/2014/main" id="{56177CBA-01F0-AC11-0520-78DB981A2A09}"/>
              </a:ext>
            </a:extLst>
          </p:cNvPr>
          <p:cNvGrpSpPr/>
          <p:nvPr/>
        </p:nvGrpSpPr>
        <p:grpSpPr>
          <a:xfrm>
            <a:off x="1327339" y="6105118"/>
            <a:ext cx="121166" cy="242022"/>
            <a:chOff x="5911517" y="3236851"/>
            <a:chExt cx="451267" cy="696790"/>
          </a:xfrm>
        </p:grpSpPr>
        <p:cxnSp>
          <p:nvCxnSpPr>
            <p:cNvPr id="86" name="Conector drept cu săgeată 85">
              <a:extLst>
                <a:ext uri="{FF2B5EF4-FFF2-40B4-BE49-F238E27FC236}">
                  <a16:creationId xmlns:a16="http://schemas.microsoft.com/office/drawing/2014/main" id="{127C41D9-9D99-F5A2-034E-EB17E591FF9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911517" y="3236851"/>
              <a:ext cx="436193" cy="681220"/>
            </a:xfrm>
            <a:prstGeom prst="straightConnector1">
              <a:avLst/>
            </a:prstGeom>
            <a:ln w="5715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1F8A91BE-BDB0-0E95-1B9C-E779693E45CA}"/>
                </a:ext>
              </a:extLst>
            </p:cNvPr>
            <p:cNvSpPr/>
            <p:nvPr/>
          </p:nvSpPr>
          <p:spPr>
            <a:xfrm>
              <a:off x="6285553" y="3848722"/>
              <a:ext cx="77231" cy="849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</p:grpSp>
      <p:sp>
        <p:nvSpPr>
          <p:cNvPr id="90" name="Dreptunghi 89">
            <a:extLst>
              <a:ext uri="{FF2B5EF4-FFF2-40B4-BE49-F238E27FC236}">
                <a16:creationId xmlns:a16="http://schemas.microsoft.com/office/drawing/2014/main" id="{3EDEA36E-596D-9A9B-FC9C-2614B9959D0A}"/>
              </a:ext>
            </a:extLst>
          </p:cNvPr>
          <p:cNvSpPr/>
          <p:nvPr/>
        </p:nvSpPr>
        <p:spPr>
          <a:xfrm>
            <a:off x="637066" y="6007954"/>
            <a:ext cx="83407" cy="37076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o-RO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o-RO"/>
          </a:p>
        </p:txBody>
      </p:sp>
      <p:grpSp>
        <p:nvGrpSpPr>
          <p:cNvPr id="99" name="Grupare 98">
            <a:extLst>
              <a:ext uri="{FF2B5EF4-FFF2-40B4-BE49-F238E27FC236}">
                <a16:creationId xmlns:a16="http://schemas.microsoft.com/office/drawing/2014/main" id="{B1A79AB2-7135-C11A-F96C-33A38A35C152}"/>
              </a:ext>
            </a:extLst>
          </p:cNvPr>
          <p:cNvGrpSpPr/>
          <p:nvPr/>
        </p:nvGrpSpPr>
        <p:grpSpPr>
          <a:xfrm>
            <a:off x="526319" y="5765168"/>
            <a:ext cx="306009" cy="814964"/>
            <a:chOff x="5284519" y="1067938"/>
            <a:chExt cx="1622960" cy="4862301"/>
          </a:xfrm>
        </p:grpSpPr>
        <p:sp>
          <p:nvSpPr>
            <p:cNvPr id="92" name="Cerc: gol 91">
              <a:extLst>
                <a:ext uri="{FF2B5EF4-FFF2-40B4-BE49-F238E27FC236}">
                  <a16:creationId xmlns:a16="http://schemas.microsoft.com/office/drawing/2014/main" id="{E58FD433-05DC-8A30-D8C0-254C4A1E889C}"/>
                </a:ext>
              </a:extLst>
            </p:cNvPr>
            <p:cNvSpPr/>
            <p:nvPr/>
          </p:nvSpPr>
          <p:spPr>
            <a:xfrm>
              <a:off x="5284519" y="4327071"/>
              <a:ext cx="1622960" cy="1603168"/>
            </a:xfrm>
            <a:prstGeom prst="donu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o-RO">
                <a:solidFill>
                  <a:schemeClr val="tx1"/>
                </a:solidFill>
              </a:endParaRPr>
            </a:p>
          </p:txBody>
        </p:sp>
        <p:sp>
          <p:nvSpPr>
            <p:cNvPr id="93" name="Arc plin 92">
              <a:extLst>
                <a:ext uri="{FF2B5EF4-FFF2-40B4-BE49-F238E27FC236}">
                  <a16:creationId xmlns:a16="http://schemas.microsoft.com/office/drawing/2014/main" id="{6A617AF4-7031-775B-7CD6-4614BF8E7894}"/>
                </a:ext>
              </a:extLst>
            </p:cNvPr>
            <p:cNvSpPr/>
            <p:nvPr/>
          </p:nvSpPr>
          <p:spPr>
            <a:xfrm>
              <a:off x="5724895" y="1067938"/>
              <a:ext cx="742207" cy="1033727"/>
            </a:xfrm>
            <a:prstGeom prst="blockArc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>
                <a:solidFill>
                  <a:schemeClr val="tx1"/>
                </a:solidFill>
              </a:endParaRPr>
            </a:p>
          </p:txBody>
        </p:sp>
        <p:sp>
          <p:nvSpPr>
            <p:cNvPr id="94" name="Dreptunghi 93">
              <a:extLst>
                <a:ext uri="{FF2B5EF4-FFF2-40B4-BE49-F238E27FC236}">
                  <a16:creationId xmlns:a16="http://schemas.microsoft.com/office/drawing/2014/main" id="{8ED2A30D-01D9-00D1-0E64-8F0883C525C9}"/>
                </a:ext>
              </a:extLst>
            </p:cNvPr>
            <p:cNvSpPr/>
            <p:nvPr/>
          </p:nvSpPr>
          <p:spPr>
            <a:xfrm>
              <a:off x="5722375" y="1554201"/>
              <a:ext cx="183935" cy="30318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  <p:sp>
          <p:nvSpPr>
            <p:cNvPr id="95" name="Dreptunghi 94">
              <a:extLst>
                <a:ext uri="{FF2B5EF4-FFF2-40B4-BE49-F238E27FC236}">
                  <a16:creationId xmlns:a16="http://schemas.microsoft.com/office/drawing/2014/main" id="{2272EDB1-2C17-C6C0-78A5-B2539511D128}"/>
                </a:ext>
              </a:extLst>
            </p:cNvPr>
            <p:cNvSpPr/>
            <p:nvPr/>
          </p:nvSpPr>
          <p:spPr>
            <a:xfrm>
              <a:off x="6279497" y="1554200"/>
              <a:ext cx="187232" cy="30318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  <p:sp>
          <p:nvSpPr>
            <p:cNvPr id="96" name="Dreptunghi 95">
              <a:extLst>
                <a:ext uri="{FF2B5EF4-FFF2-40B4-BE49-F238E27FC236}">
                  <a16:creationId xmlns:a16="http://schemas.microsoft.com/office/drawing/2014/main" id="{7A1DA58D-8474-1DD3-1A13-EF6E0393CF10}"/>
                </a:ext>
              </a:extLst>
            </p:cNvPr>
            <p:cNvSpPr/>
            <p:nvPr/>
          </p:nvSpPr>
          <p:spPr>
            <a:xfrm>
              <a:off x="5722374" y="1846006"/>
              <a:ext cx="388374" cy="2163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  <p:sp>
          <p:nvSpPr>
            <p:cNvPr id="97" name="Dreptunghi 96">
              <a:extLst>
                <a:ext uri="{FF2B5EF4-FFF2-40B4-BE49-F238E27FC236}">
                  <a16:creationId xmlns:a16="http://schemas.microsoft.com/office/drawing/2014/main" id="{D80150EF-DD7A-BB2E-EE6E-7D264CCF1F14}"/>
                </a:ext>
              </a:extLst>
            </p:cNvPr>
            <p:cNvSpPr/>
            <p:nvPr/>
          </p:nvSpPr>
          <p:spPr>
            <a:xfrm>
              <a:off x="5722373" y="2204883"/>
              <a:ext cx="388374" cy="2163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  <p:sp>
          <p:nvSpPr>
            <p:cNvPr id="98" name="Dreptunghi 97">
              <a:extLst>
                <a:ext uri="{FF2B5EF4-FFF2-40B4-BE49-F238E27FC236}">
                  <a16:creationId xmlns:a16="http://schemas.microsoft.com/office/drawing/2014/main" id="{5426C094-63FB-6C8D-5B53-3BE779C16093}"/>
                </a:ext>
              </a:extLst>
            </p:cNvPr>
            <p:cNvSpPr/>
            <p:nvPr/>
          </p:nvSpPr>
          <p:spPr>
            <a:xfrm>
              <a:off x="5722374" y="2563760"/>
              <a:ext cx="388374" cy="2163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</p:grpSp>
      <p:pic>
        <p:nvPicPr>
          <p:cNvPr id="10" name="Imagine 9" descr="O imagine care conține cerc, Grafică, alb și negru&#10;&#10;Descriere generată automat">
            <a:extLst>
              <a:ext uri="{FF2B5EF4-FFF2-40B4-BE49-F238E27FC236}">
                <a16:creationId xmlns:a16="http://schemas.microsoft.com/office/drawing/2014/main" id="{C65FB657-51BB-A1D2-AD51-C94B93456C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61584" y="5840672"/>
            <a:ext cx="750231" cy="683247"/>
          </a:xfrm>
          <a:prstGeom prst="rect">
            <a:avLst/>
          </a:prstGeom>
        </p:spPr>
      </p:pic>
      <p:grpSp>
        <p:nvGrpSpPr>
          <p:cNvPr id="15" name="Grupare 14">
            <a:extLst>
              <a:ext uri="{FF2B5EF4-FFF2-40B4-BE49-F238E27FC236}">
                <a16:creationId xmlns:a16="http://schemas.microsoft.com/office/drawing/2014/main" id="{DAA9DA64-4EB1-170D-AF66-4F0C92604908}"/>
              </a:ext>
            </a:extLst>
          </p:cNvPr>
          <p:cNvGrpSpPr/>
          <p:nvPr/>
        </p:nvGrpSpPr>
        <p:grpSpPr>
          <a:xfrm>
            <a:off x="2845592" y="6004062"/>
            <a:ext cx="182098" cy="356995"/>
            <a:chOff x="5813931" y="2688351"/>
            <a:chExt cx="576488" cy="1241108"/>
          </a:xfrm>
        </p:grpSpPr>
        <p:sp>
          <p:nvSpPr>
            <p:cNvPr id="12" name="Dreptunghi 11">
              <a:extLst>
                <a:ext uri="{FF2B5EF4-FFF2-40B4-BE49-F238E27FC236}">
                  <a16:creationId xmlns:a16="http://schemas.microsoft.com/office/drawing/2014/main" id="{830BD0E2-DD77-8CAF-47D9-09D42795311E}"/>
                </a:ext>
              </a:extLst>
            </p:cNvPr>
            <p:cNvSpPr/>
            <p:nvPr/>
          </p:nvSpPr>
          <p:spPr>
            <a:xfrm>
              <a:off x="5919857" y="3605944"/>
              <a:ext cx="362338" cy="32351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  <p:sp>
          <p:nvSpPr>
            <p:cNvPr id="14" name="Trapez 13">
              <a:extLst>
                <a:ext uri="{FF2B5EF4-FFF2-40B4-BE49-F238E27FC236}">
                  <a16:creationId xmlns:a16="http://schemas.microsoft.com/office/drawing/2014/main" id="{797EE831-CD58-AFD5-1DAE-9D9738DA728E}"/>
                </a:ext>
              </a:extLst>
            </p:cNvPr>
            <p:cNvSpPr/>
            <p:nvPr/>
          </p:nvSpPr>
          <p:spPr>
            <a:xfrm flipV="1">
              <a:off x="5813931" y="2688351"/>
              <a:ext cx="576488" cy="854266"/>
            </a:xfrm>
            <a:prstGeom prst="trapezoid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</p:grpSp>
      <p:sp>
        <p:nvSpPr>
          <p:cNvPr id="33" name="Dreptunghi: colțuri rotunjite 32">
            <a:extLst>
              <a:ext uri="{FF2B5EF4-FFF2-40B4-BE49-F238E27FC236}">
                <a16:creationId xmlns:a16="http://schemas.microsoft.com/office/drawing/2014/main" id="{9E4A1D84-1249-D776-276F-AD55CEBA732C}"/>
              </a:ext>
            </a:extLst>
          </p:cNvPr>
          <p:cNvSpPr/>
          <p:nvPr/>
        </p:nvSpPr>
        <p:spPr>
          <a:xfrm>
            <a:off x="3430800" y="6042363"/>
            <a:ext cx="478067" cy="498525"/>
          </a:xfrm>
          <a:prstGeom prst="roundRect">
            <a:avLst/>
          </a:prstGeom>
          <a:solidFill>
            <a:schemeClr val="bg1"/>
          </a:solidFill>
          <a:ln w="57150">
            <a:noFill/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35" name="Trapez 34">
            <a:extLst>
              <a:ext uri="{FF2B5EF4-FFF2-40B4-BE49-F238E27FC236}">
                <a16:creationId xmlns:a16="http://schemas.microsoft.com/office/drawing/2014/main" id="{7ED120C5-1C3E-BD9C-AACB-01FB5A4D9C9D}"/>
              </a:ext>
            </a:extLst>
          </p:cNvPr>
          <p:cNvSpPr/>
          <p:nvPr/>
        </p:nvSpPr>
        <p:spPr>
          <a:xfrm rot="21000000" flipV="1">
            <a:off x="3814792" y="5793009"/>
            <a:ext cx="94651" cy="138994"/>
          </a:xfrm>
          <a:prstGeom prst="trapezoi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38" name="Trapez 37">
            <a:extLst>
              <a:ext uri="{FF2B5EF4-FFF2-40B4-BE49-F238E27FC236}">
                <a16:creationId xmlns:a16="http://schemas.microsoft.com/office/drawing/2014/main" id="{4665A692-E74B-78E0-A586-9C65E67BB3BF}"/>
              </a:ext>
            </a:extLst>
          </p:cNvPr>
          <p:cNvSpPr/>
          <p:nvPr/>
        </p:nvSpPr>
        <p:spPr>
          <a:xfrm rot="5700000" flipV="1">
            <a:off x="3988490" y="5974592"/>
            <a:ext cx="109342" cy="120319"/>
          </a:xfrm>
          <a:prstGeom prst="trapezoi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40" name="Trapez 39">
            <a:extLst>
              <a:ext uri="{FF2B5EF4-FFF2-40B4-BE49-F238E27FC236}">
                <a16:creationId xmlns:a16="http://schemas.microsoft.com/office/drawing/2014/main" id="{2D3C37C7-DF50-2042-F2D9-881F4A632799}"/>
              </a:ext>
            </a:extLst>
          </p:cNvPr>
          <p:cNvSpPr/>
          <p:nvPr/>
        </p:nvSpPr>
        <p:spPr>
          <a:xfrm rot="2160000" flipV="1">
            <a:off x="3939202" y="5814238"/>
            <a:ext cx="94651" cy="138994"/>
          </a:xfrm>
          <a:prstGeom prst="trapezoi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43" name="Arc plin 42">
            <a:extLst>
              <a:ext uri="{FF2B5EF4-FFF2-40B4-BE49-F238E27FC236}">
                <a16:creationId xmlns:a16="http://schemas.microsoft.com/office/drawing/2014/main" id="{60C4F87A-F1D8-A799-D88D-1539AF7B9CBC}"/>
              </a:ext>
            </a:extLst>
          </p:cNvPr>
          <p:cNvSpPr/>
          <p:nvPr/>
        </p:nvSpPr>
        <p:spPr>
          <a:xfrm rot="18360000">
            <a:off x="3436425" y="5793056"/>
            <a:ext cx="403303" cy="361854"/>
          </a:xfrm>
          <a:prstGeom prst="blockArc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>
              <a:solidFill>
                <a:schemeClr val="tx1"/>
              </a:solidFill>
            </a:endParaRPr>
          </a:p>
        </p:txBody>
      </p:sp>
      <p:pic>
        <p:nvPicPr>
          <p:cNvPr id="47" name="Imagine 46" descr="O imagine care conține clipart, Grafică, simbol, cerc&#10;&#10;Descriere generată automat">
            <a:extLst>
              <a:ext uri="{FF2B5EF4-FFF2-40B4-BE49-F238E27FC236}">
                <a16:creationId xmlns:a16="http://schemas.microsoft.com/office/drawing/2014/main" id="{CB043C81-E8E4-2424-3310-09A741B072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3320000">
            <a:off x="10732433" y="5726206"/>
            <a:ext cx="1014133" cy="991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2711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63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ine 17" descr="O imagine care conține acva, Turcoaz, Teal, albastru&#10;&#10;Descriere generată automat">
            <a:extLst>
              <a:ext uri="{FF2B5EF4-FFF2-40B4-BE49-F238E27FC236}">
                <a16:creationId xmlns:a16="http://schemas.microsoft.com/office/drawing/2014/main" id="{98A89201-527D-8BCC-2BFF-A5D5FBB4EA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9" y="13240"/>
            <a:ext cx="12203501" cy="6862671"/>
          </a:xfrm>
          <a:prstGeom prst="rect">
            <a:avLst/>
          </a:prstGeom>
        </p:spPr>
      </p:pic>
      <p:sp>
        <p:nvSpPr>
          <p:cNvPr id="5" name="Dreptunghi: colțuri rotunjite 4">
            <a:extLst>
              <a:ext uri="{FF2B5EF4-FFF2-40B4-BE49-F238E27FC236}">
                <a16:creationId xmlns:a16="http://schemas.microsoft.com/office/drawing/2014/main" id="{238F3A6E-9ED1-EEF8-5676-8907B2895BDC}"/>
              </a:ext>
            </a:extLst>
          </p:cNvPr>
          <p:cNvSpPr/>
          <p:nvPr/>
        </p:nvSpPr>
        <p:spPr>
          <a:xfrm>
            <a:off x="238124" y="5672976"/>
            <a:ext cx="11710147" cy="1008531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pic>
        <p:nvPicPr>
          <p:cNvPr id="31" name="Imagine 30" descr="O imagine care conține Font, text, Grafică, tipografie&#10;&#10;Descriere generată automat">
            <a:extLst>
              <a:ext uri="{FF2B5EF4-FFF2-40B4-BE49-F238E27FC236}">
                <a16:creationId xmlns:a16="http://schemas.microsoft.com/office/drawing/2014/main" id="{8B993A2B-20A3-27E6-8498-355BDBC96B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7327" y="2978"/>
            <a:ext cx="7847162" cy="1392692"/>
          </a:xfrm>
          <a:prstGeom prst="rect">
            <a:avLst/>
          </a:prstGeom>
        </p:spPr>
      </p:pic>
      <p:sp>
        <p:nvSpPr>
          <p:cNvPr id="4" name="Dreptunghi 3">
            <a:extLst>
              <a:ext uri="{FF2B5EF4-FFF2-40B4-BE49-F238E27FC236}">
                <a16:creationId xmlns:a16="http://schemas.microsoft.com/office/drawing/2014/main" id="{86162D31-7152-8BD6-7097-7B6AC342301A}"/>
              </a:ext>
            </a:extLst>
          </p:cNvPr>
          <p:cNvSpPr/>
          <p:nvPr/>
        </p:nvSpPr>
        <p:spPr>
          <a:xfrm rot="4020000">
            <a:off x="2090176" y="6228940"/>
            <a:ext cx="19960" cy="955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6" name="Dreptunghi 5">
            <a:extLst>
              <a:ext uri="{FF2B5EF4-FFF2-40B4-BE49-F238E27FC236}">
                <a16:creationId xmlns:a16="http://schemas.microsoft.com/office/drawing/2014/main" id="{7D326236-D3CF-C8BF-BF43-F63851D2ECD9}"/>
              </a:ext>
            </a:extLst>
          </p:cNvPr>
          <p:cNvSpPr/>
          <p:nvPr/>
        </p:nvSpPr>
        <p:spPr>
          <a:xfrm rot="2340000">
            <a:off x="2151212" y="6189499"/>
            <a:ext cx="22130" cy="861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7" name="Dreptunghi 6">
            <a:extLst>
              <a:ext uri="{FF2B5EF4-FFF2-40B4-BE49-F238E27FC236}">
                <a16:creationId xmlns:a16="http://schemas.microsoft.com/office/drawing/2014/main" id="{B3AE76FC-1012-8514-F95A-D5342C134536}"/>
              </a:ext>
            </a:extLst>
          </p:cNvPr>
          <p:cNvSpPr/>
          <p:nvPr/>
        </p:nvSpPr>
        <p:spPr>
          <a:xfrm>
            <a:off x="2282054" y="6281248"/>
            <a:ext cx="22130" cy="861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3" name="Dreptunghi 12">
            <a:extLst>
              <a:ext uri="{FF2B5EF4-FFF2-40B4-BE49-F238E27FC236}">
                <a16:creationId xmlns:a16="http://schemas.microsoft.com/office/drawing/2014/main" id="{21499731-6F24-3B32-2204-DC1D923EDBC1}"/>
              </a:ext>
            </a:extLst>
          </p:cNvPr>
          <p:cNvSpPr/>
          <p:nvPr/>
        </p:nvSpPr>
        <p:spPr>
          <a:xfrm rot="19320000">
            <a:off x="2257206" y="6213312"/>
            <a:ext cx="22130" cy="861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9" name="Dreptunghi 18">
            <a:extLst>
              <a:ext uri="{FF2B5EF4-FFF2-40B4-BE49-F238E27FC236}">
                <a16:creationId xmlns:a16="http://schemas.microsoft.com/office/drawing/2014/main" id="{BE1A6AEC-5F90-78DC-3F99-F8CD73F24827}"/>
              </a:ext>
            </a:extLst>
          </p:cNvPr>
          <p:cNvSpPr/>
          <p:nvPr/>
        </p:nvSpPr>
        <p:spPr>
          <a:xfrm rot="1500000">
            <a:off x="2194697" y="6067635"/>
            <a:ext cx="86193" cy="1554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23" name="Dreptunghi 22">
            <a:extLst>
              <a:ext uri="{FF2B5EF4-FFF2-40B4-BE49-F238E27FC236}">
                <a16:creationId xmlns:a16="http://schemas.microsoft.com/office/drawing/2014/main" id="{4DA6CB8E-2FE9-C979-2D53-354B8E05CF02}"/>
              </a:ext>
            </a:extLst>
          </p:cNvPr>
          <p:cNvSpPr/>
          <p:nvPr/>
        </p:nvSpPr>
        <p:spPr>
          <a:xfrm rot="19200000">
            <a:off x="2318162" y="6087245"/>
            <a:ext cx="22130" cy="777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27" name="Dreptunghi 26">
            <a:extLst>
              <a:ext uri="{FF2B5EF4-FFF2-40B4-BE49-F238E27FC236}">
                <a16:creationId xmlns:a16="http://schemas.microsoft.com/office/drawing/2014/main" id="{6F4ED92A-327F-2D1F-99E5-DF583081273C}"/>
              </a:ext>
            </a:extLst>
          </p:cNvPr>
          <p:cNvSpPr/>
          <p:nvPr/>
        </p:nvSpPr>
        <p:spPr>
          <a:xfrm rot="4860000">
            <a:off x="2183745" y="6031192"/>
            <a:ext cx="19960" cy="861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37" name="Dreptunghi 36">
            <a:extLst>
              <a:ext uri="{FF2B5EF4-FFF2-40B4-BE49-F238E27FC236}">
                <a16:creationId xmlns:a16="http://schemas.microsoft.com/office/drawing/2014/main" id="{DBB07F0F-19B0-FD39-F4AB-2BBDAFC128D1}"/>
              </a:ext>
            </a:extLst>
          </p:cNvPr>
          <p:cNvSpPr/>
          <p:nvPr/>
        </p:nvSpPr>
        <p:spPr>
          <a:xfrm rot="13560000">
            <a:off x="2369720" y="6091424"/>
            <a:ext cx="19960" cy="861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41" name="Dreptunghi 40">
            <a:extLst>
              <a:ext uri="{FF2B5EF4-FFF2-40B4-BE49-F238E27FC236}">
                <a16:creationId xmlns:a16="http://schemas.microsoft.com/office/drawing/2014/main" id="{6F47E7D6-8E31-8EBE-37B8-F99E7B9CCB5C}"/>
              </a:ext>
            </a:extLst>
          </p:cNvPr>
          <p:cNvSpPr/>
          <p:nvPr/>
        </p:nvSpPr>
        <p:spPr>
          <a:xfrm rot="720000">
            <a:off x="2137622" y="6071837"/>
            <a:ext cx="22130" cy="777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29D84510-B4B9-C6DD-6B16-660C24324A68}"/>
              </a:ext>
            </a:extLst>
          </p:cNvPr>
          <p:cNvSpPr/>
          <p:nvPr/>
        </p:nvSpPr>
        <p:spPr>
          <a:xfrm>
            <a:off x="2250509" y="5981927"/>
            <a:ext cx="96675" cy="945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grpSp>
        <p:nvGrpSpPr>
          <p:cNvPr id="56" name="Grupare 55">
            <a:extLst>
              <a:ext uri="{FF2B5EF4-FFF2-40B4-BE49-F238E27FC236}">
                <a16:creationId xmlns:a16="http://schemas.microsoft.com/office/drawing/2014/main" id="{9C8BA796-6B5C-A215-E1CF-BD51D208BBD4}"/>
              </a:ext>
            </a:extLst>
          </p:cNvPr>
          <p:cNvGrpSpPr/>
          <p:nvPr/>
        </p:nvGrpSpPr>
        <p:grpSpPr>
          <a:xfrm>
            <a:off x="1010228" y="5818631"/>
            <a:ext cx="732121" cy="709671"/>
            <a:chOff x="4064708" y="1377731"/>
            <a:chExt cx="3482009" cy="2648606"/>
          </a:xfrm>
        </p:grpSpPr>
        <p:cxnSp>
          <p:nvCxnSpPr>
            <p:cNvPr id="54" name="Conector drept cu săgeată 53">
              <a:extLst>
                <a:ext uri="{FF2B5EF4-FFF2-40B4-BE49-F238E27FC236}">
                  <a16:creationId xmlns:a16="http://schemas.microsoft.com/office/drawing/2014/main" id="{D6D5C844-D4AF-4A39-3319-0405709EED6D}"/>
                </a:ext>
              </a:extLst>
            </p:cNvPr>
            <p:cNvCxnSpPr/>
            <p:nvPr/>
          </p:nvCxnSpPr>
          <p:spPr>
            <a:xfrm flipH="1">
              <a:off x="4433614" y="1377731"/>
              <a:ext cx="22772" cy="2648606"/>
            </a:xfrm>
            <a:prstGeom prst="straightConnector1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drept cu săgeată 54">
              <a:extLst>
                <a:ext uri="{FF2B5EF4-FFF2-40B4-BE49-F238E27FC236}">
                  <a16:creationId xmlns:a16="http://schemas.microsoft.com/office/drawing/2014/main" id="{BCF8771A-1B5F-FC81-FC6F-5F0D516D73D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064708" y="3657432"/>
              <a:ext cx="3482009" cy="6297"/>
            </a:xfrm>
            <a:prstGeom prst="straightConnector1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upare 59">
            <a:extLst>
              <a:ext uri="{FF2B5EF4-FFF2-40B4-BE49-F238E27FC236}">
                <a16:creationId xmlns:a16="http://schemas.microsoft.com/office/drawing/2014/main" id="{3A5F5DEF-FD8F-A9F1-66AE-2A900E832A0E}"/>
              </a:ext>
            </a:extLst>
          </p:cNvPr>
          <p:cNvGrpSpPr/>
          <p:nvPr/>
        </p:nvGrpSpPr>
        <p:grpSpPr>
          <a:xfrm>
            <a:off x="1227111" y="6020318"/>
            <a:ext cx="134026" cy="260841"/>
            <a:chOff x="5538231" y="2992709"/>
            <a:chExt cx="499159" cy="750970"/>
          </a:xfrm>
        </p:grpSpPr>
        <p:cxnSp>
          <p:nvCxnSpPr>
            <p:cNvPr id="58" name="Conector drept cu săgeată 57">
              <a:extLst>
                <a:ext uri="{FF2B5EF4-FFF2-40B4-BE49-F238E27FC236}">
                  <a16:creationId xmlns:a16="http://schemas.microsoft.com/office/drawing/2014/main" id="{21DB5D4C-77F9-FACD-D869-3477F746662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38231" y="2992709"/>
              <a:ext cx="471591" cy="727218"/>
            </a:xfrm>
            <a:prstGeom prst="straightConnector1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9884710D-9715-7E12-C6D2-8B386BA0F19A}"/>
                </a:ext>
              </a:extLst>
            </p:cNvPr>
            <p:cNvSpPr/>
            <p:nvPr/>
          </p:nvSpPr>
          <p:spPr>
            <a:xfrm>
              <a:off x="5960159" y="3658760"/>
              <a:ext cx="77231" cy="849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</p:grpSp>
      <p:grpSp>
        <p:nvGrpSpPr>
          <p:cNvPr id="64" name="Grupare 63">
            <a:extLst>
              <a:ext uri="{FF2B5EF4-FFF2-40B4-BE49-F238E27FC236}">
                <a16:creationId xmlns:a16="http://schemas.microsoft.com/office/drawing/2014/main" id="{DA26575E-577F-CA0E-C025-21B2E1543A56}"/>
              </a:ext>
            </a:extLst>
          </p:cNvPr>
          <p:cNvGrpSpPr/>
          <p:nvPr/>
        </p:nvGrpSpPr>
        <p:grpSpPr>
          <a:xfrm>
            <a:off x="1088865" y="6010780"/>
            <a:ext cx="148714" cy="420021"/>
            <a:chOff x="5023352" y="2965249"/>
            <a:chExt cx="553865" cy="1209257"/>
          </a:xfrm>
        </p:grpSpPr>
        <p:cxnSp>
          <p:nvCxnSpPr>
            <p:cNvPr id="62" name="Conector drept cu săgeată 61">
              <a:extLst>
                <a:ext uri="{FF2B5EF4-FFF2-40B4-BE49-F238E27FC236}">
                  <a16:creationId xmlns:a16="http://schemas.microsoft.com/office/drawing/2014/main" id="{3C3C858E-F992-E06C-21F9-9F4A900CD01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3352" y="2987497"/>
              <a:ext cx="523080" cy="1187009"/>
            </a:xfrm>
            <a:prstGeom prst="straightConnector1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BD33B4DB-B8DB-89F6-2B6E-8E5F990BAE53}"/>
                </a:ext>
              </a:extLst>
            </p:cNvPr>
            <p:cNvSpPr/>
            <p:nvPr/>
          </p:nvSpPr>
          <p:spPr>
            <a:xfrm>
              <a:off x="5499986" y="2965249"/>
              <a:ext cx="77231" cy="849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</p:grpSp>
      <p:grpSp>
        <p:nvGrpSpPr>
          <p:cNvPr id="68" name="Grupare 67">
            <a:extLst>
              <a:ext uri="{FF2B5EF4-FFF2-40B4-BE49-F238E27FC236}">
                <a16:creationId xmlns:a16="http://schemas.microsoft.com/office/drawing/2014/main" id="{227CE2C0-E8AD-07DB-3751-F49F3D0E9E7C}"/>
              </a:ext>
            </a:extLst>
          </p:cNvPr>
          <p:cNvGrpSpPr/>
          <p:nvPr/>
        </p:nvGrpSpPr>
        <p:grpSpPr>
          <a:xfrm>
            <a:off x="1348076" y="6116474"/>
            <a:ext cx="263632" cy="153330"/>
            <a:chOff x="5988749" y="3269544"/>
            <a:chExt cx="981858" cy="441443"/>
          </a:xfrm>
        </p:grpSpPr>
        <p:cxnSp>
          <p:nvCxnSpPr>
            <p:cNvPr id="66" name="Conector drept cu săgeată 65">
              <a:extLst>
                <a:ext uri="{FF2B5EF4-FFF2-40B4-BE49-F238E27FC236}">
                  <a16:creationId xmlns:a16="http://schemas.microsoft.com/office/drawing/2014/main" id="{4219DC22-A340-06BB-EFE9-FEAF06407EB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88749" y="3305945"/>
              <a:ext cx="957508" cy="405042"/>
            </a:xfrm>
            <a:prstGeom prst="straightConnector1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A8CA4BA0-D340-0EEE-B181-09D69388F052}"/>
                </a:ext>
              </a:extLst>
            </p:cNvPr>
            <p:cNvSpPr/>
            <p:nvPr/>
          </p:nvSpPr>
          <p:spPr>
            <a:xfrm>
              <a:off x="6893376" y="3269544"/>
              <a:ext cx="77231" cy="849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</p:grpSp>
      <p:grpSp>
        <p:nvGrpSpPr>
          <p:cNvPr id="72" name="Grupare 71">
            <a:extLst>
              <a:ext uri="{FF2B5EF4-FFF2-40B4-BE49-F238E27FC236}">
                <a16:creationId xmlns:a16="http://schemas.microsoft.com/office/drawing/2014/main" id="{1BFA21DA-C0C1-DD72-D85C-E90C884341BE}"/>
              </a:ext>
            </a:extLst>
          </p:cNvPr>
          <p:cNvGrpSpPr/>
          <p:nvPr/>
        </p:nvGrpSpPr>
        <p:grpSpPr>
          <a:xfrm>
            <a:off x="1087137" y="6099358"/>
            <a:ext cx="253797" cy="181506"/>
            <a:chOff x="5016916" y="3220268"/>
            <a:chExt cx="945229" cy="522562"/>
          </a:xfrm>
        </p:grpSpPr>
        <p:cxnSp>
          <p:nvCxnSpPr>
            <p:cNvPr id="70" name="Conector drept cu săgeată 69">
              <a:extLst>
                <a:ext uri="{FF2B5EF4-FFF2-40B4-BE49-F238E27FC236}">
                  <a16:creationId xmlns:a16="http://schemas.microsoft.com/office/drawing/2014/main" id="{CF0BAA88-94BE-AA5A-5DE8-2E2F6A2D0B9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16916" y="3252868"/>
              <a:ext cx="934981" cy="489962"/>
            </a:xfrm>
            <a:prstGeom prst="straightConnector1">
              <a:avLst/>
            </a:prstGeom>
            <a:ln w="5715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908E55C7-B95F-36B4-E896-AE6405B31AB5}"/>
                </a:ext>
              </a:extLst>
            </p:cNvPr>
            <p:cNvSpPr/>
            <p:nvPr/>
          </p:nvSpPr>
          <p:spPr>
            <a:xfrm>
              <a:off x="5884914" y="3220268"/>
              <a:ext cx="77231" cy="849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</p:grpSp>
      <p:grpSp>
        <p:nvGrpSpPr>
          <p:cNvPr id="76" name="Grupare 75">
            <a:extLst>
              <a:ext uri="{FF2B5EF4-FFF2-40B4-BE49-F238E27FC236}">
                <a16:creationId xmlns:a16="http://schemas.microsoft.com/office/drawing/2014/main" id="{D5FD84B4-C325-FECA-306F-7A3CDC8C9B17}"/>
              </a:ext>
            </a:extLst>
          </p:cNvPr>
          <p:cNvGrpSpPr/>
          <p:nvPr/>
        </p:nvGrpSpPr>
        <p:grpSpPr>
          <a:xfrm>
            <a:off x="1438699" y="6091695"/>
            <a:ext cx="116389" cy="243428"/>
            <a:chOff x="6322332" y="3198206"/>
            <a:chExt cx="437402" cy="747973"/>
          </a:xfrm>
        </p:grpSpPr>
        <p:cxnSp>
          <p:nvCxnSpPr>
            <p:cNvPr id="74" name="Conector drept cu săgeată 73">
              <a:extLst>
                <a:ext uri="{FF2B5EF4-FFF2-40B4-BE49-F238E27FC236}">
                  <a16:creationId xmlns:a16="http://schemas.microsoft.com/office/drawing/2014/main" id="{1577B69C-7B6F-FCF5-ABDE-8BDC980953F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22332" y="3235177"/>
              <a:ext cx="398381" cy="711002"/>
            </a:xfrm>
            <a:prstGeom prst="straightConnector1">
              <a:avLst/>
            </a:prstGeom>
            <a:ln w="5715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6F7331AC-8F09-5F99-DE1F-FE847743B075}"/>
                </a:ext>
              </a:extLst>
            </p:cNvPr>
            <p:cNvSpPr/>
            <p:nvPr/>
          </p:nvSpPr>
          <p:spPr>
            <a:xfrm>
              <a:off x="6682503" y="3198206"/>
              <a:ext cx="77231" cy="849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</p:grpSp>
      <p:grpSp>
        <p:nvGrpSpPr>
          <p:cNvPr id="80" name="Grupare 79">
            <a:extLst>
              <a:ext uri="{FF2B5EF4-FFF2-40B4-BE49-F238E27FC236}">
                <a16:creationId xmlns:a16="http://schemas.microsoft.com/office/drawing/2014/main" id="{9F3B6CBF-0BB3-E960-863D-83BDF9295EB2}"/>
              </a:ext>
            </a:extLst>
          </p:cNvPr>
          <p:cNvGrpSpPr/>
          <p:nvPr/>
        </p:nvGrpSpPr>
        <p:grpSpPr>
          <a:xfrm>
            <a:off x="1536342" y="6103666"/>
            <a:ext cx="182122" cy="177623"/>
            <a:chOff x="6689844" y="3232636"/>
            <a:chExt cx="678279" cy="511377"/>
          </a:xfrm>
        </p:grpSpPr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B1096FF3-7D3B-E67E-9201-3AEBB7D9B649}"/>
                </a:ext>
              </a:extLst>
            </p:cNvPr>
            <p:cNvSpPr/>
            <p:nvPr/>
          </p:nvSpPr>
          <p:spPr>
            <a:xfrm>
              <a:off x="7290892" y="3659094"/>
              <a:ext cx="77231" cy="849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  <p:cxnSp>
          <p:nvCxnSpPr>
            <p:cNvPr id="79" name="Conector drept cu săgeată 78">
              <a:extLst>
                <a:ext uri="{FF2B5EF4-FFF2-40B4-BE49-F238E27FC236}">
                  <a16:creationId xmlns:a16="http://schemas.microsoft.com/office/drawing/2014/main" id="{36EEB8D0-C1DA-9C83-884B-32BC3A59F66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89844" y="3232636"/>
              <a:ext cx="628989" cy="455965"/>
            </a:xfrm>
            <a:prstGeom prst="straightConnector1">
              <a:avLst/>
            </a:prstGeom>
            <a:ln w="5715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Grupare 83">
            <a:extLst>
              <a:ext uri="{FF2B5EF4-FFF2-40B4-BE49-F238E27FC236}">
                <a16:creationId xmlns:a16="http://schemas.microsoft.com/office/drawing/2014/main" id="{0D004539-CBC0-58F0-E092-61758C7E21C6}"/>
              </a:ext>
            </a:extLst>
          </p:cNvPr>
          <p:cNvGrpSpPr/>
          <p:nvPr/>
        </p:nvGrpSpPr>
        <p:grpSpPr>
          <a:xfrm>
            <a:off x="1601240" y="5836920"/>
            <a:ext cx="127964" cy="297695"/>
            <a:chOff x="6931620" y="2464698"/>
            <a:chExt cx="476584" cy="857075"/>
          </a:xfrm>
        </p:grpSpPr>
        <p:cxnSp>
          <p:nvCxnSpPr>
            <p:cNvPr id="82" name="Conector drept cu săgeată 81">
              <a:extLst>
                <a:ext uri="{FF2B5EF4-FFF2-40B4-BE49-F238E27FC236}">
                  <a16:creationId xmlns:a16="http://schemas.microsoft.com/office/drawing/2014/main" id="{6B0A05B6-836E-CB31-A7A7-5B40C2D0E4D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31620" y="2516901"/>
              <a:ext cx="442630" cy="804872"/>
            </a:xfrm>
            <a:prstGeom prst="straightConnector1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9C5E61DD-5837-04E1-F6C5-4EEF57C56B52}"/>
                </a:ext>
              </a:extLst>
            </p:cNvPr>
            <p:cNvSpPr/>
            <p:nvPr/>
          </p:nvSpPr>
          <p:spPr>
            <a:xfrm>
              <a:off x="7330973" y="2464698"/>
              <a:ext cx="77231" cy="849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</p:grpSp>
      <p:grpSp>
        <p:nvGrpSpPr>
          <p:cNvPr id="88" name="Grupare 87">
            <a:extLst>
              <a:ext uri="{FF2B5EF4-FFF2-40B4-BE49-F238E27FC236}">
                <a16:creationId xmlns:a16="http://schemas.microsoft.com/office/drawing/2014/main" id="{56177CBA-01F0-AC11-0520-78DB981A2A09}"/>
              </a:ext>
            </a:extLst>
          </p:cNvPr>
          <p:cNvGrpSpPr/>
          <p:nvPr/>
        </p:nvGrpSpPr>
        <p:grpSpPr>
          <a:xfrm>
            <a:off x="1327339" y="6105118"/>
            <a:ext cx="121166" cy="242022"/>
            <a:chOff x="5911517" y="3236851"/>
            <a:chExt cx="451267" cy="696790"/>
          </a:xfrm>
        </p:grpSpPr>
        <p:cxnSp>
          <p:nvCxnSpPr>
            <p:cNvPr id="86" name="Conector drept cu săgeată 85">
              <a:extLst>
                <a:ext uri="{FF2B5EF4-FFF2-40B4-BE49-F238E27FC236}">
                  <a16:creationId xmlns:a16="http://schemas.microsoft.com/office/drawing/2014/main" id="{127C41D9-9D99-F5A2-034E-EB17E591FF9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911517" y="3236851"/>
              <a:ext cx="436193" cy="681220"/>
            </a:xfrm>
            <a:prstGeom prst="straightConnector1">
              <a:avLst/>
            </a:prstGeom>
            <a:ln w="5715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1F8A91BE-BDB0-0E95-1B9C-E779693E45CA}"/>
                </a:ext>
              </a:extLst>
            </p:cNvPr>
            <p:cNvSpPr/>
            <p:nvPr/>
          </p:nvSpPr>
          <p:spPr>
            <a:xfrm>
              <a:off x="6285553" y="3848722"/>
              <a:ext cx="77231" cy="849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</p:grpSp>
      <p:sp>
        <p:nvSpPr>
          <p:cNvPr id="90" name="Dreptunghi 89">
            <a:extLst>
              <a:ext uri="{FF2B5EF4-FFF2-40B4-BE49-F238E27FC236}">
                <a16:creationId xmlns:a16="http://schemas.microsoft.com/office/drawing/2014/main" id="{3EDEA36E-596D-9A9B-FC9C-2614B9959D0A}"/>
              </a:ext>
            </a:extLst>
          </p:cNvPr>
          <p:cNvSpPr/>
          <p:nvPr/>
        </p:nvSpPr>
        <p:spPr>
          <a:xfrm>
            <a:off x="637066" y="6007954"/>
            <a:ext cx="83407" cy="37076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o-RO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o-RO"/>
          </a:p>
        </p:txBody>
      </p:sp>
      <p:grpSp>
        <p:nvGrpSpPr>
          <p:cNvPr id="99" name="Grupare 98">
            <a:extLst>
              <a:ext uri="{FF2B5EF4-FFF2-40B4-BE49-F238E27FC236}">
                <a16:creationId xmlns:a16="http://schemas.microsoft.com/office/drawing/2014/main" id="{B1A79AB2-7135-C11A-F96C-33A38A35C152}"/>
              </a:ext>
            </a:extLst>
          </p:cNvPr>
          <p:cNvGrpSpPr/>
          <p:nvPr/>
        </p:nvGrpSpPr>
        <p:grpSpPr>
          <a:xfrm>
            <a:off x="526319" y="5765168"/>
            <a:ext cx="306009" cy="814964"/>
            <a:chOff x="5284519" y="1067938"/>
            <a:chExt cx="1622960" cy="4862301"/>
          </a:xfrm>
        </p:grpSpPr>
        <p:sp>
          <p:nvSpPr>
            <p:cNvPr id="92" name="Cerc: gol 91">
              <a:extLst>
                <a:ext uri="{FF2B5EF4-FFF2-40B4-BE49-F238E27FC236}">
                  <a16:creationId xmlns:a16="http://schemas.microsoft.com/office/drawing/2014/main" id="{E58FD433-05DC-8A30-D8C0-254C4A1E889C}"/>
                </a:ext>
              </a:extLst>
            </p:cNvPr>
            <p:cNvSpPr/>
            <p:nvPr/>
          </p:nvSpPr>
          <p:spPr>
            <a:xfrm>
              <a:off x="5284519" y="4327071"/>
              <a:ext cx="1622960" cy="1603168"/>
            </a:xfrm>
            <a:prstGeom prst="donu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o-RO">
                <a:solidFill>
                  <a:schemeClr val="tx1"/>
                </a:solidFill>
              </a:endParaRPr>
            </a:p>
          </p:txBody>
        </p:sp>
        <p:sp>
          <p:nvSpPr>
            <p:cNvPr id="93" name="Arc plin 92">
              <a:extLst>
                <a:ext uri="{FF2B5EF4-FFF2-40B4-BE49-F238E27FC236}">
                  <a16:creationId xmlns:a16="http://schemas.microsoft.com/office/drawing/2014/main" id="{6A617AF4-7031-775B-7CD6-4614BF8E7894}"/>
                </a:ext>
              </a:extLst>
            </p:cNvPr>
            <p:cNvSpPr/>
            <p:nvPr/>
          </p:nvSpPr>
          <p:spPr>
            <a:xfrm>
              <a:off x="5724895" y="1067938"/>
              <a:ext cx="742207" cy="1033727"/>
            </a:xfrm>
            <a:prstGeom prst="blockArc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>
                <a:solidFill>
                  <a:schemeClr val="tx1"/>
                </a:solidFill>
              </a:endParaRPr>
            </a:p>
          </p:txBody>
        </p:sp>
        <p:sp>
          <p:nvSpPr>
            <p:cNvPr id="94" name="Dreptunghi 93">
              <a:extLst>
                <a:ext uri="{FF2B5EF4-FFF2-40B4-BE49-F238E27FC236}">
                  <a16:creationId xmlns:a16="http://schemas.microsoft.com/office/drawing/2014/main" id="{8ED2A30D-01D9-00D1-0E64-8F0883C525C9}"/>
                </a:ext>
              </a:extLst>
            </p:cNvPr>
            <p:cNvSpPr/>
            <p:nvPr/>
          </p:nvSpPr>
          <p:spPr>
            <a:xfrm>
              <a:off x="5722375" y="1554201"/>
              <a:ext cx="183935" cy="30318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  <p:sp>
          <p:nvSpPr>
            <p:cNvPr id="95" name="Dreptunghi 94">
              <a:extLst>
                <a:ext uri="{FF2B5EF4-FFF2-40B4-BE49-F238E27FC236}">
                  <a16:creationId xmlns:a16="http://schemas.microsoft.com/office/drawing/2014/main" id="{2272EDB1-2C17-C6C0-78A5-B2539511D128}"/>
                </a:ext>
              </a:extLst>
            </p:cNvPr>
            <p:cNvSpPr/>
            <p:nvPr/>
          </p:nvSpPr>
          <p:spPr>
            <a:xfrm>
              <a:off x="6279497" y="1554200"/>
              <a:ext cx="187232" cy="30318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  <p:sp>
          <p:nvSpPr>
            <p:cNvPr id="96" name="Dreptunghi 95">
              <a:extLst>
                <a:ext uri="{FF2B5EF4-FFF2-40B4-BE49-F238E27FC236}">
                  <a16:creationId xmlns:a16="http://schemas.microsoft.com/office/drawing/2014/main" id="{7A1DA58D-8474-1DD3-1A13-EF6E0393CF10}"/>
                </a:ext>
              </a:extLst>
            </p:cNvPr>
            <p:cNvSpPr/>
            <p:nvPr/>
          </p:nvSpPr>
          <p:spPr>
            <a:xfrm>
              <a:off x="5722374" y="1846006"/>
              <a:ext cx="388374" cy="2163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  <p:sp>
          <p:nvSpPr>
            <p:cNvPr id="97" name="Dreptunghi 96">
              <a:extLst>
                <a:ext uri="{FF2B5EF4-FFF2-40B4-BE49-F238E27FC236}">
                  <a16:creationId xmlns:a16="http://schemas.microsoft.com/office/drawing/2014/main" id="{D80150EF-DD7A-BB2E-EE6E-7D264CCF1F14}"/>
                </a:ext>
              </a:extLst>
            </p:cNvPr>
            <p:cNvSpPr/>
            <p:nvPr/>
          </p:nvSpPr>
          <p:spPr>
            <a:xfrm>
              <a:off x="5722373" y="2204883"/>
              <a:ext cx="388374" cy="2163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  <p:sp>
          <p:nvSpPr>
            <p:cNvPr id="98" name="Dreptunghi 97">
              <a:extLst>
                <a:ext uri="{FF2B5EF4-FFF2-40B4-BE49-F238E27FC236}">
                  <a16:creationId xmlns:a16="http://schemas.microsoft.com/office/drawing/2014/main" id="{5426C094-63FB-6C8D-5B53-3BE779C16093}"/>
                </a:ext>
              </a:extLst>
            </p:cNvPr>
            <p:cNvSpPr/>
            <p:nvPr/>
          </p:nvSpPr>
          <p:spPr>
            <a:xfrm>
              <a:off x="5722374" y="2563760"/>
              <a:ext cx="388374" cy="2163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</p:grpSp>
      <p:pic>
        <p:nvPicPr>
          <p:cNvPr id="10" name="Imagine 9" descr="O imagine care conține cerc, Grafică, alb și negru&#10;&#10;Descriere generată automat">
            <a:extLst>
              <a:ext uri="{FF2B5EF4-FFF2-40B4-BE49-F238E27FC236}">
                <a16:creationId xmlns:a16="http://schemas.microsoft.com/office/drawing/2014/main" id="{C65FB657-51BB-A1D2-AD51-C94B93456C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61584" y="5840672"/>
            <a:ext cx="750231" cy="683247"/>
          </a:xfrm>
          <a:prstGeom prst="rect">
            <a:avLst/>
          </a:prstGeom>
        </p:spPr>
      </p:pic>
      <p:grpSp>
        <p:nvGrpSpPr>
          <p:cNvPr id="15" name="Grupare 14">
            <a:extLst>
              <a:ext uri="{FF2B5EF4-FFF2-40B4-BE49-F238E27FC236}">
                <a16:creationId xmlns:a16="http://schemas.microsoft.com/office/drawing/2014/main" id="{DAA9DA64-4EB1-170D-AF66-4F0C92604908}"/>
              </a:ext>
            </a:extLst>
          </p:cNvPr>
          <p:cNvGrpSpPr/>
          <p:nvPr/>
        </p:nvGrpSpPr>
        <p:grpSpPr>
          <a:xfrm>
            <a:off x="2845592" y="6004062"/>
            <a:ext cx="182098" cy="356995"/>
            <a:chOff x="5813931" y="2688351"/>
            <a:chExt cx="576488" cy="1241108"/>
          </a:xfrm>
        </p:grpSpPr>
        <p:sp>
          <p:nvSpPr>
            <p:cNvPr id="12" name="Dreptunghi 11">
              <a:extLst>
                <a:ext uri="{FF2B5EF4-FFF2-40B4-BE49-F238E27FC236}">
                  <a16:creationId xmlns:a16="http://schemas.microsoft.com/office/drawing/2014/main" id="{830BD0E2-DD77-8CAF-47D9-09D42795311E}"/>
                </a:ext>
              </a:extLst>
            </p:cNvPr>
            <p:cNvSpPr/>
            <p:nvPr/>
          </p:nvSpPr>
          <p:spPr>
            <a:xfrm>
              <a:off x="5919857" y="3605944"/>
              <a:ext cx="362338" cy="32351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  <p:sp>
          <p:nvSpPr>
            <p:cNvPr id="14" name="Trapez 13">
              <a:extLst>
                <a:ext uri="{FF2B5EF4-FFF2-40B4-BE49-F238E27FC236}">
                  <a16:creationId xmlns:a16="http://schemas.microsoft.com/office/drawing/2014/main" id="{797EE831-CD58-AFD5-1DAE-9D9738DA728E}"/>
                </a:ext>
              </a:extLst>
            </p:cNvPr>
            <p:cNvSpPr/>
            <p:nvPr/>
          </p:nvSpPr>
          <p:spPr>
            <a:xfrm flipV="1">
              <a:off x="5813931" y="2688351"/>
              <a:ext cx="576488" cy="854266"/>
            </a:xfrm>
            <a:prstGeom prst="trapezoid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</p:grpSp>
      <p:sp>
        <p:nvSpPr>
          <p:cNvPr id="33" name="Dreptunghi: colțuri rotunjite 32">
            <a:extLst>
              <a:ext uri="{FF2B5EF4-FFF2-40B4-BE49-F238E27FC236}">
                <a16:creationId xmlns:a16="http://schemas.microsoft.com/office/drawing/2014/main" id="{9E4A1D84-1249-D776-276F-AD55CEBA732C}"/>
              </a:ext>
            </a:extLst>
          </p:cNvPr>
          <p:cNvSpPr/>
          <p:nvPr/>
        </p:nvSpPr>
        <p:spPr>
          <a:xfrm>
            <a:off x="3430800" y="6042363"/>
            <a:ext cx="478067" cy="498525"/>
          </a:xfrm>
          <a:prstGeom prst="roundRect">
            <a:avLst/>
          </a:prstGeom>
          <a:solidFill>
            <a:schemeClr val="bg1"/>
          </a:solidFill>
          <a:ln w="57150">
            <a:noFill/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35" name="Trapez 34">
            <a:extLst>
              <a:ext uri="{FF2B5EF4-FFF2-40B4-BE49-F238E27FC236}">
                <a16:creationId xmlns:a16="http://schemas.microsoft.com/office/drawing/2014/main" id="{7ED120C5-1C3E-BD9C-AACB-01FB5A4D9C9D}"/>
              </a:ext>
            </a:extLst>
          </p:cNvPr>
          <p:cNvSpPr/>
          <p:nvPr/>
        </p:nvSpPr>
        <p:spPr>
          <a:xfrm rot="21000000" flipV="1">
            <a:off x="3814792" y="5793009"/>
            <a:ext cx="94651" cy="138994"/>
          </a:xfrm>
          <a:prstGeom prst="trapezoi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38" name="Trapez 37">
            <a:extLst>
              <a:ext uri="{FF2B5EF4-FFF2-40B4-BE49-F238E27FC236}">
                <a16:creationId xmlns:a16="http://schemas.microsoft.com/office/drawing/2014/main" id="{4665A692-E74B-78E0-A586-9C65E67BB3BF}"/>
              </a:ext>
            </a:extLst>
          </p:cNvPr>
          <p:cNvSpPr/>
          <p:nvPr/>
        </p:nvSpPr>
        <p:spPr>
          <a:xfrm rot="5700000" flipV="1">
            <a:off x="3988490" y="5974592"/>
            <a:ext cx="109342" cy="120319"/>
          </a:xfrm>
          <a:prstGeom prst="trapezoi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40" name="Trapez 39">
            <a:extLst>
              <a:ext uri="{FF2B5EF4-FFF2-40B4-BE49-F238E27FC236}">
                <a16:creationId xmlns:a16="http://schemas.microsoft.com/office/drawing/2014/main" id="{2D3C37C7-DF50-2042-F2D9-881F4A632799}"/>
              </a:ext>
            </a:extLst>
          </p:cNvPr>
          <p:cNvSpPr/>
          <p:nvPr/>
        </p:nvSpPr>
        <p:spPr>
          <a:xfrm rot="2160000" flipV="1">
            <a:off x="3939202" y="5814238"/>
            <a:ext cx="94651" cy="138994"/>
          </a:xfrm>
          <a:prstGeom prst="trapezoi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43" name="Arc plin 42">
            <a:extLst>
              <a:ext uri="{FF2B5EF4-FFF2-40B4-BE49-F238E27FC236}">
                <a16:creationId xmlns:a16="http://schemas.microsoft.com/office/drawing/2014/main" id="{60C4F87A-F1D8-A799-D88D-1539AF7B9CBC}"/>
              </a:ext>
            </a:extLst>
          </p:cNvPr>
          <p:cNvSpPr/>
          <p:nvPr/>
        </p:nvSpPr>
        <p:spPr>
          <a:xfrm rot="18360000">
            <a:off x="3436425" y="5793056"/>
            <a:ext cx="403303" cy="361854"/>
          </a:xfrm>
          <a:prstGeom prst="blockArc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>
              <a:solidFill>
                <a:schemeClr val="tx1"/>
              </a:solidFill>
            </a:endParaRPr>
          </a:p>
        </p:txBody>
      </p:sp>
      <p:sp>
        <p:nvSpPr>
          <p:cNvPr id="2" name="Dreptunghi: colțuri rotunjite 1">
            <a:extLst>
              <a:ext uri="{FF2B5EF4-FFF2-40B4-BE49-F238E27FC236}">
                <a16:creationId xmlns:a16="http://schemas.microsoft.com/office/drawing/2014/main" id="{91C24056-67F7-6F46-4124-D10355153489}"/>
              </a:ext>
            </a:extLst>
          </p:cNvPr>
          <p:cNvSpPr/>
          <p:nvPr/>
        </p:nvSpPr>
        <p:spPr>
          <a:xfrm>
            <a:off x="955301" y="1557617"/>
            <a:ext cx="2857500" cy="3025588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pic>
        <p:nvPicPr>
          <p:cNvPr id="21" name="Imagine 20" descr="O imagine care conține clipart, Grafică, simbol, cerc&#10;&#10;Descriere generată automat">
            <a:extLst>
              <a:ext uri="{FF2B5EF4-FFF2-40B4-BE49-F238E27FC236}">
                <a16:creationId xmlns:a16="http://schemas.microsoft.com/office/drawing/2014/main" id="{FACD61F7-1FDF-6252-7F78-FB5F6A0C5D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98786" y="2173941"/>
            <a:ext cx="1843367" cy="1798544"/>
          </a:xfrm>
          <a:prstGeom prst="rect">
            <a:avLst/>
          </a:prstGeom>
        </p:spPr>
      </p:pic>
      <p:sp>
        <p:nvSpPr>
          <p:cNvPr id="26" name="CasetăText 1">
            <a:extLst>
              <a:ext uri="{FF2B5EF4-FFF2-40B4-BE49-F238E27FC236}">
                <a16:creationId xmlns:a16="http://schemas.microsoft.com/office/drawing/2014/main" id="{E9EB50D7-684D-5F9C-FAFD-36F556C6F54F}"/>
              </a:ext>
            </a:extLst>
          </p:cNvPr>
          <p:cNvSpPr txBox="1"/>
          <p:nvPr/>
        </p:nvSpPr>
        <p:spPr>
          <a:xfrm>
            <a:off x="5015952" y="2920464"/>
            <a:ext cx="5662447" cy="58477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ro-RO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o-RO" sz="3200" b="1" i="1" dirty="0">
                <a:solidFill>
                  <a:schemeClr val="bg1"/>
                </a:solidFill>
                <a:latin typeface="Consolas"/>
                <a:ea typeface="Calibri"/>
                <a:cs typeface="Calibri"/>
              </a:rPr>
              <a:t>API </a:t>
            </a:r>
            <a:r>
              <a:rPr lang="ro-RO" sz="3200" b="1" i="1" dirty="0" err="1">
                <a:solidFill>
                  <a:schemeClr val="bg1"/>
                </a:solidFill>
                <a:latin typeface="Consolas"/>
                <a:ea typeface="Calibri"/>
                <a:cs typeface="Calibri"/>
              </a:rPr>
              <a:t>Key</a:t>
            </a:r>
            <a:r>
              <a:rPr lang="ro-RO" sz="3200" b="1" i="1" dirty="0">
                <a:solidFill>
                  <a:schemeClr val="bg1"/>
                </a:solidFill>
                <a:latin typeface="Consolas"/>
                <a:ea typeface="Calibri"/>
                <a:cs typeface="Calibri"/>
              </a:rPr>
              <a:t> </a:t>
            </a:r>
            <a:r>
              <a:rPr lang="ro-RO" sz="3200" b="1" i="1" dirty="0" err="1">
                <a:solidFill>
                  <a:schemeClr val="bg1"/>
                </a:solidFill>
                <a:latin typeface="Consolas"/>
                <a:ea typeface="Calibri"/>
                <a:cs typeface="Calibri"/>
              </a:rPr>
              <a:t>Authorization</a:t>
            </a:r>
          </a:p>
        </p:txBody>
      </p:sp>
    </p:spTree>
    <p:extLst>
      <p:ext uri="{BB962C8B-B14F-4D97-AF65-F5344CB8AC3E}">
        <p14:creationId xmlns:p14="http://schemas.microsoft.com/office/powerpoint/2010/main" val="398862757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63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ine 17" descr="O imagine care conține acva, Turcoaz, Teal, albastru&#10;&#10;Descriere generată automat">
            <a:extLst>
              <a:ext uri="{FF2B5EF4-FFF2-40B4-BE49-F238E27FC236}">
                <a16:creationId xmlns:a16="http://schemas.microsoft.com/office/drawing/2014/main" id="{98A89201-527D-8BCC-2BFF-A5D5FBB4EA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9" y="13240"/>
            <a:ext cx="12203501" cy="6862671"/>
          </a:xfrm>
          <a:prstGeom prst="rect">
            <a:avLst/>
          </a:prstGeom>
        </p:spPr>
      </p:pic>
      <p:sp>
        <p:nvSpPr>
          <p:cNvPr id="5" name="Dreptunghi: colțuri rotunjite 4">
            <a:extLst>
              <a:ext uri="{FF2B5EF4-FFF2-40B4-BE49-F238E27FC236}">
                <a16:creationId xmlns:a16="http://schemas.microsoft.com/office/drawing/2014/main" id="{238F3A6E-9ED1-EEF8-5676-8907B2895BDC}"/>
              </a:ext>
            </a:extLst>
          </p:cNvPr>
          <p:cNvSpPr/>
          <p:nvPr/>
        </p:nvSpPr>
        <p:spPr>
          <a:xfrm>
            <a:off x="238124" y="5672976"/>
            <a:ext cx="11710147" cy="1008531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pic>
        <p:nvPicPr>
          <p:cNvPr id="31" name="Imagine 30" descr="O imagine care conține Font, text, Grafică, tipografie&#10;&#10;Descriere generată automat">
            <a:extLst>
              <a:ext uri="{FF2B5EF4-FFF2-40B4-BE49-F238E27FC236}">
                <a16:creationId xmlns:a16="http://schemas.microsoft.com/office/drawing/2014/main" id="{8B993A2B-20A3-27E6-8498-355BDBC96B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7327" y="2978"/>
            <a:ext cx="7847162" cy="1392692"/>
          </a:xfrm>
          <a:prstGeom prst="rect">
            <a:avLst/>
          </a:prstGeom>
        </p:spPr>
      </p:pic>
      <p:sp>
        <p:nvSpPr>
          <p:cNvPr id="4" name="Dreptunghi 3">
            <a:extLst>
              <a:ext uri="{FF2B5EF4-FFF2-40B4-BE49-F238E27FC236}">
                <a16:creationId xmlns:a16="http://schemas.microsoft.com/office/drawing/2014/main" id="{86162D31-7152-8BD6-7097-7B6AC342301A}"/>
              </a:ext>
            </a:extLst>
          </p:cNvPr>
          <p:cNvSpPr/>
          <p:nvPr/>
        </p:nvSpPr>
        <p:spPr>
          <a:xfrm rot="4020000">
            <a:off x="2090176" y="6228940"/>
            <a:ext cx="19960" cy="955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6" name="Dreptunghi 5">
            <a:extLst>
              <a:ext uri="{FF2B5EF4-FFF2-40B4-BE49-F238E27FC236}">
                <a16:creationId xmlns:a16="http://schemas.microsoft.com/office/drawing/2014/main" id="{7D326236-D3CF-C8BF-BF43-F63851D2ECD9}"/>
              </a:ext>
            </a:extLst>
          </p:cNvPr>
          <p:cNvSpPr/>
          <p:nvPr/>
        </p:nvSpPr>
        <p:spPr>
          <a:xfrm rot="2340000">
            <a:off x="2151212" y="6189499"/>
            <a:ext cx="22130" cy="861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7" name="Dreptunghi 6">
            <a:extLst>
              <a:ext uri="{FF2B5EF4-FFF2-40B4-BE49-F238E27FC236}">
                <a16:creationId xmlns:a16="http://schemas.microsoft.com/office/drawing/2014/main" id="{B3AE76FC-1012-8514-F95A-D5342C134536}"/>
              </a:ext>
            </a:extLst>
          </p:cNvPr>
          <p:cNvSpPr/>
          <p:nvPr/>
        </p:nvSpPr>
        <p:spPr>
          <a:xfrm>
            <a:off x="2282054" y="6281248"/>
            <a:ext cx="22130" cy="861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3" name="Dreptunghi 12">
            <a:extLst>
              <a:ext uri="{FF2B5EF4-FFF2-40B4-BE49-F238E27FC236}">
                <a16:creationId xmlns:a16="http://schemas.microsoft.com/office/drawing/2014/main" id="{21499731-6F24-3B32-2204-DC1D923EDBC1}"/>
              </a:ext>
            </a:extLst>
          </p:cNvPr>
          <p:cNvSpPr/>
          <p:nvPr/>
        </p:nvSpPr>
        <p:spPr>
          <a:xfrm rot="19320000">
            <a:off x="2257206" y="6213312"/>
            <a:ext cx="22130" cy="861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9" name="Dreptunghi 18">
            <a:extLst>
              <a:ext uri="{FF2B5EF4-FFF2-40B4-BE49-F238E27FC236}">
                <a16:creationId xmlns:a16="http://schemas.microsoft.com/office/drawing/2014/main" id="{BE1A6AEC-5F90-78DC-3F99-F8CD73F24827}"/>
              </a:ext>
            </a:extLst>
          </p:cNvPr>
          <p:cNvSpPr/>
          <p:nvPr/>
        </p:nvSpPr>
        <p:spPr>
          <a:xfrm rot="1500000">
            <a:off x="2194697" y="6067635"/>
            <a:ext cx="86193" cy="1554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23" name="Dreptunghi 22">
            <a:extLst>
              <a:ext uri="{FF2B5EF4-FFF2-40B4-BE49-F238E27FC236}">
                <a16:creationId xmlns:a16="http://schemas.microsoft.com/office/drawing/2014/main" id="{4DA6CB8E-2FE9-C979-2D53-354B8E05CF02}"/>
              </a:ext>
            </a:extLst>
          </p:cNvPr>
          <p:cNvSpPr/>
          <p:nvPr/>
        </p:nvSpPr>
        <p:spPr>
          <a:xfrm rot="19200000">
            <a:off x="2318162" y="6087245"/>
            <a:ext cx="22130" cy="777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27" name="Dreptunghi 26">
            <a:extLst>
              <a:ext uri="{FF2B5EF4-FFF2-40B4-BE49-F238E27FC236}">
                <a16:creationId xmlns:a16="http://schemas.microsoft.com/office/drawing/2014/main" id="{6F4ED92A-327F-2D1F-99E5-DF583081273C}"/>
              </a:ext>
            </a:extLst>
          </p:cNvPr>
          <p:cNvSpPr/>
          <p:nvPr/>
        </p:nvSpPr>
        <p:spPr>
          <a:xfrm rot="4860000">
            <a:off x="2183745" y="6031192"/>
            <a:ext cx="19960" cy="861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37" name="Dreptunghi 36">
            <a:extLst>
              <a:ext uri="{FF2B5EF4-FFF2-40B4-BE49-F238E27FC236}">
                <a16:creationId xmlns:a16="http://schemas.microsoft.com/office/drawing/2014/main" id="{DBB07F0F-19B0-FD39-F4AB-2BBDAFC128D1}"/>
              </a:ext>
            </a:extLst>
          </p:cNvPr>
          <p:cNvSpPr/>
          <p:nvPr/>
        </p:nvSpPr>
        <p:spPr>
          <a:xfrm rot="13560000">
            <a:off x="2369720" y="6091424"/>
            <a:ext cx="19960" cy="861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41" name="Dreptunghi 40">
            <a:extLst>
              <a:ext uri="{FF2B5EF4-FFF2-40B4-BE49-F238E27FC236}">
                <a16:creationId xmlns:a16="http://schemas.microsoft.com/office/drawing/2014/main" id="{6F47E7D6-8E31-8EBE-37B8-F99E7B9CCB5C}"/>
              </a:ext>
            </a:extLst>
          </p:cNvPr>
          <p:cNvSpPr/>
          <p:nvPr/>
        </p:nvSpPr>
        <p:spPr>
          <a:xfrm rot="720000">
            <a:off x="2137622" y="6071837"/>
            <a:ext cx="22130" cy="777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29D84510-B4B9-C6DD-6B16-660C24324A68}"/>
              </a:ext>
            </a:extLst>
          </p:cNvPr>
          <p:cNvSpPr/>
          <p:nvPr/>
        </p:nvSpPr>
        <p:spPr>
          <a:xfrm>
            <a:off x="2250509" y="5981927"/>
            <a:ext cx="96675" cy="945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grpSp>
        <p:nvGrpSpPr>
          <p:cNvPr id="56" name="Grupare 55">
            <a:extLst>
              <a:ext uri="{FF2B5EF4-FFF2-40B4-BE49-F238E27FC236}">
                <a16:creationId xmlns:a16="http://schemas.microsoft.com/office/drawing/2014/main" id="{9C8BA796-6B5C-A215-E1CF-BD51D208BBD4}"/>
              </a:ext>
            </a:extLst>
          </p:cNvPr>
          <p:cNvGrpSpPr/>
          <p:nvPr/>
        </p:nvGrpSpPr>
        <p:grpSpPr>
          <a:xfrm>
            <a:off x="1010228" y="5818631"/>
            <a:ext cx="732121" cy="709671"/>
            <a:chOff x="4064708" y="1377731"/>
            <a:chExt cx="3482009" cy="2648606"/>
          </a:xfrm>
        </p:grpSpPr>
        <p:cxnSp>
          <p:nvCxnSpPr>
            <p:cNvPr id="54" name="Conector drept cu săgeată 53">
              <a:extLst>
                <a:ext uri="{FF2B5EF4-FFF2-40B4-BE49-F238E27FC236}">
                  <a16:creationId xmlns:a16="http://schemas.microsoft.com/office/drawing/2014/main" id="{D6D5C844-D4AF-4A39-3319-0405709EED6D}"/>
                </a:ext>
              </a:extLst>
            </p:cNvPr>
            <p:cNvCxnSpPr/>
            <p:nvPr/>
          </p:nvCxnSpPr>
          <p:spPr>
            <a:xfrm flipH="1">
              <a:off x="4433614" y="1377731"/>
              <a:ext cx="22772" cy="2648606"/>
            </a:xfrm>
            <a:prstGeom prst="straightConnector1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drept cu săgeată 54">
              <a:extLst>
                <a:ext uri="{FF2B5EF4-FFF2-40B4-BE49-F238E27FC236}">
                  <a16:creationId xmlns:a16="http://schemas.microsoft.com/office/drawing/2014/main" id="{BCF8771A-1B5F-FC81-FC6F-5F0D516D73D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064708" y="3657432"/>
              <a:ext cx="3482009" cy="6297"/>
            </a:xfrm>
            <a:prstGeom prst="straightConnector1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upare 59">
            <a:extLst>
              <a:ext uri="{FF2B5EF4-FFF2-40B4-BE49-F238E27FC236}">
                <a16:creationId xmlns:a16="http://schemas.microsoft.com/office/drawing/2014/main" id="{3A5F5DEF-FD8F-A9F1-66AE-2A900E832A0E}"/>
              </a:ext>
            </a:extLst>
          </p:cNvPr>
          <p:cNvGrpSpPr/>
          <p:nvPr/>
        </p:nvGrpSpPr>
        <p:grpSpPr>
          <a:xfrm>
            <a:off x="1227111" y="6020318"/>
            <a:ext cx="134026" cy="260841"/>
            <a:chOff x="5538231" y="2992709"/>
            <a:chExt cx="499159" cy="750970"/>
          </a:xfrm>
        </p:grpSpPr>
        <p:cxnSp>
          <p:nvCxnSpPr>
            <p:cNvPr id="58" name="Conector drept cu săgeată 57">
              <a:extLst>
                <a:ext uri="{FF2B5EF4-FFF2-40B4-BE49-F238E27FC236}">
                  <a16:creationId xmlns:a16="http://schemas.microsoft.com/office/drawing/2014/main" id="{21DB5D4C-77F9-FACD-D869-3477F746662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38231" y="2992709"/>
              <a:ext cx="471591" cy="727218"/>
            </a:xfrm>
            <a:prstGeom prst="straightConnector1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9884710D-9715-7E12-C6D2-8B386BA0F19A}"/>
                </a:ext>
              </a:extLst>
            </p:cNvPr>
            <p:cNvSpPr/>
            <p:nvPr/>
          </p:nvSpPr>
          <p:spPr>
            <a:xfrm>
              <a:off x="5960159" y="3658760"/>
              <a:ext cx="77231" cy="849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</p:grpSp>
      <p:grpSp>
        <p:nvGrpSpPr>
          <p:cNvPr id="64" name="Grupare 63">
            <a:extLst>
              <a:ext uri="{FF2B5EF4-FFF2-40B4-BE49-F238E27FC236}">
                <a16:creationId xmlns:a16="http://schemas.microsoft.com/office/drawing/2014/main" id="{DA26575E-577F-CA0E-C025-21B2E1543A56}"/>
              </a:ext>
            </a:extLst>
          </p:cNvPr>
          <p:cNvGrpSpPr/>
          <p:nvPr/>
        </p:nvGrpSpPr>
        <p:grpSpPr>
          <a:xfrm>
            <a:off x="1088865" y="6010780"/>
            <a:ext cx="148714" cy="420021"/>
            <a:chOff x="5023352" y="2965249"/>
            <a:chExt cx="553865" cy="1209257"/>
          </a:xfrm>
        </p:grpSpPr>
        <p:cxnSp>
          <p:nvCxnSpPr>
            <p:cNvPr id="62" name="Conector drept cu săgeată 61">
              <a:extLst>
                <a:ext uri="{FF2B5EF4-FFF2-40B4-BE49-F238E27FC236}">
                  <a16:creationId xmlns:a16="http://schemas.microsoft.com/office/drawing/2014/main" id="{3C3C858E-F992-E06C-21F9-9F4A900CD01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3352" y="2987497"/>
              <a:ext cx="523080" cy="1187009"/>
            </a:xfrm>
            <a:prstGeom prst="straightConnector1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BD33B4DB-B8DB-89F6-2B6E-8E5F990BAE53}"/>
                </a:ext>
              </a:extLst>
            </p:cNvPr>
            <p:cNvSpPr/>
            <p:nvPr/>
          </p:nvSpPr>
          <p:spPr>
            <a:xfrm>
              <a:off x="5499986" y="2965249"/>
              <a:ext cx="77231" cy="849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</p:grpSp>
      <p:grpSp>
        <p:nvGrpSpPr>
          <p:cNvPr id="68" name="Grupare 67">
            <a:extLst>
              <a:ext uri="{FF2B5EF4-FFF2-40B4-BE49-F238E27FC236}">
                <a16:creationId xmlns:a16="http://schemas.microsoft.com/office/drawing/2014/main" id="{227CE2C0-E8AD-07DB-3751-F49F3D0E9E7C}"/>
              </a:ext>
            </a:extLst>
          </p:cNvPr>
          <p:cNvGrpSpPr/>
          <p:nvPr/>
        </p:nvGrpSpPr>
        <p:grpSpPr>
          <a:xfrm>
            <a:off x="1348076" y="6116474"/>
            <a:ext cx="263632" cy="153330"/>
            <a:chOff x="5988749" y="3269544"/>
            <a:chExt cx="981858" cy="441443"/>
          </a:xfrm>
        </p:grpSpPr>
        <p:cxnSp>
          <p:nvCxnSpPr>
            <p:cNvPr id="66" name="Conector drept cu săgeată 65">
              <a:extLst>
                <a:ext uri="{FF2B5EF4-FFF2-40B4-BE49-F238E27FC236}">
                  <a16:creationId xmlns:a16="http://schemas.microsoft.com/office/drawing/2014/main" id="{4219DC22-A340-06BB-EFE9-FEAF06407EB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88749" y="3305945"/>
              <a:ext cx="957508" cy="405042"/>
            </a:xfrm>
            <a:prstGeom prst="straightConnector1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A8CA4BA0-D340-0EEE-B181-09D69388F052}"/>
                </a:ext>
              </a:extLst>
            </p:cNvPr>
            <p:cNvSpPr/>
            <p:nvPr/>
          </p:nvSpPr>
          <p:spPr>
            <a:xfrm>
              <a:off x="6893376" y="3269544"/>
              <a:ext cx="77231" cy="849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</p:grpSp>
      <p:grpSp>
        <p:nvGrpSpPr>
          <p:cNvPr id="72" name="Grupare 71">
            <a:extLst>
              <a:ext uri="{FF2B5EF4-FFF2-40B4-BE49-F238E27FC236}">
                <a16:creationId xmlns:a16="http://schemas.microsoft.com/office/drawing/2014/main" id="{1BFA21DA-C0C1-DD72-D85C-E90C884341BE}"/>
              </a:ext>
            </a:extLst>
          </p:cNvPr>
          <p:cNvGrpSpPr/>
          <p:nvPr/>
        </p:nvGrpSpPr>
        <p:grpSpPr>
          <a:xfrm>
            <a:off x="1087137" y="6099358"/>
            <a:ext cx="253797" cy="181506"/>
            <a:chOff x="5016916" y="3220268"/>
            <a:chExt cx="945229" cy="522562"/>
          </a:xfrm>
        </p:grpSpPr>
        <p:cxnSp>
          <p:nvCxnSpPr>
            <p:cNvPr id="70" name="Conector drept cu săgeată 69">
              <a:extLst>
                <a:ext uri="{FF2B5EF4-FFF2-40B4-BE49-F238E27FC236}">
                  <a16:creationId xmlns:a16="http://schemas.microsoft.com/office/drawing/2014/main" id="{CF0BAA88-94BE-AA5A-5DE8-2E2F6A2D0B9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16916" y="3252868"/>
              <a:ext cx="934981" cy="489962"/>
            </a:xfrm>
            <a:prstGeom prst="straightConnector1">
              <a:avLst/>
            </a:prstGeom>
            <a:ln w="5715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908E55C7-B95F-36B4-E896-AE6405B31AB5}"/>
                </a:ext>
              </a:extLst>
            </p:cNvPr>
            <p:cNvSpPr/>
            <p:nvPr/>
          </p:nvSpPr>
          <p:spPr>
            <a:xfrm>
              <a:off x="5884914" y="3220268"/>
              <a:ext cx="77231" cy="849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</p:grpSp>
      <p:grpSp>
        <p:nvGrpSpPr>
          <p:cNvPr id="76" name="Grupare 75">
            <a:extLst>
              <a:ext uri="{FF2B5EF4-FFF2-40B4-BE49-F238E27FC236}">
                <a16:creationId xmlns:a16="http://schemas.microsoft.com/office/drawing/2014/main" id="{D5FD84B4-C325-FECA-306F-7A3CDC8C9B17}"/>
              </a:ext>
            </a:extLst>
          </p:cNvPr>
          <p:cNvGrpSpPr/>
          <p:nvPr/>
        </p:nvGrpSpPr>
        <p:grpSpPr>
          <a:xfrm>
            <a:off x="1438699" y="6091695"/>
            <a:ext cx="116389" cy="243428"/>
            <a:chOff x="6322332" y="3198206"/>
            <a:chExt cx="437402" cy="747973"/>
          </a:xfrm>
        </p:grpSpPr>
        <p:cxnSp>
          <p:nvCxnSpPr>
            <p:cNvPr id="74" name="Conector drept cu săgeată 73">
              <a:extLst>
                <a:ext uri="{FF2B5EF4-FFF2-40B4-BE49-F238E27FC236}">
                  <a16:creationId xmlns:a16="http://schemas.microsoft.com/office/drawing/2014/main" id="{1577B69C-7B6F-FCF5-ABDE-8BDC980953F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22332" y="3235177"/>
              <a:ext cx="398381" cy="711002"/>
            </a:xfrm>
            <a:prstGeom prst="straightConnector1">
              <a:avLst/>
            </a:prstGeom>
            <a:ln w="5715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6F7331AC-8F09-5F99-DE1F-FE847743B075}"/>
                </a:ext>
              </a:extLst>
            </p:cNvPr>
            <p:cNvSpPr/>
            <p:nvPr/>
          </p:nvSpPr>
          <p:spPr>
            <a:xfrm>
              <a:off x="6682503" y="3198206"/>
              <a:ext cx="77231" cy="849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</p:grpSp>
      <p:grpSp>
        <p:nvGrpSpPr>
          <p:cNvPr id="80" name="Grupare 79">
            <a:extLst>
              <a:ext uri="{FF2B5EF4-FFF2-40B4-BE49-F238E27FC236}">
                <a16:creationId xmlns:a16="http://schemas.microsoft.com/office/drawing/2014/main" id="{9F3B6CBF-0BB3-E960-863D-83BDF9295EB2}"/>
              </a:ext>
            </a:extLst>
          </p:cNvPr>
          <p:cNvGrpSpPr/>
          <p:nvPr/>
        </p:nvGrpSpPr>
        <p:grpSpPr>
          <a:xfrm>
            <a:off x="1536342" y="6103666"/>
            <a:ext cx="182122" cy="177623"/>
            <a:chOff x="6689844" y="3232636"/>
            <a:chExt cx="678279" cy="511377"/>
          </a:xfrm>
        </p:grpSpPr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B1096FF3-7D3B-E67E-9201-3AEBB7D9B649}"/>
                </a:ext>
              </a:extLst>
            </p:cNvPr>
            <p:cNvSpPr/>
            <p:nvPr/>
          </p:nvSpPr>
          <p:spPr>
            <a:xfrm>
              <a:off x="7290892" y="3659094"/>
              <a:ext cx="77231" cy="849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  <p:cxnSp>
          <p:nvCxnSpPr>
            <p:cNvPr id="79" name="Conector drept cu săgeată 78">
              <a:extLst>
                <a:ext uri="{FF2B5EF4-FFF2-40B4-BE49-F238E27FC236}">
                  <a16:creationId xmlns:a16="http://schemas.microsoft.com/office/drawing/2014/main" id="{36EEB8D0-C1DA-9C83-884B-32BC3A59F66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89844" y="3232636"/>
              <a:ext cx="628989" cy="455965"/>
            </a:xfrm>
            <a:prstGeom prst="straightConnector1">
              <a:avLst/>
            </a:prstGeom>
            <a:ln w="5715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Grupare 83">
            <a:extLst>
              <a:ext uri="{FF2B5EF4-FFF2-40B4-BE49-F238E27FC236}">
                <a16:creationId xmlns:a16="http://schemas.microsoft.com/office/drawing/2014/main" id="{0D004539-CBC0-58F0-E092-61758C7E21C6}"/>
              </a:ext>
            </a:extLst>
          </p:cNvPr>
          <p:cNvGrpSpPr/>
          <p:nvPr/>
        </p:nvGrpSpPr>
        <p:grpSpPr>
          <a:xfrm>
            <a:off x="1601240" y="5836920"/>
            <a:ext cx="127964" cy="297695"/>
            <a:chOff x="6931620" y="2464698"/>
            <a:chExt cx="476584" cy="857075"/>
          </a:xfrm>
        </p:grpSpPr>
        <p:cxnSp>
          <p:nvCxnSpPr>
            <p:cNvPr id="82" name="Conector drept cu săgeată 81">
              <a:extLst>
                <a:ext uri="{FF2B5EF4-FFF2-40B4-BE49-F238E27FC236}">
                  <a16:creationId xmlns:a16="http://schemas.microsoft.com/office/drawing/2014/main" id="{6B0A05B6-836E-CB31-A7A7-5B40C2D0E4D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31620" y="2516901"/>
              <a:ext cx="442630" cy="804872"/>
            </a:xfrm>
            <a:prstGeom prst="straightConnector1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9C5E61DD-5837-04E1-F6C5-4EEF57C56B52}"/>
                </a:ext>
              </a:extLst>
            </p:cNvPr>
            <p:cNvSpPr/>
            <p:nvPr/>
          </p:nvSpPr>
          <p:spPr>
            <a:xfrm>
              <a:off x="7330973" y="2464698"/>
              <a:ext cx="77231" cy="849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</p:grpSp>
      <p:grpSp>
        <p:nvGrpSpPr>
          <p:cNvPr id="88" name="Grupare 87">
            <a:extLst>
              <a:ext uri="{FF2B5EF4-FFF2-40B4-BE49-F238E27FC236}">
                <a16:creationId xmlns:a16="http://schemas.microsoft.com/office/drawing/2014/main" id="{56177CBA-01F0-AC11-0520-78DB981A2A09}"/>
              </a:ext>
            </a:extLst>
          </p:cNvPr>
          <p:cNvGrpSpPr/>
          <p:nvPr/>
        </p:nvGrpSpPr>
        <p:grpSpPr>
          <a:xfrm>
            <a:off x="1327339" y="6105118"/>
            <a:ext cx="121166" cy="242022"/>
            <a:chOff x="5911517" y="3236851"/>
            <a:chExt cx="451267" cy="696790"/>
          </a:xfrm>
        </p:grpSpPr>
        <p:cxnSp>
          <p:nvCxnSpPr>
            <p:cNvPr id="86" name="Conector drept cu săgeată 85">
              <a:extLst>
                <a:ext uri="{FF2B5EF4-FFF2-40B4-BE49-F238E27FC236}">
                  <a16:creationId xmlns:a16="http://schemas.microsoft.com/office/drawing/2014/main" id="{127C41D9-9D99-F5A2-034E-EB17E591FF9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911517" y="3236851"/>
              <a:ext cx="436193" cy="681220"/>
            </a:xfrm>
            <a:prstGeom prst="straightConnector1">
              <a:avLst/>
            </a:prstGeom>
            <a:ln w="5715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1F8A91BE-BDB0-0E95-1B9C-E779693E45CA}"/>
                </a:ext>
              </a:extLst>
            </p:cNvPr>
            <p:cNvSpPr/>
            <p:nvPr/>
          </p:nvSpPr>
          <p:spPr>
            <a:xfrm>
              <a:off x="6285553" y="3848722"/>
              <a:ext cx="77231" cy="849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</p:grpSp>
      <p:sp>
        <p:nvSpPr>
          <p:cNvPr id="90" name="Dreptunghi 89">
            <a:extLst>
              <a:ext uri="{FF2B5EF4-FFF2-40B4-BE49-F238E27FC236}">
                <a16:creationId xmlns:a16="http://schemas.microsoft.com/office/drawing/2014/main" id="{3EDEA36E-596D-9A9B-FC9C-2614B9959D0A}"/>
              </a:ext>
            </a:extLst>
          </p:cNvPr>
          <p:cNvSpPr/>
          <p:nvPr/>
        </p:nvSpPr>
        <p:spPr>
          <a:xfrm>
            <a:off x="637066" y="6007954"/>
            <a:ext cx="83407" cy="37076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o-RO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o-RO"/>
          </a:p>
        </p:txBody>
      </p:sp>
      <p:grpSp>
        <p:nvGrpSpPr>
          <p:cNvPr id="99" name="Grupare 98">
            <a:extLst>
              <a:ext uri="{FF2B5EF4-FFF2-40B4-BE49-F238E27FC236}">
                <a16:creationId xmlns:a16="http://schemas.microsoft.com/office/drawing/2014/main" id="{B1A79AB2-7135-C11A-F96C-33A38A35C152}"/>
              </a:ext>
            </a:extLst>
          </p:cNvPr>
          <p:cNvGrpSpPr/>
          <p:nvPr/>
        </p:nvGrpSpPr>
        <p:grpSpPr>
          <a:xfrm>
            <a:off x="526319" y="5765168"/>
            <a:ext cx="306009" cy="814964"/>
            <a:chOff x="5284519" y="1067938"/>
            <a:chExt cx="1622960" cy="4862301"/>
          </a:xfrm>
        </p:grpSpPr>
        <p:sp>
          <p:nvSpPr>
            <p:cNvPr id="92" name="Cerc: gol 91">
              <a:extLst>
                <a:ext uri="{FF2B5EF4-FFF2-40B4-BE49-F238E27FC236}">
                  <a16:creationId xmlns:a16="http://schemas.microsoft.com/office/drawing/2014/main" id="{E58FD433-05DC-8A30-D8C0-254C4A1E889C}"/>
                </a:ext>
              </a:extLst>
            </p:cNvPr>
            <p:cNvSpPr/>
            <p:nvPr/>
          </p:nvSpPr>
          <p:spPr>
            <a:xfrm>
              <a:off x="5284519" y="4327071"/>
              <a:ext cx="1622960" cy="1603168"/>
            </a:xfrm>
            <a:prstGeom prst="donu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o-RO">
                <a:solidFill>
                  <a:schemeClr val="tx1"/>
                </a:solidFill>
              </a:endParaRPr>
            </a:p>
          </p:txBody>
        </p:sp>
        <p:sp>
          <p:nvSpPr>
            <p:cNvPr id="93" name="Arc plin 92">
              <a:extLst>
                <a:ext uri="{FF2B5EF4-FFF2-40B4-BE49-F238E27FC236}">
                  <a16:creationId xmlns:a16="http://schemas.microsoft.com/office/drawing/2014/main" id="{6A617AF4-7031-775B-7CD6-4614BF8E7894}"/>
                </a:ext>
              </a:extLst>
            </p:cNvPr>
            <p:cNvSpPr/>
            <p:nvPr/>
          </p:nvSpPr>
          <p:spPr>
            <a:xfrm>
              <a:off x="5724895" y="1067938"/>
              <a:ext cx="742207" cy="1033727"/>
            </a:xfrm>
            <a:prstGeom prst="blockArc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>
                <a:solidFill>
                  <a:schemeClr val="tx1"/>
                </a:solidFill>
              </a:endParaRPr>
            </a:p>
          </p:txBody>
        </p:sp>
        <p:sp>
          <p:nvSpPr>
            <p:cNvPr id="94" name="Dreptunghi 93">
              <a:extLst>
                <a:ext uri="{FF2B5EF4-FFF2-40B4-BE49-F238E27FC236}">
                  <a16:creationId xmlns:a16="http://schemas.microsoft.com/office/drawing/2014/main" id="{8ED2A30D-01D9-00D1-0E64-8F0883C525C9}"/>
                </a:ext>
              </a:extLst>
            </p:cNvPr>
            <p:cNvSpPr/>
            <p:nvPr/>
          </p:nvSpPr>
          <p:spPr>
            <a:xfrm>
              <a:off x="5722375" y="1554201"/>
              <a:ext cx="183935" cy="30318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  <p:sp>
          <p:nvSpPr>
            <p:cNvPr id="95" name="Dreptunghi 94">
              <a:extLst>
                <a:ext uri="{FF2B5EF4-FFF2-40B4-BE49-F238E27FC236}">
                  <a16:creationId xmlns:a16="http://schemas.microsoft.com/office/drawing/2014/main" id="{2272EDB1-2C17-C6C0-78A5-B2539511D128}"/>
                </a:ext>
              </a:extLst>
            </p:cNvPr>
            <p:cNvSpPr/>
            <p:nvPr/>
          </p:nvSpPr>
          <p:spPr>
            <a:xfrm>
              <a:off x="6279497" y="1554200"/>
              <a:ext cx="187232" cy="30318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  <p:sp>
          <p:nvSpPr>
            <p:cNvPr id="96" name="Dreptunghi 95">
              <a:extLst>
                <a:ext uri="{FF2B5EF4-FFF2-40B4-BE49-F238E27FC236}">
                  <a16:creationId xmlns:a16="http://schemas.microsoft.com/office/drawing/2014/main" id="{7A1DA58D-8474-1DD3-1A13-EF6E0393CF10}"/>
                </a:ext>
              </a:extLst>
            </p:cNvPr>
            <p:cNvSpPr/>
            <p:nvPr/>
          </p:nvSpPr>
          <p:spPr>
            <a:xfrm>
              <a:off x="5722374" y="1846006"/>
              <a:ext cx="388374" cy="2163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  <p:sp>
          <p:nvSpPr>
            <p:cNvPr id="97" name="Dreptunghi 96">
              <a:extLst>
                <a:ext uri="{FF2B5EF4-FFF2-40B4-BE49-F238E27FC236}">
                  <a16:creationId xmlns:a16="http://schemas.microsoft.com/office/drawing/2014/main" id="{D80150EF-DD7A-BB2E-EE6E-7D264CCF1F14}"/>
                </a:ext>
              </a:extLst>
            </p:cNvPr>
            <p:cNvSpPr/>
            <p:nvPr/>
          </p:nvSpPr>
          <p:spPr>
            <a:xfrm>
              <a:off x="5722373" y="2204883"/>
              <a:ext cx="388374" cy="2163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  <p:sp>
          <p:nvSpPr>
            <p:cNvPr id="98" name="Dreptunghi 97">
              <a:extLst>
                <a:ext uri="{FF2B5EF4-FFF2-40B4-BE49-F238E27FC236}">
                  <a16:creationId xmlns:a16="http://schemas.microsoft.com/office/drawing/2014/main" id="{5426C094-63FB-6C8D-5B53-3BE779C16093}"/>
                </a:ext>
              </a:extLst>
            </p:cNvPr>
            <p:cNvSpPr/>
            <p:nvPr/>
          </p:nvSpPr>
          <p:spPr>
            <a:xfrm>
              <a:off x="5722374" y="2563760"/>
              <a:ext cx="388374" cy="2163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</p:grpSp>
      <p:pic>
        <p:nvPicPr>
          <p:cNvPr id="10" name="Imagine 9" descr="O imagine care conține cerc, Grafică, alb și negru&#10;&#10;Descriere generată automat">
            <a:extLst>
              <a:ext uri="{FF2B5EF4-FFF2-40B4-BE49-F238E27FC236}">
                <a16:creationId xmlns:a16="http://schemas.microsoft.com/office/drawing/2014/main" id="{C65FB657-51BB-A1D2-AD51-C94B93456C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61584" y="5840672"/>
            <a:ext cx="750231" cy="683247"/>
          </a:xfrm>
          <a:prstGeom prst="rect">
            <a:avLst/>
          </a:prstGeom>
        </p:spPr>
      </p:pic>
      <p:grpSp>
        <p:nvGrpSpPr>
          <p:cNvPr id="15" name="Grupare 14">
            <a:extLst>
              <a:ext uri="{FF2B5EF4-FFF2-40B4-BE49-F238E27FC236}">
                <a16:creationId xmlns:a16="http://schemas.microsoft.com/office/drawing/2014/main" id="{DAA9DA64-4EB1-170D-AF66-4F0C92604908}"/>
              </a:ext>
            </a:extLst>
          </p:cNvPr>
          <p:cNvGrpSpPr/>
          <p:nvPr/>
        </p:nvGrpSpPr>
        <p:grpSpPr>
          <a:xfrm>
            <a:off x="2845592" y="6004062"/>
            <a:ext cx="182098" cy="356995"/>
            <a:chOff x="5813931" y="2688351"/>
            <a:chExt cx="576488" cy="1241108"/>
          </a:xfrm>
        </p:grpSpPr>
        <p:sp>
          <p:nvSpPr>
            <p:cNvPr id="12" name="Dreptunghi 11">
              <a:extLst>
                <a:ext uri="{FF2B5EF4-FFF2-40B4-BE49-F238E27FC236}">
                  <a16:creationId xmlns:a16="http://schemas.microsoft.com/office/drawing/2014/main" id="{830BD0E2-DD77-8CAF-47D9-09D42795311E}"/>
                </a:ext>
              </a:extLst>
            </p:cNvPr>
            <p:cNvSpPr/>
            <p:nvPr/>
          </p:nvSpPr>
          <p:spPr>
            <a:xfrm>
              <a:off x="5919857" y="3605944"/>
              <a:ext cx="362338" cy="32351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  <p:sp>
          <p:nvSpPr>
            <p:cNvPr id="14" name="Trapez 13">
              <a:extLst>
                <a:ext uri="{FF2B5EF4-FFF2-40B4-BE49-F238E27FC236}">
                  <a16:creationId xmlns:a16="http://schemas.microsoft.com/office/drawing/2014/main" id="{797EE831-CD58-AFD5-1DAE-9D9738DA728E}"/>
                </a:ext>
              </a:extLst>
            </p:cNvPr>
            <p:cNvSpPr/>
            <p:nvPr/>
          </p:nvSpPr>
          <p:spPr>
            <a:xfrm flipV="1">
              <a:off x="5813931" y="2688351"/>
              <a:ext cx="576488" cy="854266"/>
            </a:xfrm>
            <a:prstGeom prst="trapezoid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</p:grpSp>
      <p:grpSp>
        <p:nvGrpSpPr>
          <p:cNvPr id="9" name="Grupare 8">
            <a:extLst>
              <a:ext uri="{FF2B5EF4-FFF2-40B4-BE49-F238E27FC236}">
                <a16:creationId xmlns:a16="http://schemas.microsoft.com/office/drawing/2014/main" id="{58932DDE-B84B-0A71-09EB-EED42FF49536}"/>
              </a:ext>
            </a:extLst>
          </p:cNvPr>
          <p:cNvGrpSpPr/>
          <p:nvPr/>
        </p:nvGrpSpPr>
        <p:grpSpPr>
          <a:xfrm>
            <a:off x="-9906001" y="4674528"/>
            <a:ext cx="9104585" cy="1588272"/>
            <a:chOff x="656896" y="4477459"/>
            <a:chExt cx="9104585" cy="1588272"/>
          </a:xfrm>
        </p:grpSpPr>
        <p:sp>
          <p:nvSpPr>
            <p:cNvPr id="3" name="Hexagon 2">
              <a:extLst>
                <a:ext uri="{FF2B5EF4-FFF2-40B4-BE49-F238E27FC236}">
                  <a16:creationId xmlns:a16="http://schemas.microsoft.com/office/drawing/2014/main" id="{7038DAFE-80D5-B48F-285D-272534D2D6CF}"/>
                </a:ext>
              </a:extLst>
            </p:cNvPr>
            <p:cNvSpPr/>
            <p:nvPr/>
          </p:nvSpPr>
          <p:spPr>
            <a:xfrm>
              <a:off x="656896" y="4686957"/>
              <a:ext cx="9104585" cy="985344"/>
            </a:xfrm>
            <a:prstGeom prst="hexagon">
              <a:avLst/>
            </a:prstGeom>
            <a:solidFill>
              <a:srgbClr val="04638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  <p:pic>
          <p:nvPicPr>
            <p:cNvPr id="8" name="Imagine 7" descr="O imagine care conține Font, text, Grafică, tipografie&#10;&#10;Descriere generată automat">
              <a:extLst>
                <a:ext uri="{FF2B5EF4-FFF2-40B4-BE49-F238E27FC236}">
                  <a16:creationId xmlns:a16="http://schemas.microsoft.com/office/drawing/2014/main" id="{2E254363-10F5-44FE-1252-BDECC3E38B7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650124" y="4477459"/>
              <a:ext cx="7420303" cy="1588272"/>
            </a:xfrm>
            <a:prstGeom prst="rect">
              <a:avLst/>
            </a:prstGeom>
          </p:spPr>
        </p:pic>
      </p:grpSp>
      <p:grpSp>
        <p:nvGrpSpPr>
          <p:cNvPr id="20" name="Grupare 19">
            <a:extLst>
              <a:ext uri="{FF2B5EF4-FFF2-40B4-BE49-F238E27FC236}">
                <a16:creationId xmlns:a16="http://schemas.microsoft.com/office/drawing/2014/main" id="{A623A08A-957F-0651-D568-1A358DA4A6F6}"/>
              </a:ext>
            </a:extLst>
          </p:cNvPr>
          <p:cNvGrpSpPr/>
          <p:nvPr/>
        </p:nvGrpSpPr>
        <p:grpSpPr>
          <a:xfrm>
            <a:off x="-3366596" y="1014905"/>
            <a:ext cx="2561896" cy="2496206"/>
            <a:chOff x="-3419148" y="1146285"/>
            <a:chExt cx="2561896" cy="2496206"/>
          </a:xfrm>
        </p:grpSpPr>
        <p:sp>
          <p:nvSpPr>
            <p:cNvPr id="16" name="Hexagon 15">
              <a:extLst>
                <a:ext uri="{FF2B5EF4-FFF2-40B4-BE49-F238E27FC236}">
                  <a16:creationId xmlns:a16="http://schemas.microsoft.com/office/drawing/2014/main" id="{6666A367-9FED-1581-8F3C-95E39D051E5C}"/>
                </a:ext>
              </a:extLst>
            </p:cNvPr>
            <p:cNvSpPr/>
            <p:nvPr/>
          </p:nvSpPr>
          <p:spPr>
            <a:xfrm>
              <a:off x="-3419148" y="1146285"/>
              <a:ext cx="2561896" cy="2496206"/>
            </a:xfrm>
            <a:prstGeom prst="hexagon">
              <a:avLst/>
            </a:prstGeom>
            <a:solidFill>
              <a:srgbClr val="06807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  <p:pic>
          <p:nvPicPr>
            <p:cNvPr id="17" name="Imagine 16" descr="O imagine care conține Componenta circuitului, Componentă electronică, Componentă de circuit pasiv, Inginerie electronică&#10;&#10;Descriere generată automat">
              <a:extLst>
                <a:ext uri="{FF2B5EF4-FFF2-40B4-BE49-F238E27FC236}">
                  <a16:creationId xmlns:a16="http://schemas.microsoft.com/office/drawing/2014/main" id="{E7A2BA9A-FD22-74C1-15B6-CBAE341DE09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-3040117" y="1482615"/>
              <a:ext cx="1810408" cy="1836683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</p:grpSp>
      <p:grpSp>
        <p:nvGrpSpPr>
          <p:cNvPr id="25" name="Grupare 24">
            <a:extLst>
              <a:ext uri="{FF2B5EF4-FFF2-40B4-BE49-F238E27FC236}">
                <a16:creationId xmlns:a16="http://schemas.microsoft.com/office/drawing/2014/main" id="{DD6993EF-29EA-C397-8BE3-1FAB1BE2043A}"/>
              </a:ext>
            </a:extLst>
          </p:cNvPr>
          <p:cNvGrpSpPr/>
          <p:nvPr/>
        </p:nvGrpSpPr>
        <p:grpSpPr>
          <a:xfrm>
            <a:off x="12743793" y="1657121"/>
            <a:ext cx="9178815" cy="1487674"/>
            <a:chOff x="2430517" y="1617707"/>
            <a:chExt cx="9178815" cy="1487674"/>
          </a:xfrm>
        </p:grpSpPr>
        <p:sp>
          <p:nvSpPr>
            <p:cNvPr id="22" name="Hexagon 21">
              <a:extLst>
                <a:ext uri="{FF2B5EF4-FFF2-40B4-BE49-F238E27FC236}">
                  <a16:creationId xmlns:a16="http://schemas.microsoft.com/office/drawing/2014/main" id="{263C5DA6-22B8-C6A4-671F-789856BC1B9C}"/>
                </a:ext>
              </a:extLst>
            </p:cNvPr>
            <p:cNvSpPr/>
            <p:nvPr/>
          </p:nvSpPr>
          <p:spPr>
            <a:xfrm>
              <a:off x="2430517" y="1836026"/>
              <a:ext cx="9104585" cy="985344"/>
            </a:xfrm>
            <a:prstGeom prst="hexagon">
              <a:avLst/>
            </a:prstGeom>
            <a:solidFill>
              <a:srgbClr val="06807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  <p:pic>
          <p:nvPicPr>
            <p:cNvPr id="24" name="Imagine 23" descr="O imagine care conține Font, text, Grafică, design grafic&#10;&#10;Descriere generată automat">
              <a:extLst>
                <a:ext uri="{FF2B5EF4-FFF2-40B4-BE49-F238E27FC236}">
                  <a16:creationId xmlns:a16="http://schemas.microsoft.com/office/drawing/2014/main" id="{916154B3-7779-C9D4-1782-4CD0A4E9F8D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704444" y="1617707"/>
              <a:ext cx="8904888" cy="1487674"/>
            </a:xfrm>
            <a:prstGeom prst="rect">
              <a:avLst/>
            </a:prstGeom>
          </p:spPr>
        </p:pic>
      </p:grpSp>
      <p:grpSp>
        <p:nvGrpSpPr>
          <p:cNvPr id="30" name="Grupare 29">
            <a:extLst>
              <a:ext uri="{FF2B5EF4-FFF2-40B4-BE49-F238E27FC236}">
                <a16:creationId xmlns:a16="http://schemas.microsoft.com/office/drawing/2014/main" id="{7BBC9342-3AD8-4624-3D3E-46CC60085181}"/>
              </a:ext>
            </a:extLst>
          </p:cNvPr>
          <p:cNvGrpSpPr/>
          <p:nvPr/>
        </p:nvGrpSpPr>
        <p:grpSpPr>
          <a:xfrm>
            <a:off x="12787804" y="4215305"/>
            <a:ext cx="2561896" cy="2496206"/>
            <a:chOff x="13357990" y="4220560"/>
            <a:chExt cx="2561896" cy="2496206"/>
          </a:xfrm>
        </p:grpSpPr>
        <p:sp>
          <p:nvSpPr>
            <p:cNvPr id="28" name="Hexagon 27">
              <a:extLst>
                <a:ext uri="{FF2B5EF4-FFF2-40B4-BE49-F238E27FC236}">
                  <a16:creationId xmlns:a16="http://schemas.microsoft.com/office/drawing/2014/main" id="{9E653DF5-CB89-3359-C292-767FDB8F10B2}"/>
                </a:ext>
              </a:extLst>
            </p:cNvPr>
            <p:cNvSpPr/>
            <p:nvPr/>
          </p:nvSpPr>
          <p:spPr>
            <a:xfrm>
              <a:off x="13357990" y="4220560"/>
              <a:ext cx="2561896" cy="2496206"/>
            </a:xfrm>
            <a:prstGeom prst="hexagon">
              <a:avLst/>
            </a:prstGeom>
            <a:solidFill>
              <a:srgbClr val="04638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  <p:pic>
          <p:nvPicPr>
            <p:cNvPr id="29" name="Imagine 28">
              <a:extLst>
                <a:ext uri="{FF2B5EF4-FFF2-40B4-BE49-F238E27FC236}">
                  <a16:creationId xmlns:a16="http://schemas.microsoft.com/office/drawing/2014/main" id="{40C41154-6C45-D597-D76F-42BCE4F8CAB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3737019" y="4550322"/>
              <a:ext cx="1823547" cy="1823547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</p:grpSp>
      <p:sp>
        <p:nvSpPr>
          <p:cNvPr id="33" name="Dreptunghi: colțuri rotunjite 32">
            <a:extLst>
              <a:ext uri="{FF2B5EF4-FFF2-40B4-BE49-F238E27FC236}">
                <a16:creationId xmlns:a16="http://schemas.microsoft.com/office/drawing/2014/main" id="{9E4A1D84-1249-D776-276F-AD55CEBA732C}"/>
              </a:ext>
            </a:extLst>
          </p:cNvPr>
          <p:cNvSpPr/>
          <p:nvPr/>
        </p:nvSpPr>
        <p:spPr>
          <a:xfrm>
            <a:off x="3430800" y="6042363"/>
            <a:ext cx="478067" cy="498525"/>
          </a:xfrm>
          <a:prstGeom prst="roundRect">
            <a:avLst/>
          </a:prstGeom>
          <a:solidFill>
            <a:schemeClr val="bg1"/>
          </a:solidFill>
          <a:ln w="57150">
            <a:noFill/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35" name="Trapez 34">
            <a:extLst>
              <a:ext uri="{FF2B5EF4-FFF2-40B4-BE49-F238E27FC236}">
                <a16:creationId xmlns:a16="http://schemas.microsoft.com/office/drawing/2014/main" id="{7ED120C5-1C3E-BD9C-AACB-01FB5A4D9C9D}"/>
              </a:ext>
            </a:extLst>
          </p:cNvPr>
          <p:cNvSpPr/>
          <p:nvPr/>
        </p:nvSpPr>
        <p:spPr>
          <a:xfrm rot="21000000" flipV="1">
            <a:off x="3814792" y="5793009"/>
            <a:ext cx="94651" cy="138994"/>
          </a:xfrm>
          <a:prstGeom prst="trapezoi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38" name="Trapez 37">
            <a:extLst>
              <a:ext uri="{FF2B5EF4-FFF2-40B4-BE49-F238E27FC236}">
                <a16:creationId xmlns:a16="http://schemas.microsoft.com/office/drawing/2014/main" id="{4665A692-E74B-78E0-A586-9C65E67BB3BF}"/>
              </a:ext>
            </a:extLst>
          </p:cNvPr>
          <p:cNvSpPr/>
          <p:nvPr/>
        </p:nvSpPr>
        <p:spPr>
          <a:xfrm rot="5700000" flipV="1">
            <a:off x="3988490" y="5974592"/>
            <a:ext cx="109342" cy="120319"/>
          </a:xfrm>
          <a:prstGeom prst="trapezoi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40" name="Trapez 39">
            <a:extLst>
              <a:ext uri="{FF2B5EF4-FFF2-40B4-BE49-F238E27FC236}">
                <a16:creationId xmlns:a16="http://schemas.microsoft.com/office/drawing/2014/main" id="{2D3C37C7-DF50-2042-F2D9-881F4A632799}"/>
              </a:ext>
            </a:extLst>
          </p:cNvPr>
          <p:cNvSpPr/>
          <p:nvPr/>
        </p:nvSpPr>
        <p:spPr>
          <a:xfrm rot="2160000" flipV="1">
            <a:off x="3939202" y="5814238"/>
            <a:ext cx="94651" cy="138994"/>
          </a:xfrm>
          <a:prstGeom prst="trapezoi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43" name="Arc plin 42">
            <a:extLst>
              <a:ext uri="{FF2B5EF4-FFF2-40B4-BE49-F238E27FC236}">
                <a16:creationId xmlns:a16="http://schemas.microsoft.com/office/drawing/2014/main" id="{60C4F87A-F1D8-A799-D88D-1539AF7B9CBC}"/>
              </a:ext>
            </a:extLst>
          </p:cNvPr>
          <p:cNvSpPr/>
          <p:nvPr/>
        </p:nvSpPr>
        <p:spPr>
          <a:xfrm rot="18360000">
            <a:off x="3436425" y="5793056"/>
            <a:ext cx="403303" cy="361854"/>
          </a:xfrm>
          <a:prstGeom prst="blockArc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>
              <a:solidFill>
                <a:schemeClr val="tx1"/>
              </a:solidFill>
            </a:endParaRPr>
          </a:p>
        </p:txBody>
      </p:sp>
      <p:pic>
        <p:nvPicPr>
          <p:cNvPr id="11" name="Imagine 10" descr="O imagine care conține clipart, Grafică, simbol, cerc&#10;&#10;Descriere generată automat">
            <a:extLst>
              <a:ext uri="{FF2B5EF4-FFF2-40B4-BE49-F238E27FC236}">
                <a16:creationId xmlns:a16="http://schemas.microsoft.com/office/drawing/2014/main" id="{673AAB9E-5B98-ED99-C186-3F8943CE97B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176993" y="5658970"/>
            <a:ext cx="1081367" cy="1025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92006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63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ine 17" descr="O imagine care conține acva, Turcoaz, Teal, albastru&#10;&#10;Descriere generată automat">
            <a:extLst>
              <a:ext uri="{FF2B5EF4-FFF2-40B4-BE49-F238E27FC236}">
                <a16:creationId xmlns:a16="http://schemas.microsoft.com/office/drawing/2014/main" id="{98A89201-527D-8BCC-2BFF-A5D5FBB4EA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9" y="13240"/>
            <a:ext cx="12203501" cy="6862671"/>
          </a:xfrm>
          <a:prstGeom prst="rect">
            <a:avLst/>
          </a:prstGeom>
        </p:spPr>
      </p:pic>
      <p:pic>
        <p:nvPicPr>
          <p:cNvPr id="3" name="Imagine 2" descr="O imagine care conține Font, text, Grafică, siglă&#10;&#10;Descriere generată automat">
            <a:extLst>
              <a:ext uri="{FF2B5EF4-FFF2-40B4-BE49-F238E27FC236}">
                <a16:creationId xmlns:a16="http://schemas.microsoft.com/office/drawing/2014/main" id="{7E216778-60FF-5F0D-95D2-71AE706F92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6116" y="-92682"/>
            <a:ext cx="6566337" cy="1380914"/>
          </a:xfrm>
          <a:prstGeom prst="rect">
            <a:avLst/>
          </a:prstGeom>
        </p:spPr>
      </p:pic>
      <p:grpSp>
        <p:nvGrpSpPr>
          <p:cNvPr id="28" name="Grupare 27">
            <a:extLst>
              <a:ext uri="{FF2B5EF4-FFF2-40B4-BE49-F238E27FC236}">
                <a16:creationId xmlns:a16="http://schemas.microsoft.com/office/drawing/2014/main" id="{54B3C1A8-84E5-8CA5-CEB4-2FC8993A9F69}"/>
              </a:ext>
            </a:extLst>
          </p:cNvPr>
          <p:cNvGrpSpPr/>
          <p:nvPr/>
        </p:nvGrpSpPr>
        <p:grpSpPr>
          <a:xfrm>
            <a:off x="2430517" y="1617707"/>
            <a:ext cx="9178815" cy="1487674"/>
            <a:chOff x="2430517" y="1617707"/>
            <a:chExt cx="9178815" cy="1487674"/>
          </a:xfrm>
        </p:grpSpPr>
        <p:sp>
          <p:nvSpPr>
            <p:cNvPr id="11" name="Hexagon 10">
              <a:extLst>
                <a:ext uri="{FF2B5EF4-FFF2-40B4-BE49-F238E27FC236}">
                  <a16:creationId xmlns:a16="http://schemas.microsoft.com/office/drawing/2014/main" id="{4FE2F93F-55F7-09A4-BBF0-A54D715AA515}"/>
                </a:ext>
              </a:extLst>
            </p:cNvPr>
            <p:cNvSpPr/>
            <p:nvPr/>
          </p:nvSpPr>
          <p:spPr>
            <a:xfrm>
              <a:off x="2430517" y="1836026"/>
              <a:ext cx="9104585" cy="985344"/>
            </a:xfrm>
            <a:prstGeom prst="hexagon">
              <a:avLst/>
            </a:prstGeom>
            <a:solidFill>
              <a:srgbClr val="06807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  <p:pic>
          <p:nvPicPr>
            <p:cNvPr id="25" name="Imagine 24" descr="O imagine care conține Font, text, Grafică, design grafic&#10;&#10;Descriere generată automat">
              <a:extLst>
                <a:ext uri="{FF2B5EF4-FFF2-40B4-BE49-F238E27FC236}">
                  <a16:creationId xmlns:a16="http://schemas.microsoft.com/office/drawing/2014/main" id="{E5580B52-8B7B-5196-5458-E63EF4CE1F5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704444" y="1617707"/>
              <a:ext cx="8904888" cy="1487674"/>
            </a:xfrm>
            <a:prstGeom prst="rect">
              <a:avLst/>
            </a:prstGeom>
          </p:spPr>
        </p:pic>
      </p:grpSp>
      <p:grpSp>
        <p:nvGrpSpPr>
          <p:cNvPr id="30" name="Grupare 29">
            <a:extLst>
              <a:ext uri="{FF2B5EF4-FFF2-40B4-BE49-F238E27FC236}">
                <a16:creationId xmlns:a16="http://schemas.microsoft.com/office/drawing/2014/main" id="{FB89DAFF-67CE-A98D-C1BD-819276A4112F}"/>
              </a:ext>
            </a:extLst>
          </p:cNvPr>
          <p:cNvGrpSpPr/>
          <p:nvPr/>
        </p:nvGrpSpPr>
        <p:grpSpPr>
          <a:xfrm>
            <a:off x="656896" y="4477459"/>
            <a:ext cx="9104585" cy="1588272"/>
            <a:chOff x="656896" y="4477459"/>
            <a:chExt cx="9104585" cy="1588272"/>
          </a:xfrm>
        </p:grpSpPr>
        <p:sp>
          <p:nvSpPr>
            <p:cNvPr id="16" name="Hexagon 15">
              <a:extLst>
                <a:ext uri="{FF2B5EF4-FFF2-40B4-BE49-F238E27FC236}">
                  <a16:creationId xmlns:a16="http://schemas.microsoft.com/office/drawing/2014/main" id="{29BC6645-BEF7-69B5-45C7-ABA1E2C9D156}"/>
                </a:ext>
              </a:extLst>
            </p:cNvPr>
            <p:cNvSpPr/>
            <p:nvPr/>
          </p:nvSpPr>
          <p:spPr>
            <a:xfrm>
              <a:off x="656896" y="4686957"/>
              <a:ext cx="9104585" cy="985344"/>
            </a:xfrm>
            <a:prstGeom prst="hexagon">
              <a:avLst/>
            </a:prstGeom>
            <a:solidFill>
              <a:srgbClr val="04638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  <p:pic>
          <p:nvPicPr>
            <p:cNvPr id="26" name="Imagine 25" descr="O imagine care conține Font, text, Grafică, tipografie&#10;&#10;Descriere generată automat">
              <a:extLst>
                <a:ext uri="{FF2B5EF4-FFF2-40B4-BE49-F238E27FC236}">
                  <a16:creationId xmlns:a16="http://schemas.microsoft.com/office/drawing/2014/main" id="{D0BEBC8D-3AE2-4F3F-76D0-D275FC75459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650124" y="4477459"/>
              <a:ext cx="7420303" cy="1588272"/>
            </a:xfrm>
            <a:prstGeom prst="rect">
              <a:avLst/>
            </a:prstGeom>
          </p:spPr>
        </p:pic>
      </p:grpSp>
      <p:grpSp>
        <p:nvGrpSpPr>
          <p:cNvPr id="40" name="Grupare 39">
            <a:extLst>
              <a:ext uri="{FF2B5EF4-FFF2-40B4-BE49-F238E27FC236}">
                <a16:creationId xmlns:a16="http://schemas.microsoft.com/office/drawing/2014/main" id="{0B4D4573-30EF-4260-99A0-2ADF6B6022D3}"/>
              </a:ext>
            </a:extLst>
          </p:cNvPr>
          <p:cNvGrpSpPr/>
          <p:nvPr/>
        </p:nvGrpSpPr>
        <p:grpSpPr>
          <a:xfrm>
            <a:off x="653611" y="1106871"/>
            <a:ext cx="2561896" cy="2496206"/>
            <a:chOff x="-3419148" y="1146285"/>
            <a:chExt cx="2561896" cy="2496206"/>
          </a:xfrm>
        </p:grpSpPr>
        <p:sp>
          <p:nvSpPr>
            <p:cNvPr id="38" name="Hexagon 37">
              <a:extLst>
                <a:ext uri="{FF2B5EF4-FFF2-40B4-BE49-F238E27FC236}">
                  <a16:creationId xmlns:a16="http://schemas.microsoft.com/office/drawing/2014/main" id="{B0BE6AE6-4B58-5598-C65A-0B2F530008A4}"/>
                </a:ext>
              </a:extLst>
            </p:cNvPr>
            <p:cNvSpPr/>
            <p:nvPr/>
          </p:nvSpPr>
          <p:spPr>
            <a:xfrm>
              <a:off x="-3419148" y="1146285"/>
              <a:ext cx="2561896" cy="2496206"/>
            </a:xfrm>
            <a:prstGeom prst="hexagon">
              <a:avLst/>
            </a:prstGeom>
            <a:solidFill>
              <a:srgbClr val="06807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  <p:pic>
          <p:nvPicPr>
            <p:cNvPr id="39" name="Imagine 38" descr="O imagine care conține Componenta circuitului, Componentă electronică, Componentă de circuit pasiv, Inginerie electronică&#10;&#10;Descriere generată automat">
              <a:extLst>
                <a:ext uri="{FF2B5EF4-FFF2-40B4-BE49-F238E27FC236}">
                  <a16:creationId xmlns:a16="http://schemas.microsoft.com/office/drawing/2014/main" id="{86BC66DD-6D84-F0D1-D6C1-7D2EBB71DC7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-3040117" y="1482615"/>
              <a:ext cx="1810408" cy="1836683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</p:grpSp>
      <p:grpSp>
        <p:nvGrpSpPr>
          <p:cNvPr id="46" name="Grupare 45">
            <a:extLst>
              <a:ext uri="{FF2B5EF4-FFF2-40B4-BE49-F238E27FC236}">
                <a16:creationId xmlns:a16="http://schemas.microsoft.com/office/drawing/2014/main" id="{58BEC52D-96AC-60F2-A8AA-C21DA47BA479}"/>
              </a:ext>
            </a:extLst>
          </p:cNvPr>
          <p:cNvGrpSpPr/>
          <p:nvPr/>
        </p:nvGrpSpPr>
        <p:grpSpPr>
          <a:xfrm>
            <a:off x="9048749" y="4023491"/>
            <a:ext cx="2561896" cy="2496206"/>
            <a:chOff x="13357990" y="4220560"/>
            <a:chExt cx="2561896" cy="2496206"/>
          </a:xfrm>
        </p:grpSpPr>
        <p:sp>
          <p:nvSpPr>
            <p:cNvPr id="43" name="Hexagon 42">
              <a:extLst>
                <a:ext uri="{FF2B5EF4-FFF2-40B4-BE49-F238E27FC236}">
                  <a16:creationId xmlns:a16="http://schemas.microsoft.com/office/drawing/2014/main" id="{4D0AC26A-8BFB-BC8A-8BE4-ED026F3C631E}"/>
                </a:ext>
              </a:extLst>
            </p:cNvPr>
            <p:cNvSpPr/>
            <p:nvPr/>
          </p:nvSpPr>
          <p:spPr>
            <a:xfrm>
              <a:off x="13357990" y="4220560"/>
              <a:ext cx="2561896" cy="2496206"/>
            </a:xfrm>
            <a:prstGeom prst="hexagon">
              <a:avLst/>
            </a:prstGeom>
            <a:solidFill>
              <a:srgbClr val="04638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  <p:pic>
          <p:nvPicPr>
            <p:cNvPr id="44" name="Imagine 43">
              <a:extLst>
                <a:ext uri="{FF2B5EF4-FFF2-40B4-BE49-F238E27FC236}">
                  <a16:creationId xmlns:a16="http://schemas.microsoft.com/office/drawing/2014/main" id="{176FDBFF-20A3-590E-CC59-59C89355F95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3737019" y="4550322"/>
              <a:ext cx="1823547" cy="1823547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</p:grpSp>
      <p:sp>
        <p:nvSpPr>
          <p:cNvPr id="47" name="Dreptunghi: colțuri rotunjite 46">
            <a:extLst>
              <a:ext uri="{FF2B5EF4-FFF2-40B4-BE49-F238E27FC236}">
                <a16:creationId xmlns:a16="http://schemas.microsoft.com/office/drawing/2014/main" id="{74967FBD-E608-3219-1F05-3CA7122A5964}"/>
              </a:ext>
            </a:extLst>
          </p:cNvPr>
          <p:cNvSpPr/>
          <p:nvPr/>
        </p:nvSpPr>
        <p:spPr>
          <a:xfrm>
            <a:off x="226918" y="7488329"/>
            <a:ext cx="11710147" cy="1008531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o-RO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o-RO"/>
          </a:p>
        </p:txBody>
      </p:sp>
      <p:sp>
        <p:nvSpPr>
          <p:cNvPr id="48" name="Dreptunghi: colțuri rotunjite 47">
            <a:extLst>
              <a:ext uri="{FF2B5EF4-FFF2-40B4-BE49-F238E27FC236}">
                <a16:creationId xmlns:a16="http://schemas.microsoft.com/office/drawing/2014/main" id="{B5B64396-250F-EE3E-837B-0DA48E5273DA}"/>
              </a:ext>
            </a:extLst>
          </p:cNvPr>
          <p:cNvSpPr/>
          <p:nvPr/>
        </p:nvSpPr>
        <p:spPr>
          <a:xfrm>
            <a:off x="3509243" y="7767098"/>
            <a:ext cx="626628" cy="544316"/>
          </a:xfrm>
          <a:prstGeom prst="roundRect">
            <a:avLst/>
          </a:prstGeom>
          <a:solidFill>
            <a:schemeClr val="bg1"/>
          </a:solidFill>
          <a:ln w="57150">
            <a:noFill/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o-RO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o-RO"/>
          </a:p>
        </p:txBody>
      </p:sp>
      <p:sp>
        <p:nvSpPr>
          <p:cNvPr id="49" name="Trapez 48">
            <a:extLst>
              <a:ext uri="{FF2B5EF4-FFF2-40B4-BE49-F238E27FC236}">
                <a16:creationId xmlns:a16="http://schemas.microsoft.com/office/drawing/2014/main" id="{54413F37-2187-AF66-CAEB-6EB2EB15FCDF}"/>
              </a:ext>
            </a:extLst>
          </p:cNvPr>
          <p:cNvSpPr/>
          <p:nvPr/>
        </p:nvSpPr>
        <p:spPr>
          <a:xfrm rot="21000000" flipV="1">
            <a:off x="3858304" y="7818268"/>
            <a:ext cx="124064" cy="151761"/>
          </a:xfrm>
          <a:prstGeom prst="trapezoi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o-RO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o-RO"/>
          </a:p>
        </p:txBody>
      </p:sp>
      <p:sp>
        <p:nvSpPr>
          <p:cNvPr id="50" name="Trapez 49">
            <a:extLst>
              <a:ext uri="{FF2B5EF4-FFF2-40B4-BE49-F238E27FC236}">
                <a16:creationId xmlns:a16="http://schemas.microsoft.com/office/drawing/2014/main" id="{517A96CC-6314-618F-CE10-2EA4E6D988F4}"/>
              </a:ext>
            </a:extLst>
          </p:cNvPr>
          <p:cNvSpPr/>
          <p:nvPr/>
        </p:nvSpPr>
        <p:spPr>
          <a:xfrm rot="5700000" flipV="1">
            <a:off x="3936344" y="7883004"/>
            <a:ext cx="119385" cy="157708"/>
          </a:xfrm>
          <a:prstGeom prst="trapezoi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o-RO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o-RO"/>
          </a:p>
        </p:txBody>
      </p:sp>
      <p:sp>
        <p:nvSpPr>
          <p:cNvPr id="51" name="Trapez 50">
            <a:extLst>
              <a:ext uri="{FF2B5EF4-FFF2-40B4-BE49-F238E27FC236}">
                <a16:creationId xmlns:a16="http://schemas.microsoft.com/office/drawing/2014/main" id="{EDC3FECF-399C-E425-3EF4-9BBB56BFDCB2}"/>
              </a:ext>
            </a:extLst>
          </p:cNvPr>
          <p:cNvSpPr/>
          <p:nvPr/>
        </p:nvSpPr>
        <p:spPr>
          <a:xfrm rot="2160000" flipV="1">
            <a:off x="3894052" y="7866831"/>
            <a:ext cx="124064" cy="151761"/>
          </a:xfrm>
          <a:prstGeom prst="trapezoi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o-RO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o-RO"/>
          </a:p>
        </p:txBody>
      </p:sp>
      <p:sp>
        <p:nvSpPr>
          <p:cNvPr id="52" name="Arc plin 51">
            <a:extLst>
              <a:ext uri="{FF2B5EF4-FFF2-40B4-BE49-F238E27FC236}">
                <a16:creationId xmlns:a16="http://schemas.microsoft.com/office/drawing/2014/main" id="{F56B71D8-8289-B213-49FD-26D55002BCD0}"/>
              </a:ext>
            </a:extLst>
          </p:cNvPr>
          <p:cNvSpPr/>
          <p:nvPr/>
        </p:nvSpPr>
        <p:spPr>
          <a:xfrm>
            <a:off x="3610176" y="7541557"/>
            <a:ext cx="424761" cy="491706"/>
          </a:xfrm>
          <a:prstGeom prst="blockArc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o-RO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o-RO">
              <a:solidFill>
                <a:schemeClr val="tx1"/>
              </a:solidFill>
            </a:endParaRPr>
          </a:p>
        </p:txBody>
      </p:sp>
      <p:sp>
        <p:nvSpPr>
          <p:cNvPr id="53" name="Dreptunghi 52">
            <a:extLst>
              <a:ext uri="{FF2B5EF4-FFF2-40B4-BE49-F238E27FC236}">
                <a16:creationId xmlns:a16="http://schemas.microsoft.com/office/drawing/2014/main" id="{28D5C03B-FC56-69B5-CFAF-D175C84BA246}"/>
              </a:ext>
            </a:extLst>
          </p:cNvPr>
          <p:cNvSpPr/>
          <p:nvPr/>
        </p:nvSpPr>
        <p:spPr>
          <a:xfrm rot="4020000">
            <a:off x="2078970" y="8044293"/>
            <a:ext cx="19960" cy="955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o-RO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o-RO"/>
          </a:p>
        </p:txBody>
      </p:sp>
      <p:sp>
        <p:nvSpPr>
          <p:cNvPr id="57" name="Dreptunghi 56">
            <a:extLst>
              <a:ext uri="{FF2B5EF4-FFF2-40B4-BE49-F238E27FC236}">
                <a16:creationId xmlns:a16="http://schemas.microsoft.com/office/drawing/2014/main" id="{EC2C73D5-E74E-7732-8727-830C04E3FB29}"/>
              </a:ext>
            </a:extLst>
          </p:cNvPr>
          <p:cNvSpPr/>
          <p:nvPr/>
        </p:nvSpPr>
        <p:spPr>
          <a:xfrm rot="2340000">
            <a:off x="2140006" y="8004852"/>
            <a:ext cx="22130" cy="861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o-RO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o-RO"/>
          </a:p>
        </p:txBody>
      </p:sp>
      <p:sp>
        <p:nvSpPr>
          <p:cNvPr id="61" name="Dreptunghi 60">
            <a:extLst>
              <a:ext uri="{FF2B5EF4-FFF2-40B4-BE49-F238E27FC236}">
                <a16:creationId xmlns:a16="http://schemas.microsoft.com/office/drawing/2014/main" id="{5252DC2D-F030-B0E5-03C0-CE51D83F5FEC}"/>
              </a:ext>
            </a:extLst>
          </p:cNvPr>
          <p:cNvSpPr/>
          <p:nvPr/>
        </p:nvSpPr>
        <p:spPr>
          <a:xfrm>
            <a:off x="2270848" y="8096601"/>
            <a:ext cx="22130" cy="861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o-RO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o-RO"/>
          </a:p>
        </p:txBody>
      </p:sp>
      <p:sp>
        <p:nvSpPr>
          <p:cNvPr id="65" name="Dreptunghi 64">
            <a:extLst>
              <a:ext uri="{FF2B5EF4-FFF2-40B4-BE49-F238E27FC236}">
                <a16:creationId xmlns:a16="http://schemas.microsoft.com/office/drawing/2014/main" id="{BF08497B-81A0-ACA3-3D0A-274E76EC7AC8}"/>
              </a:ext>
            </a:extLst>
          </p:cNvPr>
          <p:cNvSpPr/>
          <p:nvPr/>
        </p:nvSpPr>
        <p:spPr>
          <a:xfrm rot="19320000">
            <a:off x="2246000" y="8017459"/>
            <a:ext cx="22130" cy="861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o-RO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o-RO"/>
          </a:p>
        </p:txBody>
      </p:sp>
      <p:sp>
        <p:nvSpPr>
          <p:cNvPr id="69" name="Dreptunghi 68">
            <a:extLst>
              <a:ext uri="{FF2B5EF4-FFF2-40B4-BE49-F238E27FC236}">
                <a16:creationId xmlns:a16="http://schemas.microsoft.com/office/drawing/2014/main" id="{C23DAC5D-55CE-A3D2-4C77-14BE70017C0C}"/>
              </a:ext>
            </a:extLst>
          </p:cNvPr>
          <p:cNvSpPr/>
          <p:nvPr/>
        </p:nvSpPr>
        <p:spPr>
          <a:xfrm rot="1500000">
            <a:off x="2183491" y="7882988"/>
            <a:ext cx="86193" cy="1554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o-RO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o-RO"/>
          </a:p>
        </p:txBody>
      </p:sp>
      <p:sp>
        <p:nvSpPr>
          <p:cNvPr id="73" name="Dreptunghi 72">
            <a:extLst>
              <a:ext uri="{FF2B5EF4-FFF2-40B4-BE49-F238E27FC236}">
                <a16:creationId xmlns:a16="http://schemas.microsoft.com/office/drawing/2014/main" id="{7B374FD0-AA33-BA89-B38A-ED5C3D733C8F}"/>
              </a:ext>
            </a:extLst>
          </p:cNvPr>
          <p:cNvSpPr/>
          <p:nvPr/>
        </p:nvSpPr>
        <p:spPr>
          <a:xfrm rot="19200000">
            <a:off x="2306956" y="7891392"/>
            <a:ext cx="22130" cy="777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o-RO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o-RO"/>
          </a:p>
        </p:txBody>
      </p:sp>
      <p:sp>
        <p:nvSpPr>
          <p:cNvPr id="77" name="Dreptunghi 76">
            <a:extLst>
              <a:ext uri="{FF2B5EF4-FFF2-40B4-BE49-F238E27FC236}">
                <a16:creationId xmlns:a16="http://schemas.microsoft.com/office/drawing/2014/main" id="{8CD7F27C-48F8-07A5-C641-95E7AD38A2A8}"/>
              </a:ext>
            </a:extLst>
          </p:cNvPr>
          <p:cNvSpPr/>
          <p:nvPr/>
        </p:nvSpPr>
        <p:spPr>
          <a:xfrm rot="4860000">
            <a:off x="2172539" y="7846545"/>
            <a:ext cx="19960" cy="861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o-RO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o-RO"/>
          </a:p>
        </p:txBody>
      </p:sp>
      <p:sp>
        <p:nvSpPr>
          <p:cNvPr id="81" name="Dreptunghi 80">
            <a:extLst>
              <a:ext uri="{FF2B5EF4-FFF2-40B4-BE49-F238E27FC236}">
                <a16:creationId xmlns:a16="http://schemas.microsoft.com/office/drawing/2014/main" id="{8B20852C-EAA8-9B3B-231A-CB133FFB1D5E}"/>
              </a:ext>
            </a:extLst>
          </p:cNvPr>
          <p:cNvSpPr/>
          <p:nvPr/>
        </p:nvSpPr>
        <p:spPr>
          <a:xfrm rot="13560000">
            <a:off x="2358514" y="7895571"/>
            <a:ext cx="19960" cy="861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o-RO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o-RO"/>
          </a:p>
        </p:txBody>
      </p:sp>
      <p:sp>
        <p:nvSpPr>
          <p:cNvPr id="85" name="Dreptunghi 84">
            <a:extLst>
              <a:ext uri="{FF2B5EF4-FFF2-40B4-BE49-F238E27FC236}">
                <a16:creationId xmlns:a16="http://schemas.microsoft.com/office/drawing/2014/main" id="{14F8BDF2-30AB-E45D-E57F-DE912E3395F9}"/>
              </a:ext>
            </a:extLst>
          </p:cNvPr>
          <p:cNvSpPr/>
          <p:nvPr/>
        </p:nvSpPr>
        <p:spPr>
          <a:xfrm rot="720000">
            <a:off x="2126416" y="7875984"/>
            <a:ext cx="22130" cy="777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o-RO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o-RO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6A5E4436-2117-F16D-A96D-60C3A4EDA2AD}"/>
              </a:ext>
            </a:extLst>
          </p:cNvPr>
          <p:cNvSpPr/>
          <p:nvPr/>
        </p:nvSpPr>
        <p:spPr>
          <a:xfrm>
            <a:off x="2239303" y="7797280"/>
            <a:ext cx="96675" cy="945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o-RO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o-RO"/>
          </a:p>
        </p:txBody>
      </p:sp>
      <p:grpSp>
        <p:nvGrpSpPr>
          <p:cNvPr id="91" name="Grupare 90">
            <a:extLst>
              <a:ext uri="{FF2B5EF4-FFF2-40B4-BE49-F238E27FC236}">
                <a16:creationId xmlns:a16="http://schemas.microsoft.com/office/drawing/2014/main" id="{232F7D61-88B8-77E8-1E3A-822D5FD7FE87}"/>
              </a:ext>
            </a:extLst>
          </p:cNvPr>
          <p:cNvGrpSpPr/>
          <p:nvPr/>
        </p:nvGrpSpPr>
        <p:grpSpPr>
          <a:xfrm>
            <a:off x="999022" y="7633984"/>
            <a:ext cx="732121" cy="709671"/>
            <a:chOff x="999022" y="7633984"/>
            <a:chExt cx="3482009" cy="2648606"/>
          </a:xfrm>
        </p:grpSpPr>
        <p:cxnSp>
          <p:nvCxnSpPr>
            <p:cNvPr id="137" name="Conector drept cu săgeată 136">
              <a:extLst>
                <a:ext uri="{FF2B5EF4-FFF2-40B4-BE49-F238E27FC236}">
                  <a16:creationId xmlns:a16="http://schemas.microsoft.com/office/drawing/2014/main" id="{A1696EF0-85B9-4749-D97E-396A62AB44AF}"/>
                </a:ext>
              </a:extLst>
            </p:cNvPr>
            <p:cNvCxnSpPr/>
            <p:nvPr/>
          </p:nvCxnSpPr>
          <p:spPr>
            <a:xfrm flipH="1">
              <a:off x="1367928" y="7633984"/>
              <a:ext cx="22772" cy="2648606"/>
            </a:xfrm>
            <a:prstGeom prst="straightConnector1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ector drept cu săgeată 137">
              <a:extLst>
                <a:ext uri="{FF2B5EF4-FFF2-40B4-BE49-F238E27FC236}">
                  <a16:creationId xmlns:a16="http://schemas.microsoft.com/office/drawing/2014/main" id="{B69056B2-95CB-E787-046A-836D2B91F2D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99022" y="9913685"/>
              <a:ext cx="3482009" cy="6297"/>
            </a:xfrm>
            <a:prstGeom prst="straightConnector1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Grupare 99">
            <a:extLst>
              <a:ext uri="{FF2B5EF4-FFF2-40B4-BE49-F238E27FC236}">
                <a16:creationId xmlns:a16="http://schemas.microsoft.com/office/drawing/2014/main" id="{13B64CD2-9F16-1828-4611-4F759358FAF6}"/>
              </a:ext>
            </a:extLst>
          </p:cNvPr>
          <p:cNvGrpSpPr/>
          <p:nvPr/>
        </p:nvGrpSpPr>
        <p:grpSpPr>
          <a:xfrm>
            <a:off x="1215905" y="7835671"/>
            <a:ext cx="134026" cy="260841"/>
            <a:chOff x="1215905" y="7835671"/>
            <a:chExt cx="499159" cy="750970"/>
          </a:xfrm>
        </p:grpSpPr>
        <p:cxnSp>
          <p:nvCxnSpPr>
            <p:cNvPr id="135" name="Conector drept cu săgeată 134">
              <a:extLst>
                <a:ext uri="{FF2B5EF4-FFF2-40B4-BE49-F238E27FC236}">
                  <a16:creationId xmlns:a16="http://schemas.microsoft.com/office/drawing/2014/main" id="{0E945B33-5BA1-FDDB-9BF5-ABCFA140DB8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215905" y="7835671"/>
              <a:ext cx="471591" cy="727218"/>
            </a:xfrm>
            <a:prstGeom prst="straightConnector1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0DEFF4B6-FC94-05E4-99DB-2B8B88DE9DFB}"/>
                </a:ext>
              </a:extLst>
            </p:cNvPr>
            <p:cNvSpPr/>
            <p:nvPr/>
          </p:nvSpPr>
          <p:spPr>
            <a:xfrm>
              <a:off x="1637833" y="8501722"/>
              <a:ext cx="77231" cy="849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o-RO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o-RO"/>
            </a:p>
          </p:txBody>
        </p:sp>
      </p:grpSp>
      <p:grpSp>
        <p:nvGrpSpPr>
          <p:cNvPr id="101" name="Grupare 100">
            <a:extLst>
              <a:ext uri="{FF2B5EF4-FFF2-40B4-BE49-F238E27FC236}">
                <a16:creationId xmlns:a16="http://schemas.microsoft.com/office/drawing/2014/main" id="{F51CB897-7B2D-D703-B40A-8954BA711A73}"/>
              </a:ext>
            </a:extLst>
          </p:cNvPr>
          <p:cNvGrpSpPr/>
          <p:nvPr/>
        </p:nvGrpSpPr>
        <p:grpSpPr>
          <a:xfrm>
            <a:off x="1077659" y="7826133"/>
            <a:ext cx="148714" cy="420021"/>
            <a:chOff x="1077659" y="7826133"/>
            <a:chExt cx="553865" cy="1209257"/>
          </a:xfrm>
        </p:grpSpPr>
        <p:cxnSp>
          <p:nvCxnSpPr>
            <p:cNvPr id="133" name="Conector drept cu săgeată 132">
              <a:extLst>
                <a:ext uri="{FF2B5EF4-FFF2-40B4-BE49-F238E27FC236}">
                  <a16:creationId xmlns:a16="http://schemas.microsoft.com/office/drawing/2014/main" id="{9C8B7BB0-5AAD-E089-5277-2CA3BE430F6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77659" y="7848381"/>
              <a:ext cx="523080" cy="1187009"/>
            </a:xfrm>
            <a:prstGeom prst="straightConnector1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EC5ABFAF-CA27-E29F-C0DA-C3503FF8DDA5}"/>
                </a:ext>
              </a:extLst>
            </p:cNvPr>
            <p:cNvSpPr/>
            <p:nvPr/>
          </p:nvSpPr>
          <p:spPr>
            <a:xfrm>
              <a:off x="1554293" y="7826133"/>
              <a:ext cx="77231" cy="849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o-RO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o-RO"/>
            </a:p>
          </p:txBody>
        </p:sp>
      </p:grpSp>
      <p:grpSp>
        <p:nvGrpSpPr>
          <p:cNvPr id="102" name="Grupare 101">
            <a:extLst>
              <a:ext uri="{FF2B5EF4-FFF2-40B4-BE49-F238E27FC236}">
                <a16:creationId xmlns:a16="http://schemas.microsoft.com/office/drawing/2014/main" id="{34013138-7A6B-15A0-E257-5773504FF7BC}"/>
              </a:ext>
            </a:extLst>
          </p:cNvPr>
          <p:cNvGrpSpPr/>
          <p:nvPr/>
        </p:nvGrpSpPr>
        <p:grpSpPr>
          <a:xfrm>
            <a:off x="1336870" y="7931827"/>
            <a:ext cx="263632" cy="153330"/>
            <a:chOff x="1336870" y="7931827"/>
            <a:chExt cx="981858" cy="441443"/>
          </a:xfrm>
        </p:grpSpPr>
        <p:cxnSp>
          <p:nvCxnSpPr>
            <p:cNvPr id="131" name="Conector drept cu săgeată 130">
              <a:extLst>
                <a:ext uri="{FF2B5EF4-FFF2-40B4-BE49-F238E27FC236}">
                  <a16:creationId xmlns:a16="http://schemas.microsoft.com/office/drawing/2014/main" id="{F4A82DA9-B454-35AF-6A5B-C7F2E242B4E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36870" y="7968228"/>
              <a:ext cx="957508" cy="405042"/>
            </a:xfrm>
            <a:prstGeom prst="straightConnector1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F403B7A7-551D-C208-9622-FB39A418087E}"/>
                </a:ext>
              </a:extLst>
            </p:cNvPr>
            <p:cNvSpPr/>
            <p:nvPr/>
          </p:nvSpPr>
          <p:spPr>
            <a:xfrm>
              <a:off x="2241497" y="7931827"/>
              <a:ext cx="77231" cy="849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o-RO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o-RO"/>
            </a:p>
          </p:txBody>
        </p:sp>
      </p:grpSp>
      <p:grpSp>
        <p:nvGrpSpPr>
          <p:cNvPr id="103" name="Grupare 102">
            <a:extLst>
              <a:ext uri="{FF2B5EF4-FFF2-40B4-BE49-F238E27FC236}">
                <a16:creationId xmlns:a16="http://schemas.microsoft.com/office/drawing/2014/main" id="{64C6E023-068A-833F-7B00-03B8F61340CB}"/>
              </a:ext>
            </a:extLst>
          </p:cNvPr>
          <p:cNvGrpSpPr/>
          <p:nvPr/>
        </p:nvGrpSpPr>
        <p:grpSpPr>
          <a:xfrm>
            <a:off x="1075931" y="7914711"/>
            <a:ext cx="253797" cy="181506"/>
            <a:chOff x="1075931" y="7914711"/>
            <a:chExt cx="945229" cy="522562"/>
          </a:xfrm>
        </p:grpSpPr>
        <p:cxnSp>
          <p:nvCxnSpPr>
            <p:cNvPr id="129" name="Conector drept cu săgeată 128">
              <a:extLst>
                <a:ext uri="{FF2B5EF4-FFF2-40B4-BE49-F238E27FC236}">
                  <a16:creationId xmlns:a16="http://schemas.microsoft.com/office/drawing/2014/main" id="{8B080677-F781-6882-8C6D-FD3C0E1C86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75931" y="7947311"/>
              <a:ext cx="934981" cy="489962"/>
            </a:xfrm>
            <a:prstGeom prst="straightConnector1">
              <a:avLst/>
            </a:prstGeom>
            <a:ln w="5715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4C109A8C-479A-9AB3-F086-A769B358A4A0}"/>
                </a:ext>
              </a:extLst>
            </p:cNvPr>
            <p:cNvSpPr/>
            <p:nvPr/>
          </p:nvSpPr>
          <p:spPr>
            <a:xfrm>
              <a:off x="1943929" y="7914711"/>
              <a:ext cx="77231" cy="849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o-RO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o-RO"/>
            </a:p>
          </p:txBody>
        </p:sp>
      </p:grpSp>
      <p:grpSp>
        <p:nvGrpSpPr>
          <p:cNvPr id="104" name="Grupare 103">
            <a:extLst>
              <a:ext uri="{FF2B5EF4-FFF2-40B4-BE49-F238E27FC236}">
                <a16:creationId xmlns:a16="http://schemas.microsoft.com/office/drawing/2014/main" id="{EBE7D34A-2C89-6F53-0A15-72FB9EE5E73A}"/>
              </a:ext>
            </a:extLst>
          </p:cNvPr>
          <p:cNvGrpSpPr/>
          <p:nvPr/>
        </p:nvGrpSpPr>
        <p:grpSpPr>
          <a:xfrm>
            <a:off x="1427493" y="7895842"/>
            <a:ext cx="116389" cy="243428"/>
            <a:chOff x="1427493" y="7895842"/>
            <a:chExt cx="437402" cy="747973"/>
          </a:xfrm>
        </p:grpSpPr>
        <p:cxnSp>
          <p:nvCxnSpPr>
            <p:cNvPr id="127" name="Conector drept cu săgeată 126">
              <a:extLst>
                <a:ext uri="{FF2B5EF4-FFF2-40B4-BE49-F238E27FC236}">
                  <a16:creationId xmlns:a16="http://schemas.microsoft.com/office/drawing/2014/main" id="{56F7C430-FDBE-BE1F-60FB-A451ADAA34B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27493" y="7932813"/>
              <a:ext cx="398381" cy="711002"/>
            </a:xfrm>
            <a:prstGeom prst="straightConnector1">
              <a:avLst/>
            </a:prstGeom>
            <a:ln w="5715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36580C5E-0912-4242-ABB8-EB020C5528B3}"/>
                </a:ext>
              </a:extLst>
            </p:cNvPr>
            <p:cNvSpPr/>
            <p:nvPr/>
          </p:nvSpPr>
          <p:spPr>
            <a:xfrm>
              <a:off x="1787664" y="7895842"/>
              <a:ext cx="77231" cy="849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o-RO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o-RO"/>
            </a:p>
          </p:txBody>
        </p:sp>
      </p:grpSp>
      <p:grpSp>
        <p:nvGrpSpPr>
          <p:cNvPr id="105" name="Grupare 104">
            <a:extLst>
              <a:ext uri="{FF2B5EF4-FFF2-40B4-BE49-F238E27FC236}">
                <a16:creationId xmlns:a16="http://schemas.microsoft.com/office/drawing/2014/main" id="{0ECF5A91-0136-5EB0-B4F0-481B3523D61F}"/>
              </a:ext>
            </a:extLst>
          </p:cNvPr>
          <p:cNvGrpSpPr/>
          <p:nvPr/>
        </p:nvGrpSpPr>
        <p:grpSpPr>
          <a:xfrm>
            <a:off x="1525136" y="7919019"/>
            <a:ext cx="182122" cy="177623"/>
            <a:chOff x="1525136" y="7919019"/>
            <a:chExt cx="678279" cy="511377"/>
          </a:xfrm>
        </p:grpSpPr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66DFC2D4-6086-928C-97C5-18D232FE349B}"/>
                </a:ext>
              </a:extLst>
            </p:cNvPr>
            <p:cNvSpPr/>
            <p:nvPr/>
          </p:nvSpPr>
          <p:spPr>
            <a:xfrm>
              <a:off x="2126184" y="8345477"/>
              <a:ext cx="77231" cy="849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o-RO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o-RO"/>
            </a:p>
          </p:txBody>
        </p:sp>
        <p:cxnSp>
          <p:nvCxnSpPr>
            <p:cNvPr id="126" name="Conector drept cu săgeată 125">
              <a:extLst>
                <a:ext uri="{FF2B5EF4-FFF2-40B4-BE49-F238E27FC236}">
                  <a16:creationId xmlns:a16="http://schemas.microsoft.com/office/drawing/2014/main" id="{AF74CDB0-DD24-B97C-4FF6-CE3255B14C1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25136" y="7919019"/>
              <a:ext cx="628989" cy="455965"/>
            </a:xfrm>
            <a:prstGeom prst="straightConnector1">
              <a:avLst/>
            </a:prstGeom>
            <a:ln w="5715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" name="Grupare 105">
            <a:extLst>
              <a:ext uri="{FF2B5EF4-FFF2-40B4-BE49-F238E27FC236}">
                <a16:creationId xmlns:a16="http://schemas.microsoft.com/office/drawing/2014/main" id="{2CDC6A8D-4906-F4B4-A534-BA33DE292C6D}"/>
              </a:ext>
            </a:extLst>
          </p:cNvPr>
          <p:cNvGrpSpPr/>
          <p:nvPr/>
        </p:nvGrpSpPr>
        <p:grpSpPr>
          <a:xfrm>
            <a:off x="1590034" y="7652273"/>
            <a:ext cx="127964" cy="297695"/>
            <a:chOff x="1590034" y="7652273"/>
            <a:chExt cx="476584" cy="857075"/>
          </a:xfrm>
        </p:grpSpPr>
        <p:cxnSp>
          <p:nvCxnSpPr>
            <p:cNvPr id="123" name="Conector drept cu săgeată 122">
              <a:extLst>
                <a:ext uri="{FF2B5EF4-FFF2-40B4-BE49-F238E27FC236}">
                  <a16:creationId xmlns:a16="http://schemas.microsoft.com/office/drawing/2014/main" id="{3AF4408F-C61F-ABA6-627C-C5E36208FA7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90034" y="7704476"/>
              <a:ext cx="442630" cy="804872"/>
            </a:xfrm>
            <a:prstGeom prst="straightConnector1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5035A559-1FB1-0E4B-6B38-CAAF109CAD48}"/>
                </a:ext>
              </a:extLst>
            </p:cNvPr>
            <p:cNvSpPr/>
            <p:nvPr/>
          </p:nvSpPr>
          <p:spPr>
            <a:xfrm>
              <a:off x="1989387" y="7652273"/>
              <a:ext cx="77231" cy="849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o-RO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o-RO"/>
            </a:p>
          </p:txBody>
        </p:sp>
      </p:grpSp>
      <p:grpSp>
        <p:nvGrpSpPr>
          <p:cNvPr id="107" name="Grupare 106">
            <a:extLst>
              <a:ext uri="{FF2B5EF4-FFF2-40B4-BE49-F238E27FC236}">
                <a16:creationId xmlns:a16="http://schemas.microsoft.com/office/drawing/2014/main" id="{B567BAA2-89A2-8264-220B-2941063E4CBC}"/>
              </a:ext>
            </a:extLst>
          </p:cNvPr>
          <p:cNvGrpSpPr/>
          <p:nvPr/>
        </p:nvGrpSpPr>
        <p:grpSpPr>
          <a:xfrm>
            <a:off x="1316133" y="7920471"/>
            <a:ext cx="121166" cy="242022"/>
            <a:chOff x="1316133" y="7920471"/>
            <a:chExt cx="451267" cy="696790"/>
          </a:xfrm>
        </p:grpSpPr>
        <p:cxnSp>
          <p:nvCxnSpPr>
            <p:cNvPr id="121" name="Conector drept cu săgeată 120">
              <a:extLst>
                <a:ext uri="{FF2B5EF4-FFF2-40B4-BE49-F238E27FC236}">
                  <a16:creationId xmlns:a16="http://schemas.microsoft.com/office/drawing/2014/main" id="{2B1F1A65-E94C-9A0C-FB3E-0FCA7249A5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316133" y="7920471"/>
              <a:ext cx="436193" cy="681220"/>
            </a:xfrm>
            <a:prstGeom prst="straightConnector1">
              <a:avLst/>
            </a:prstGeom>
            <a:ln w="5715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AC9BD2E8-9A2C-9050-187E-E6FF3F9CAEA6}"/>
                </a:ext>
              </a:extLst>
            </p:cNvPr>
            <p:cNvSpPr/>
            <p:nvPr/>
          </p:nvSpPr>
          <p:spPr>
            <a:xfrm>
              <a:off x="1690169" y="8532342"/>
              <a:ext cx="77231" cy="849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o-RO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o-RO"/>
            </a:p>
          </p:txBody>
        </p:sp>
      </p:grpSp>
      <p:sp>
        <p:nvSpPr>
          <p:cNvPr id="108" name="Dreptunghi 107">
            <a:extLst>
              <a:ext uri="{FF2B5EF4-FFF2-40B4-BE49-F238E27FC236}">
                <a16:creationId xmlns:a16="http://schemas.microsoft.com/office/drawing/2014/main" id="{047F21DC-D1CF-371B-0493-B87F7C7470DB}"/>
              </a:ext>
            </a:extLst>
          </p:cNvPr>
          <p:cNvSpPr/>
          <p:nvPr/>
        </p:nvSpPr>
        <p:spPr>
          <a:xfrm>
            <a:off x="625860" y="7823307"/>
            <a:ext cx="83407" cy="37076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o-RO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o-RO"/>
          </a:p>
        </p:txBody>
      </p:sp>
      <p:grpSp>
        <p:nvGrpSpPr>
          <p:cNvPr id="109" name="Grupare 108">
            <a:extLst>
              <a:ext uri="{FF2B5EF4-FFF2-40B4-BE49-F238E27FC236}">
                <a16:creationId xmlns:a16="http://schemas.microsoft.com/office/drawing/2014/main" id="{C532F8F8-9EB4-2E97-9682-7A7C9996D37B}"/>
              </a:ext>
            </a:extLst>
          </p:cNvPr>
          <p:cNvGrpSpPr/>
          <p:nvPr/>
        </p:nvGrpSpPr>
        <p:grpSpPr>
          <a:xfrm>
            <a:off x="515113" y="7580521"/>
            <a:ext cx="306009" cy="814964"/>
            <a:chOff x="515113" y="7580521"/>
            <a:chExt cx="1622960" cy="4862301"/>
          </a:xfrm>
        </p:grpSpPr>
        <p:sp>
          <p:nvSpPr>
            <p:cNvPr id="114" name="Cerc: gol 113">
              <a:extLst>
                <a:ext uri="{FF2B5EF4-FFF2-40B4-BE49-F238E27FC236}">
                  <a16:creationId xmlns:a16="http://schemas.microsoft.com/office/drawing/2014/main" id="{7056D723-4D08-17C8-54A0-0BCE428A33F5}"/>
                </a:ext>
              </a:extLst>
            </p:cNvPr>
            <p:cNvSpPr/>
            <p:nvPr/>
          </p:nvSpPr>
          <p:spPr>
            <a:xfrm>
              <a:off x="515113" y="10839654"/>
              <a:ext cx="1622960" cy="1603168"/>
            </a:xfrm>
            <a:prstGeom prst="donu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ro-RO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o-RO">
                <a:solidFill>
                  <a:schemeClr val="tx1"/>
                </a:solidFill>
              </a:endParaRPr>
            </a:p>
          </p:txBody>
        </p:sp>
        <p:sp>
          <p:nvSpPr>
            <p:cNvPr id="115" name="Arc plin 114">
              <a:extLst>
                <a:ext uri="{FF2B5EF4-FFF2-40B4-BE49-F238E27FC236}">
                  <a16:creationId xmlns:a16="http://schemas.microsoft.com/office/drawing/2014/main" id="{C874E62D-8737-1E89-D9F7-03224A46B7B9}"/>
                </a:ext>
              </a:extLst>
            </p:cNvPr>
            <p:cNvSpPr/>
            <p:nvPr/>
          </p:nvSpPr>
          <p:spPr>
            <a:xfrm>
              <a:off x="955489" y="7580521"/>
              <a:ext cx="742207" cy="1033727"/>
            </a:xfrm>
            <a:prstGeom prst="blockArc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o-RO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o-RO">
                <a:solidFill>
                  <a:schemeClr val="tx1"/>
                </a:solidFill>
              </a:endParaRPr>
            </a:p>
          </p:txBody>
        </p:sp>
        <p:sp>
          <p:nvSpPr>
            <p:cNvPr id="116" name="Dreptunghi 115">
              <a:extLst>
                <a:ext uri="{FF2B5EF4-FFF2-40B4-BE49-F238E27FC236}">
                  <a16:creationId xmlns:a16="http://schemas.microsoft.com/office/drawing/2014/main" id="{B22C8F87-8F07-4410-4D1E-2B0B401DDD69}"/>
                </a:ext>
              </a:extLst>
            </p:cNvPr>
            <p:cNvSpPr/>
            <p:nvPr/>
          </p:nvSpPr>
          <p:spPr>
            <a:xfrm>
              <a:off x="952969" y="8066784"/>
              <a:ext cx="183935" cy="30318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o-RO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o-RO"/>
            </a:p>
          </p:txBody>
        </p:sp>
        <p:sp>
          <p:nvSpPr>
            <p:cNvPr id="117" name="Dreptunghi 116">
              <a:extLst>
                <a:ext uri="{FF2B5EF4-FFF2-40B4-BE49-F238E27FC236}">
                  <a16:creationId xmlns:a16="http://schemas.microsoft.com/office/drawing/2014/main" id="{C6B39526-D058-097B-4365-30FCC551A7B0}"/>
                </a:ext>
              </a:extLst>
            </p:cNvPr>
            <p:cNvSpPr/>
            <p:nvPr/>
          </p:nvSpPr>
          <p:spPr>
            <a:xfrm>
              <a:off x="1510091" y="8066783"/>
              <a:ext cx="187232" cy="30318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o-RO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o-RO"/>
            </a:p>
          </p:txBody>
        </p:sp>
        <p:sp>
          <p:nvSpPr>
            <p:cNvPr id="118" name="Dreptunghi 117">
              <a:extLst>
                <a:ext uri="{FF2B5EF4-FFF2-40B4-BE49-F238E27FC236}">
                  <a16:creationId xmlns:a16="http://schemas.microsoft.com/office/drawing/2014/main" id="{6D574E4C-727E-ECC3-0700-650521826035}"/>
                </a:ext>
              </a:extLst>
            </p:cNvPr>
            <p:cNvSpPr/>
            <p:nvPr/>
          </p:nvSpPr>
          <p:spPr>
            <a:xfrm>
              <a:off x="952968" y="8358589"/>
              <a:ext cx="388374" cy="2163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o-RO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o-RO"/>
            </a:p>
          </p:txBody>
        </p:sp>
        <p:sp>
          <p:nvSpPr>
            <p:cNvPr id="119" name="Dreptunghi 118">
              <a:extLst>
                <a:ext uri="{FF2B5EF4-FFF2-40B4-BE49-F238E27FC236}">
                  <a16:creationId xmlns:a16="http://schemas.microsoft.com/office/drawing/2014/main" id="{EBD2A875-4EF4-A43F-E389-9372A2468066}"/>
                </a:ext>
              </a:extLst>
            </p:cNvPr>
            <p:cNvSpPr/>
            <p:nvPr/>
          </p:nvSpPr>
          <p:spPr>
            <a:xfrm>
              <a:off x="952967" y="8717466"/>
              <a:ext cx="388374" cy="2163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o-RO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o-RO"/>
            </a:p>
          </p:txBody>
        </p:sp>
        <p:sp>
          <p:nvSpPr>
            <p:cNvPr id="120" name="Dreptunghi 119">
              <a:extLst>
                <a:ext uri="{FF2B5EF4-FFF2-40B4-BE49-F238E27FC236}">
                  <a16:creationId xmlns:a16="http://schemas.microsoft.com/office/drawing/2014/main" id="{364AF424-A3EE-78FF-EF25-4BCE272FD65B}"/>
                </a:ext>
              </a:extLst>
            </p:cNvPr>
            <p:cNvSpPr/>
            <p:nvPr/>
          </p:nvSpPr>
          <p:spPr>
            <a:xfrm>
              <a:off x="952968" y="9076343"/>
              <a:ext cx="388374" cy="2163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o-RO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o-RO"/>
            </a:p>
          </p:txBody>
        </p:sp>
      </p:grpSp>
      <p:pic>
        <p:nvPicPr>
          <p:cNvPr id="110" name="Imagine 109" descr="O imagine care conține cerc, Grafică, alb și negru&#10;&#10;Descriere generată automat">
            <a:extLst>
              <a:ext uri="{FF2B5EF4-FFF2-40B4-BE49-F238E27FC236}">
                <a16:creationId xmlns:a16="http://schemas.microsoft.com/office/drawing/2014/main" id="{3FC8F859-A8EC-C28A-8EB6-59D28BD1EEB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50378" y="7656025"/>
            <a:ext cx="750231" cy="683247"/>
          </a:xfrm>
          <a:prstGeom prst="rect">
            <a:avLst/>
          </a:prstGeom>
        </p:spPr>
      </p:pic>
      <p:grpSp>
        <p:nvGrpSpPr>
          <p:cNvPr id="111" name="Grupare 110">
            <a:extLst>
              <a:ext uri="{FF2B5EF4-FFF2-40B4-BE49-F238E27FC236}">
                <a16:creationId xmlns:a16="http://schemas.microsoft.com/office/drawing/2014/main" id="{82D4FD61-DB68-3F2A-827C-AEC252960222}"/>
              </a:ext>
            </a:extLst>
          </p:cNvPr>
          <p:cNvGrpSpPr/>
          <p:nvPr/>
        </p:nvGrpSpPr>
        <p:grpSpPr>
          <a:xfrm>
            <a:off x="2834381" y="7819427"/>
            <a:ext cx="182097" cy="356997"/>
            <a:chOff x="2834381" y="7819427"/>
            <a:chExt cx="576488" cy="1241108"/>
          </a:xfrm>
        </p:grpSpPr>
        <p:sp>
          <p:nvSpPr>
            <p:cNvPr id="112" name="Dreptunghi 111">
              <a:extLst>
                <a:ext uri="{FF2B5EF4-FFF2-40B4-BE49-F238E27FC236}">
                  <a16:creationId xmlns:a16="http://schemas.microsoft.com/office/drawing/2014/main" id="{F80BE7F8-B268-6886-C3D8-D7FFE2AED79C}"/>
                </a:ext>
              </a:extLst>
            </p:cNvPr>
            <p:cNvSpPr/>
            <p:nvPr/>
          </p:nvSpPr>
          <p:spPr>
            <a:xfrm>
              <a:off x="2940307" y="8737020"/>
              <a:ext cx="362338" cy="32351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o-RO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o-RO"/>
            </a:p>
          </p:txBody>
        </p:sp>
        <p:sp>
          <p:nvSpPr>
            <p:cNvPr id="113" name="Trapez 112">
              <a:extLst>
                <a:ext uri="{FF2B5EF4-FFF2-40B4-BE49-F238E27FC236}">
                  <a16:creationId xmlns:a16="http://schemas.microsoft.com/office/drawing/2014/main" id="{9815C70D-FDC5-5A33-2A86-C8ABA5324F8C}"/>
                </a:ext>
              </a:extLst>
            </p:cNvPr>
            <p:cNvSpPr/>
            <p:nvPr/>
          </p:nvSpPr>
          <p:spPr>
            <a:xfrm flipV="1">
              <a:off x="2834381" y="7819427"/>
              <a:ext cx="576488" cy="854266"/>
            </a:xfrm>
            <a:prstGeom prst="trapezoid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o-RO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o-RO"/>
            </a:p>
          </p:txBody>
        </p:sp>
      </p:grpSp>
      <p:pic>
        <p:nvPicPr>
          <p:cNvPr id="140" name="Imagine 139" descr="O imagine care conține clipart, Grafică, simbol, cerc&#10;&#10;Descriere generată automat">
            <a:extLst>
              <a:ext uri="{FF2B5EF4-FFF2-40B4-BE49-F238E27FC236}">
                <a16:creationId xmlns:a16="http://schemas.microsoft.com/office/drawing/2014/main" id="{55F19F0C-8983-44F6-3175-6E6A6ABF99E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345503" y="7436054"/>
            <a:ext cx="1095745" cy="1079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0258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63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ine 17" descr="O imagine care conține acva, Turcoaz, Teal, albastru&#10;&#10;Descriere generată automat">
            <a:extLst>
              <a:ext uri="{FF2B5EF4-FFF2-40B4-BE49-F238E27FC236}">
                <a16:creationId xmlns:a16="http://schemas.microsoft.com/office/drawing/2014/main" id="{98A89201-527D-8BCC-2BFF-A5D5FBB4EA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9" y="13240"/>
            <a:ext cx="12203501" cy="6862671"/>
          </a:xfrm>
          <a:prstGeom prst="rect">
            <a:avLst/>
          </a:prstGeom>
        </p:spPr>
      </p:pic>
      <p:sp>
        <p:nvSpPr>
          <p:cNvPr id="5" name="Dreptunghi: colțuri rotunjite 4">
            <a:extLst>
              <a:ext uri="{FF2B5EF4-FFF2-40B4-BE49-F238E27FC236}">
                <a16:creationId xmlns:a16="http://schemas.microsoft.com/office/drawing/2014/main" id="{238F3A6E-9ED1-EEF8-5676-8907B2895BDC}"/>
              </a:ext>
            </a:extLst>
          </p:cNvPr>
          <p:cNvSpPr/>
          <p:nvPr/>
        </p:nvSpPr>
        <p:spPr>
          <a:xfrm>
            <a:off x="226918" y="7488329"/>
            <a:ext cx="11710147" cy="1008531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55" name="Dreptunghi: colțuri rotunjite 154">
            <a:extLst>
              <a:ext uri="{FF2B5EF4-FFF2-40B4-BE49-F238E27FC236}">
                <a16:creationId xmlns:a16="http://schemas.microsoft.com/office/drawing/2014/main" id="{CED93591-1482-7FAA-7BE2-D93CF7A85A8E}"/>
              </a:ext>
            </a:extLst>
          </p:cNvPr>
          <p:cNvSpPr/>
          <p:nvPr/>
        </p:nvSpPr>
        <p:spPr>
          <a:xfrm>
            <a:off x="3509243" y="7767098"/>
            <a:ext cx="626628" cy="544316"/>
          </a:xfrm>
          <a:prstGeom prst="roundRect">
            <a:avLst/>
          </a:prstGeom>
          <a:solidFill>
            <a:schemeClr val="bg1"/>
          </a:solidFill>
          <a:ln w="57150">
            <a:noFill/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57" name="Trapez 156">
            <a:extLst>
              <a:ext uri="{FF2B5EF4-FFF2-40B4-BE49-F238E27FC236}">
                <a16:creationId xmlns:a16="http://schemas.microsoft.com/office/drawing/2014/main" id="{FC952DD7-B953-A352-375C-3003DDE6305B}"/>
              </a:ext>
            </a:extLst>
          </p:cNvPr>
          <p:cNvSpPr/>
          <p:nvPr/>
        </p:nvSpPr>
        <p:spPr>
          <a:xfrm rot="21000000" flipV="1">
            <a:off x="3858304" y="7818268"/>
            <a:ext cx="124064" cy="151761"/>
          </a:xfrm>
          <a:prstGeom prst="trapezoi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59" name="Trapez 158">
            <a:extLst>
              <a:ext uri="{FF2B5EF4-FFF2-40B4-BE49-F238E27FC236}">
                <a16:creationId xmlns:a16="http://schemas.microsoft.com/office/drawing/2014/main" id="{33D243FA-770C-2E95-1812-851AFFAF0E44}"/>
              </a:ext>
            </a:extLst>
          </p:cNvPr>
          <p:cNvSpPr/>
          <p:nvPr/>
        </p:nvSpPr>
        <p:spPr>
          <a:xfrm rot="5700000" flipV="1">
            <a:off x="3936344" y="7883004"/>
            <a:ext cx="119385" cy="157708"/>
          </a:xfrm>
          <a:prstGeom prst="trapezoi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61" name="Trapez 160">
            <a:extLst>
              <a:ext uri="{FF2B5EF4-FFF2-40B4-BE49-F238E27FC236}">
                <a16:creationId xmlns:a16="http://schemas.microsoft.com/office/drawing/2014/main" id="{38FB9EC3-361D-BB20-5514-C9508A98D99F}"/>
              </a:ext>
            </a:extLst>
          </p:cNvPr>
          <p:cNvSpPr/>
          <p:nvPr/>
        </p:nvSpPr>
        <p:spPr>
          <a:xfrm rot="2160000" flipV="1">
            <a:off x="3894052" y="7866831"/>
            <a:ext cx="124064" cy="151761"/>
          </a:xfrm>
          <a:prstGeom prst="trapezoi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63" name="Arc plin 162">
            <a:extLst>
              <a:ext uri="{FF2B5EF4-FFF2-40B4-BE49-F238E27FC236}">
                <a16:creationId xmlns:a16="http://schemas.microsoft.com/office/drawing/2014/main" id="{41D0264F-0A1D-10FE-27CE-DCE759B48325}"/>
              </a:ext>
            </a:extLst>
          </p:cNvPr>
          <p:cNvSpPr/>
          <p:nvPr/>
        </p:nvSpPr>
        <p:spPr>
          <a:xfrm>
            <a:off x="3610176" y="7541557"/>
            <a:ext cx="424761" cy="491706"/>
          </a:xfrm>
          <a:prstGeom prst="blockArc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>
              <a:solidFill>
                <a:schemeClr val="tx1"/>
              </a:solidFill>
            </a:endParaRPr>
          </a:p>
        </p:txBody>
      </p:sp>
      <p:sp>
        <p:nvSpPr>
          <p:cNvPr id="4" name="Dreptunghi 3">
            <a:extLst>
              <a:ext uri="{FF2B5EF4-FFF2-40B4-BE49-F238E27FC236}">
                <a16:creationId xmlns:a16="http://schemas.microsoft.com/office/drawing/2014/main" id="{86162D31-7152-8BD6-7097-7B6AC342301A}"/>
              </a:ext>
            </a:extLst>
          </p:cNvPr>
          <p:cNvSpPr/>
          <p:nvPr/>
        </p:nvSpPr>
        <p:spPr>
          <a:xfrm rot="4020000">
            <a:off x="2078970" y="8044293"/>
            <a:ext cx="19960" cy="955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6" name="Dreptunghi 5">
            <a:extLst>
              <a:ext uri="{FF2B5EF4-FFF2-40B4-BE49-F238E27FC236}">
                <a16:creationId xmlns:a16="http://schemas.microsoft.com/office/drawing/2014/main" id="{7D326236-D3CF-C8BF-BF43-F63851D2ECD9}"/>
              </a:ext>
            </a:extLst>
          </p:cNvPr>
          <p:cNvSpPr/>
          <p:nvPr/>
        </p:nvSpPr>
        <p:spPr>
          <a:xfrm rot="2340000">
            <a:off x="2140006" y="8004852"/>
            <a:ext cx="22130" cy="861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7" name="Dreptunghi 6">
            <a:extLst>
              <a:ext uri="{FF2B5EF4-FFF2-40B4-BE49-F238E27FC236}">
                <a16:creationId xmlns:a16="http://schemas.microsoft.com/office/drawing/2014/main" id="{B3AE76FC-1012-8514-F95A-D5342C134536}"/>
              </a:ext>
            </a:extLst>
          </p:cNvPr>
          <p:cNvSpPr/>
          <p:nvPr/>
        </p:nvSpPr>
        <p:spPr>
          <a:xfrm>
            <a:off x="2270848" y="8096601"/>
            <a:ext cx="22130" cy="861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3" name="Dreptunghi 12">
            <a:extLst>
              <a:ext uri="{FF2B5EF4-FFF2-40B4-BE49-F238E27FC236}">
                <a16:creationId xmlns:a16="http://schemas.microsoft.com/office/drawing/2014/main" id="{21499731-6F24-3B32-2204-DC1D923EDBC1}"/>
              </a:ext>
            </a:extLst>
          </p:cNvPr>
          <p:cNvSpPr/>
          <p:nvPr/>
        </p:nvSpPr>
        <p:spPr>
          <a:xfrm rot="19320000">
            <a:off x="2246000" y="8017459"/>
            <a:ext cx="22130" cy="861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9" name="Dreptunghi 18">
            <a:extLst>
              <a:ext uri="{FF2B5EF4-FFF2-40B4-BE49-F238E27FC236}">
                <a16:creationId xmlns:a16="http://schemas.microsoft.com/office/drawing/2014/main" id="{BE1A6AEC-5F90-78DC-3F99-F8CD73F24827}"/>
              </a:ext>
            </a:extLst>
          </p:cNvPr>
          <p:cNvSpPr/>
          <p:nvPr/>
        </p:nvSpPr>
        <p:spPr>
          <a:xfrm rot="1500000">
            <a:off x="2183491" y="7882988"/>
            <a:ext cx="86193" cy="1554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23" name="Dreptunghi 22">
            <a:extLst>
              <a:ext uri="{FF2B5EF4-FFF2-40B4-BE49-F238E27FC236}">
                <a16:creationId xmlns:a16="http://schemas.microsoft.com/office/drawing/2014/main" id="{4DA6CB8E-2FE9-C979-2D53-354B8E05CF02}"/>
              </a:ext>
            </a:extLst>
          </p:cNvPr>
          <p:cNvSpPr/>
          <p:nvPr/>
        </p:nvSpPr>
        <p:spPr>
          <a:xfrm rot="19200000">
            <a:off x="2306956" y="7891392"/>
            <a:ext cx="22130" cy="777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27" name="Dreptunghi 26">
            <a:extLst>
              <a:ext uri="{FF2B5EF4-FFF2-40B4-BE49-F238E27FC236}">
                <a16:creationId xmlns:a16="http://schemas.microsoft.com/office/drawing/2014/main" id="{6F4ED92A-327F-2D1F-99E5-DF583081273C}"/>
              </a:ext>
            </a:extLst>
          </p:cNvPr>
          <p:cNvSpPr/>
          <p:nvPr/>
        </p:nvSpPr>
        <p:spPr>
          <a:xfrm rot="4860000">
            <a:off x="2172539" y="7846545"/>
            <a:ext cx="19960" cy="861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37" name="Dreptunghi 36">
            <a:extLst>
              <a:ext uri="{FF2B5EF4-FFF2-40B4-BE49-F238E27FC236}">
                <a16:creationId xmlns:a16="http://schemas.microsoft.com/office/drawing/2014/main" id="{DBB07F0F-19B0-FD39-F4AB-2BBDAFC128D1}"/>
              </a:ext>
            </a:extLst>
          </p:cNvPr>
          <p:cNvSpPr/>
          <p:nvPr/>
        </p:nvSpPr>
        <p:spPr>
          <a:xfrm rot="13560000">
            <a:off x="2358514" y="7895571"/>
            <a:ext cx="19960" cy="861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41" name="Dreptunghi 40">
            <a:extLst>
              <a:ext uri="{FF2B5EF4-FFF2-40B4-BE49-F238E27FC236}">
                <a16:creationId xmlns:a16="http://schemas.microsoft.com/office/drawing/2014/main" id="{6F47E7D6-8E31-8EBE-37B8-F99E7B9CCB5C}"/>
              </a:ext>
            </a:extLst>
          </p:cNvPr>
          <p:cNvSpPr/>
          <p:nvPr/>
        </p:nvSpPr>
        <p:spPr>
          <a:xfrm rot="720000">
            <a:off x="2126416" y="7875984"/>
            <a:ext cx="22130" cy="777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29D84510-B4B9-C6DD-6B16-660C24324A68}"/>
              </a:ext>
            </a:extLst>
          </p:cNvPr>
          <p:cNvSpPr/>
          <p:nvPr/>
        </p:nvSpPr>
        <p:spPr>
          <a:xfrm>
            <a:off x="2239303" y="7797280"/>
            <a:ext cx="96675" cy="945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grpSp>
        <p:nvGrpSpPr>
          <p:cNvPr id="56" name="Grupare 55">
            <a:extLst>
              <a:ext uri="{FF2B5EF4-FFF2-40B4-BE49-F238E27FC236}">
                <a16:creationId xmlns:a16="http://schemas.microsoft.com/office/drawing/2014/main" id="{9C8BA796-6B5C-A215-E1CF-BD51D208BBD4}"/>
              </a:ext>
            </a:extLst>
          </p:cNvPr>
          <p:cNvGrpSpPr/>
          <p:nvPr/>
        </p:nvGrpSpPr>
        <p:grpSpPr>
          <a:xfrm>
            <a:off x="999022" y="7633984"/>
            <a:ext cx="732121" cy="709671"/>
            <a:chOff x="4064708" y="1377731"/>
            <a:chExt cx="3482009" cy="2648606"/>
          </a:xfrm>
        </p:grpSpPr>
        <p:cxnSp>
          <p:nvCxnSpPr>
            <p:cNvPr id="54" name="Conector drept cu săgeată 53">
              <a:extLst>
                <a:ext uri="{FF2B5EF4-FFF2-40B4-BE49-F238E27FC236}">
                  <a16:creationId xmlns:a16="http://schemas.microsoft.com/office/drawing/2014/main" id="{D6D5C844-D4AF-4A39-3319-0405709EED6D}"/>
                </a:ext>
              </a:extLst>
            </p:cNvPr>
            <p:cNvCxnSpPr/>
            <p:nvPr/>
          </p:nvCxnSpPr>
          <p:spPr>
            <a:xfrm flipH="1">
              <a:off x="4433614" y="1377731"/>
              <a:ext cx="22772" cy="2648606"/>
            </a:xfrm>
            <a:prstGeom prst="straightConnector1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drept cu săgeată 54">
              <a:extLst>
                <a:ext uri="{FF2B5EF4-FFF2-40B4-BE49-F238E27FC236}">
                  <a16:creationId xmlns:a16="http://schemas.microsoft.com/office/drawing/2014/main" id="{BCF8771A-1B5F-FC81-FC6F-5F0D516D73D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064708" y="3657432"/>
              <a:ext cx="3482009" cy="6297"/>
            </a:xfrm>
            <a:prstGeom prst="straightConnector1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upare 59">
            <a:extLst>
              <a:ext uri="{FF2B5EF4-FFF2-40B4-BE49-F238E27FC236}">
                <a16:creationId xmlns:a16="http://schemas.microsoft.com/office/drawing/2014/main" id="{3A5F5DEF-FD8F-A9F1-66AE-2A900E832A0E}"/>
              </a:ext>
            </a:extLst>
          </p:cNvPr>
          <p:cNvGrpSpPr/>
          <p:nvPr/>
        </p:nvGrpSpPr>
        <p:grpSpPr>
          <a:xfrm>
            <a:off x="1215905" y="7835671"/>
            <a:ext cx="134026" cy="260841"/>
            <a:chOff x="5538231" y="2992709"/>
            <a:chExt cx="499159" cy="750970"/>
          </a:xfrm>
        </p:grpSpPr>
        <p:cxnSp>
          <p:nvCxnSpPr>
            <p:cNvPr id="58" name="Conector drept cu săgeată 57">
              <a:extLst>
                <a:ext uri="{FF2B5EF4-FFF2-40B4-BE49-F238E27FC236}">
                  <a16:creationId xmlns:a16="http://schemas.microsoft.com/office/drawing/2014/main" id="{21DB5D4C-77F9-FACD-D869-3477F746662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38231" y="2992709"/>
              <a:ext cx="471591" cy="727218"/>
            </a:xfrm>
            <a:prstGeom prst="straightConnector1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9884710D-9715-7E12-C6D2-8B386BA0F19A}"/>
                </a:ext>
              </a:extLst>
            </p:cNvPr>
            <p:cNvSpPr/>
            <p:nvPr/>
          </p:nvSpPr>
          <p:spPr>
            <a:xfrm>
              <a:off x="5960159" y="3658760"/>
              <a:ext cx="77231" cy="849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</p:grpSp>
      <p:grpSp>
        <p:nvGrpSpPr>
          <p:cNvPr id="64" name="Grupare 63">
            <a:extLst>
              <a:ext uri="{FF2B5EF4-FFF2-40B4-BE49-F238E27FC236}">
                <a16:creationId xmlns:a16="http://schemas.microsoft.com/office/drawing/2014/main" id="{DA26575E-577F-CA0E-C025-21B2E1543A56}"/>
              </a:ext>
            </a:extLst>
          </p:cNvPr>
          <p:cNvGrpSpPr/>
          <p:nvPr/>
        </p:nvGrpSpPr>
        <p:grpSpPr>
          <a:xfrm>
            <a:off x="1077659" y="7826133"/>
            <a:ext cx="148714" cy="420021"/>
            <a:chOff x="5023352" y="2965249"/>
            <a:chExt cx="553865" cy="1209257"/>
          </a:xfrm>
        </p:grpSpPr>
        <p:cxnSp>
          <p:nvCxnSpPr>
            <p:cNvPr id="62" name="Conector drept cu săgeată 61">
              <a:extLst>
                <a:ext uri="{FF2B5EF4-FFF2-40B4-BE49-F238E27FC236}">
                  <a16:creationId xmlns:a16="http://schemas.microsoft.com/office/drawing/2014/main" id="{3C3C858E-F992-E06C-21F9-9F4A900CD01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3352" y="2987497"/>
              <a:ext cx="523080" cy="1187009"/>
            </a:xfrm>
            <a:prstGeom prst="straightConnector1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BD33B4DB-B8DB-89F6-2B6E-8E5F990BAE53}"/>
                </a:ext>
              </a:extLst>
            </p:cNvPr>
            <p:cNvSpPr/>
            <p:nvPr/>
          </p:nvSpPr>
          <p:spPr>
            <a:xfrm>
              <a:off x="5499986" y="2965249"/>
              <a:ext cx="77231" cy="849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</p:grpSp>
      <p:grpSp>
        <p:nvGrpSpPr>
          <p:cNvPr id="68" name="Grupare 67">
            <a:extLst>
              <a:ext uri="{FF2B5EF4-FFF2-40B4-BE49-F238E27FC236}">
                <a16:creationId xmlns:a16="http://schemas.microsoft.com/office/drawing/2014/main" id="{227CE2C0-E8AD-07DB-3751-F49F3D0E9E7C}"/>
              </a:ext>
            </a:extLst>
          </p:cNvPr>
          <p:cNvGrpSpPr/>
          <p:nvPr/>
        </p:nvGrpSpPr>
        <p:grpSpPr>
          <a:xfrm>
            <a:off x="1336870" y="7931827"/>
            <a:ext cx="263632" cy="153330"/>
            <a:chOff x="5988749" y="3269544"/>
            <a:chExt cx="981858" cy="441443"/>
          </a:xfrm>
        </p:grpSpPr>
        <p:cxnSp>
          <p:nvCxnSpPr>
            <p:cNvPr id="66" name="Conector drept cu săgeată 65">
              <a:extLst>
                <a:ext uri="{FF2B5EF4-FFF2-40B4-BE49-F238E27FC236}">
                  <a16:creationId xmlns:a16="http://schemas.microsoft.com/office/drawing/2014/main" id="{4219DC22-A340-06BB-EFE9-FEAF06407EB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88749" y="3305945"/>
              <a:ext cx="957508" cy="405042"/>
            </a:xfrm>
            <a:prstGeom prst="straightConnector1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A8CA4BA0-D340-0EEE-B181-09D69388F052}"/>
                </a:ext>
              </a:extLst>
            </p:cNvPr>
            <p:cNvSpPr/>
            <p:nvPr/>
          </p:nvSpPr>
          <p:spPr>
            <a:xfrm>
              <a:off x="6893376" y="3269544"/>
              <a:ext cx="77231" cy="849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</p:grpSp>
      <p:grpSp>
        <p:nvGrpSpPr>
          <p:cNvPr id="72" name="Grupare 71">
            <a:extLst>
              <a:ext uri="{FF2B5EF4-FFF2-40B4-BE49-F238E27FC236}">
                <a16:creationId xmlns:a16="http://schemas.microsoft.com/office/drawing/2014/main" id="{1BFA21DA-C0C1-DD72-D85C-E90C884341BE}"/>
              </a:ext>
            </a:extLst>
          </p:cNvPr>
          <p:cNvGrpSpPr/>
          <p:nvPr/>
        </p:nvGrpSpPr>
        <p:grpSpPr>
          <a:xfrm>
            <a:off x="1075931" y="7914711"/>
            <a:ext cx="253797" cy="181506"/>
            <a:chOff x="5016916" y="3220268"/>
            <a:chExt cx="945229" cy="522562"/>
          </a:xfrm>
        </p:grpSpPr>
        <p:cxnSp>
          <p:nvCxnSpPr>
            <p:cNvPr id="70" name="Conector drept cu săgeată 69">
              <a:extLst>
                <a:ext uri="{FF2B5EF4-FFF2-40B4-BE49-F238E27FC236}">
                  <a16:creationId xmlns:a16="http://schemas.microsoft.com/office/drawing/2014/main" id="{CF0BAA88-94BE-AA5A-5DE8-2E2F6A2D0B9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16916" y="3252868"/>
              <a:ext cx="934981" cy="489962"/>
            </a:xfrm>
            <a:prstGeom prst="straightConnector1">
              <a:avLst/>
            </a:prstGeom>
            <a:ln w="5715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908E55C7-B95F-36B4-E896-AE6405B31AB5}"/>
                </a:ext>
              </a:extLst>
            </p:cNvPr>
            <p:cNvSpPr/>
            <p:nvPr/>
          </p:nvSpPr>
          <p:spPr>
            <a:xfrm>
              <a:off x="5884914" y="3220268"/>
              <a:ext cx="77231" cy="849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</p:grpSp>
      <p:grpSp>
        <p:nvGrpSpPr>
          <p:cNvPr id="76" name="Grupare 75">
            <a:extLst>
              <a:ext uri="{FF2B5EF4-FFF2-40B4-BE49-F238E27FC236}">
                <a16:creationId xmlns:a16="http://schemas.microsoft.com/office/drawing/2014/main" id="{D5FD84B4-C325-FECA-306F-7A3CDC8C9B17}"/>
              </a:ext>
            </a:extLst>
          </p:cNvPr>
          <p:cNvGrpSpPr/>
          <p:nvPr/>
        </p:nvGrpSpPr>
        <p:grpSpPr>
          <a:xfrm>
            <a:off x="1427493" y="7895842"/>
            <a:ext cx="116389" cy="243428"/>
            <a:chOff x="6322332" y="3198206"/>
            <a:chExt cx="437402" cy="747973"/>
          </a:xfrm>
        </p:grpSpPr>
        <p:cxnSp>
          <p:nvCxnSpPr>
            <p:cNvPr id="74" name="Conector drept cu săgeată 73">
              <a:extLst>
                <a:ext uri="{FF2B5EF4-FFF2-40B4-BE49-F238E27FC236}">
                  <a16:creationId xmlns:a16="http://schemas.microsoft.com/office/drawing/2014/main" id="{1577B69C-7B6F-FCF5-ABDE-8BDC980953F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22332" y="3235177"/>
              <a:ext cx="398381" cy="711002"/>
            </a:xfrm>
            <a:prstGeom prst="straightConnector1">
              <a:avLst/>
            </a:prstGeom>
            <a:ln w="5715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6F7331AC-8F09-5F99-DE1F-FE847743B075}"/>
                </a:ext>
              </a:extLst>
            </p:cNvPr>
            <p:cNvSpPr/>
            <p:nvPr/>
          </p:nvSpPr>
          <p:spPr>
            <a:xfrm>
              <a:off x="6682503" y="3198206"/>
              <a:ext cx="77231" cy="849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</p:grpSp>
      <p:grpSp>
        <p:nvGrpSpPr>
          <p:cNvPr id="80" name="Grupare 79">
            <a:extLst>
              <a:ext uri="{FF2B5EF4-FFF2-40B4-BE49-F238E27FC236}">
                <a16:creationId xmlns:a16="http://schemas.microsoft.com/office/drawing/2014/main" id="{9F3B6CBF-0BB3-E960-863D-83BDF9295EB2}"/>
              </a:ext>
            </a:extLst>
          </p:cNvPr>
          <p:cNvGrpSpPr/>
          <p:nvPr/>
        </p:nvGrpSpPr>
        <p:grpSpPr>
          <a:xfrm>
            <a:off x="1525136" y="7919019"/>
            <a:ext cx="182122" cy="177623"/>
            <a:chOff x="6689844" y="3232636"/>
            <a:chExt cx="678279" cy="511377"/>
          </a:xfrm>
        </p:grpSpPr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B1096FF3-7D3B-E67E-9201-3AEBB7D9B649}"/>
                </a:ext>
              </a:extLst>
            </p:cNvPr>
            <p:cNvSpPr/>
            <p:nvPr/>
          </p:nvSpPr>
          <p:spPr>
            <a:xfrm>
              <a:off x="7290892" y="3659094"/>
              <a:ext cx="77231" cy="849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  <p:cxnSp>
          <p:nvCxnSpPr>
            <p:cNvPr id="79" name="Conector drept cu săgeată 78">
              <a:extLst>
                <a:ext uri="{FF2B5EF4-FFF2-40B4-BE49-F238E27FC236}">
                  <a16:creationId xmlns:a16="http://schemas.microsoft.com/office/drawing/2014/main" id="{36EEB8D0-C1DA-9C83-884B-32BC3A59F66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89844" y="3232636"/>
              <a:ext cx="628989" cy="455965"/>
            </a:xfrm>
            <a:prstGeom prst="straightConnector1">
              <a:avLst/>
            </a:prstGeom>
            <a:ln w="5715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Grupare 83">
            <a:extLst>
              <a:ext uri="{FF2B5EF4-FFF2-40B4-BE49-F238E27FC236}">
                <a16:creationId xmlns:a16="http://schemas.microsoft.com/office/drawing/2014/main" id="{0D004539-CBC0-58F0-E092-61758C7E21C6}"/>
              </a:ext>
            </a:extLst>
          </p:cNvPr>
          <p:cNvGrpSpPr/>
          <p:nvPr/>
        </p:nvGrpSpPr>
        <p:grpSpPr>
          <a:xfrm>
            <a:off x="1590034" y="7652273"/>
            <a:ext cx="127964" cy="297695"/>
            <a:chOff x="6931620" y="2464698"/>
            <a:chExt cx="476584" cy="857075"/>
          </a:xfrm>
        </p:grpSpPr>
        <p:cxnSp>
          <p:nvCxnSpPr>
            <p:cNvPr id="82" name="Conector drept cu săgeată 81">
              <a:extLst>
                <a:ext uri="{FF2B5EF4-FFF2-40B4-BE49-F238E27FC236}">
                  <a16:creationId xmlns:a16="http://schemas.microsoft.com/office/drawing/2014/main" id="{6B0A05B6-836E-CB31-A7A7-5B40C2D0E4D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31620" y="2516901"/>
              <a:ext cx="442630" cy="804872"/>
            </a:xfrm>
            <a:prstGeom prst="straightConnector1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9C5E61DD-5837-04E1-F6C5-4EEF57C56B52}"/>
                </a:ext>
              </a:extLst>
            </p:cNvPr>
            <p:cNvSpPr/>
            <p:nvPr/>
          </p:nvSpPr>
          <p:spPr>
            <a:xfrm>
              <a:off x="7330973" y="2464698"/>
              <a:ext cx="77231" cy="849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</p:grpSp>
      <p:grpSp>
        <p:nvGrpSpPr>
          <p:cNvPr id="88" name="Grupare 87">
            <a:extLst>
              <a:ext uri="{FF2B5EF4-FFF2-40B4-BE49-F238E27FC236}">
                <a16:creationId xmlns:a16="http://schemas.microsoft.com/office/drawing/2014/main" id="{56177CBA-01F0-AC11-0520-78DB981A2A09}"/>
              </a:ext>
            </a:extLst>
          </p:cNvPr>
          <p:cNvGrpSpPr/>
          <p:nvPr/>
        </p:nvGrpSpPr>
        <p:grpSpPr>
          <a:xfrm>
            <a:off x="1316133" y="7920471"/>
            <a:ext cx="121166" cy="242022"/>
            <a:chOff x="5911517" y="3236851"/>
            <a:chExt cx="451267" cy="696790"/>
          </a:xfrm>
        </p:grpSpPr>
        <p:cxnSp>
          <p:nvCxnSpPr>
            <p:cNvPr id="86" name="Conector drept cu săgeată 85">
              <a:extLst>
                <a:ext uri="{FF2B5EF4-FFF2-40B4-BE49-F238E27FC236}">
                  <a16:creationId xmlns:a16="http://schemas.microsoft.com/office/drawing/2014/main" id="{127C41D9-9D99-F5A2-034E-EB17E591FF9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911517" y="3236851"/>
              <a:ext cx="436193" cy="681220"/>
            </a:xfrm>
            <a:prstGeom prst="straightConnector1">
              <a:avLst/>
            </a:prstGeom>
            <a:ln w="5715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1F8A91BE-BDB0-0E95-1B9C-E779693E45CA}"/>
                </a:ext>
              </a:extLst>
            </p:cNvPr>
            <p:cNvSpPr/>
            <p:nvPr/>
          </p:nvSpPr>
          <p:spPr>
            <a:xfrm>
              <a:off x="6285553" y="3848722"/>
              <a:ext cx="77231" cy="849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</p:grpSp>
      <p:sp>
        <p:nvSpPr>
          <p:cNvPr id="90" name="Dreptunghi 89">
            <a:extLst>
              <a:ext uri="{FF2B5EF4-FFF2-40B4-BE49-F238E27FC236}">
                <a16:creationId xmlns:a16="http://schemas.microsoft.com/office/drawing/2014/main" id="{3EDEA36E-596D-9A9B-FC9C-2614B9959D0A}"/>
              </a:ext>
            </a:extLst>
          </p:cNvPr>
          <p:cNvSpPr/>
          <p:nvPr/>
        </p:nvSpPr>
        <p:spPr>
          <a:xfrm>
            <a:off x="625860" y="7823307"/>
            <a:ext cx="83407" cy="37076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o-RO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o-RO"/>
          </a:p>
        </p:txBody>
      </p:sp>
      <p:grpSp>
        <p:nvGrpSpPr>
          <p:cNvPr id="99" name="Grupare 98">
            <a:extLst>
              <a:ext uri="{FF2B5EF4-FFF2-40B4-BE49-F238E27FC236}">
                <a16:creationId xmlns:a16="http://schemas.microsoft.com/office/drawing/2014/main" id="{B1A79AB2-7135-C11A-F96C-33A38A35C152}"/>
              </a:ext>
            </a:extLst>
          </p:cNvPr>
          <p:cNvGrpSpPr/>
          <p:nvPr/>
        </p:nvGrpSpPr>
        <p:grpSpPr>
          <a:xfrm>
            <a:off x="515113" y="7580521"/>
            <a:ext cx="306009" cy="814964"/>
            <a:chOff x="5284519" y="1067938"/>
            <a:chExt cx="1622960" cy="4862301"/>
          </a:xfrm>
        </p:grpSpPr>
        <p:sp>
          <p:nvSpPr>
            <p:cNvPr id="92" name="Cerc: gol 91">
              <a:extLst>
                <a:ext uri="{FF2B5EF4-FFF2-40B4-BE49-F238E27FC236}">
                  <a16:creationId xmlns:a16="http://schemas.microsoft.com/office/drawing/2014/main" id="{E58FD433-05DC-8A30-D8C0-254C4A1E889C}"/>
                </a:ext>
              </a:extLst>
            </p:cNvPr>
            <p:cNvSpPr/>
            <p:nvPr/>
          </p:nvSpPr>
          <p:spPr>
            <a:xfrm>
              <a:off x="5284519" y="4327071"/>
              <a:ext cx="1622960" cy="1603168"/>
            </a:xfrm>
            <a:prstGeom prst="donu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o-RO">
                <a:solidFill>
                  <a:schemeClr val="tx1"/>
                </a:solidFill>
              </a:endParaRPr>
            </a:p>
          </p:txBody>
        </p:sp>
        <p:sp>
          <p:nvSpPr>
            <p:cNvPr id="93" name="Arc plin 92">
              <a:extLst>
                <a:ext uri="{FF2B5EF4-FFF2-40B4-BE49-F238E27FC236}">
                  <a16:creationId xmlns:a16="http://schemas.microsoft.com/office/drawing/2014/main" id="{6A617AF4-7031-775B-7CD6-4614BF8E7894}"/>
                </a:ext>
              </a:extLst>
            </p:cNvPr>
            <p:cNvSpPr/>
            <p:nvPr/>
          </p:nvSpPr>
          <p:spPr>
            <a:xfrm>
              <a:off x="5724895" y="1067938"/>
              <a:ext cx="742207" cy="1033727"/>
            </a:xfrm>
            <a:prstGeom prst="blockArc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>
                <a:solidFill>
                  <a:schemeClr val="tx1"/>
                </a:solidFill>
              </a:endParaRPr>
            </a:p>
          </p:txBody>
        </p:sp>
        <p:sp>
          <p:nvSpPr>
            <p:cNvPr id="94" name="Dreptunghi 93">
              <a:extLst>
                <a:ext uri="{FF2B5EF4-FFF2-40B4-BE49-F238E27FC236}">
                  <a16:creationId xmlns:a16="http://schemas.microsoft.com/office/drawing/2014/main" id="{8ED2A30D-01D9-00D1-0E64-8F0883C525C9}"/>
                </a:ext>
              </a:extLst>
            </p:cNvPr>
            <p:cNvSpPr/>
            <p:nvPr/>
          </p:nvSpPr>
          <p:spPr>
            <a:xfrm>
              <a:off x="5722375" y="1554201"/>
              <a:ext cx="183935" cy="30318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  <p:sp>
          <p:nvSpPr>
            <p:cNvPr id="95" name="Dreptunghi 94">
              <a:extLst>
                <a:ext uri="{FF2B5EF4-FFF2-40B4-BE49-F238E27FC236}">
                  <a16:creationId xmlns:a16="http://schemas.microsoft.com/office/drawing/2014/main" id="{2272EDB1-2C17-C6C0-78A5-B2539511D128}"/>
                </a:ext>
              </a:extLst>
            </p:cNvPr>
            <p:cNvSpPr/>
            <p:nvPr/>
          </p:nvSpPr>
          <p:spPr>
            <a:xfrm>
              <a:off x="6279497" y="1554200"/>
              <a:ext cx="187232" cy="30318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  <p:sp>
          <p:nvSpPr>
            <p:cNvPr id="96" name="Dreptunghi 95">
              <a:extLst>
                <a:ext uri="{FF2B5EF4-FFF2-40B4-BE49-F238E27FC236}">
                  <a16:creationId xmlns:a16="http://schemas.microsoft.com/office/drawing/2014/main" id="{7A1DA58D-8474-1DD3-1A13-EF6E0393CF10}"/>
                </a:ext>
              </a:extLst>
            </p:cNvPr>
            <p:cNvSpPr/>
            <p:nvPr/>
          </p:nvSpPr>
          <p:spPr>
            <a:xfrm>
              <a:off x="5722374" y="1846006"/>
              <a:ext cx="388374" cy="2163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  <p:sp>
          <p:nvSpPr>
            <p:cNvPr id="97" name="Dreptunghi 96">
              <a:extLst>
                <a:ext uri="{FF2B5EF4-FFF2-40B4-BE49-F238E27FC236}">
                  <a16:creationId xmlns:a16="http://schemas.microsoft.com/office/drawing/2014/main" id="{D80150EF-DD7A-BB2E-EE6E-7D264CCF1F14}"/>
                </a:ext>
              </a:extLst>
            </p:cNvPr>
            <p:cNvSpPr/>
            <p:nvPr/>
          </p:nvSpPr>
          <p:spPr>
            <a:xfrm>
              <a:off x="5722373" y="2204883"/>
              <a:ext cx="388374" cy="2163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  <p:sp>
          <p:nvSpPr>
            <p:cNvPr id="98" name="Dreptunghi 97">
              <a:extLst>
                <a:ext uri="{FF2B5EF4-FFF2-40B4-BE49-F238E27FC236}">
                  <a16:creationId xmlns:a16="http://schemas.microsoft.com/office/drawing/2014/main" id="{5426C094-63FB-6C8D-5B53-3BE779C16093}"/>
                </a:ext>
              </a:extLst>
            </p:cNvPr>
            <p:cNvSpPr/>
            <p:nvPr/>
          </p:nvSpPr>
          <p:spPr>
            <a:xfrm>
              <a:off x="5722374" y="2563760"/>
              <a:ext cx="388374" cy="2163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</p:grpSp>
      <p:pic>
        <p:nvPicPr>
          <p:cNvPr id="10" name="Imagine 9" descr="O imagine care conține cerc, Grafică, alb și negru&#10;&#10;Descriere generată automat">
            <a:extLst>
              <a:ext uri="{FF2B5EF4-FFF2-40B4-BE49-F238E27FC236}">
                <a16:creationId xmlns:a16="http://schemas.microsoft.com/office/drawing/2014/main" id="{C65FB657-51BB-A1D2-AD51-C94B93456C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0378" y="7656025"/>
            <a:ext cx="750231" cy="683247"/>
          </a:xfrm>
          <a:prstGeom prst="rect">
            <a:avLst/>
          </a:prstGeom>
        </p:spPr>
      </p:pic>
      <p:grpSp>
        <p:nvGrpSpPr>
          <p:cNvPr id="15" name="Grupare 14">
            <a:extLst>
              <a:ext uri="{FF2B5EF4-FFF2-40B4-BE49-F238E27FC236}">
                <a16:creationId xmlns:a16="http://schemas.microsoft.com/office/drawing/2014/main" id="{DAA9DA64-4EB1-170D-AF66-4F0C92604908}"/>
              </a:ext>
            </a:extLst>
          </p:cNvPr>
          <p:cNvGrpSpPr/>
          <p:nvPr/>
        </p:nvGrpSpPr>
        <p:grpSpPr>
          <a:xfrm>
            <a:off x="2834386" y="7819415"/>
            <a:ext cx="182098" cy="356995"/>
            <a:chOff x="5813931" y="2688351"/>
            <a:chExt cx="576488" cy="1241108"/>
          </a:xfrm>
        </p:grpSpPr>
        <p:sp>
          <p:nvSpPr>
            <p:cNvPr id="12" name="Dreptunghi 11">
              <a:extLst>
                <a:ext uri="{FF2B5EF4-FFF2-40B4-BE49-F238E27FC236}">
                  <a16:creationId xmlns:a16="http://schemas.microsoft.com/office/drawing/2014/main" id="{830BD0E2-DD77-8CAF-47D9-09D42795311E}"/>
                </a:ext>
              </a:extLst>
            </p:cNvPr>
            <p:cNvSpPr/>
            <p:nvPr/>
          </p:nvSpPr>
          <p:spPr>
            <a:xfrm>
              <a:off x="5919857" y="3605944"/>
              <a:ext cx="362338" cy="32351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  <p:sp>
          <p:nvSpPr>
            <p:cNvPr id="14" name="Trapez 13">
              <a:extLst>
                <a:ext uri="{FF2B5EF4-FFF2-40B4-BE49-F238E27FC236}">
                  <a16:creationId xmlns:a16="http://schemas.microsoft.com/office/drawing/2014/main" id="{797EE831-CD58-AFD5-1DAE-9D9738DA728E}"/>
                </a:ext>
              </a:extLst>
            </p:cNvPr>
            <p:cNvSpPr/>
            <p:nvPr/>
          </p:nvSpPr>
          <p:spPr>
            <a:xfrm flipV="1">
              <a:off x="5813931" y="2688351"/>
              <a:ext cx="576488" cy="854266"/>
            </a:xfrm>
            <a:prstGeom prst="trapezoid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</p:grpSp>
      <p:grpSp>
        <p:nvGrpSpPr>
          <p:cNvPr id="17" name="Grupare 16">
            <a:extLst>
              <a:ext uri="{FF2B5EF4-FFF2-40B4-BE49-F238E27FC236}">
                <a16:creationId xmlns:a16="http://schemas.microsoft.com/office/drawing/2014/main" id="{36F99F8D-071B-A51A-DFE3-A0A48454A1B0}"/>
              </a:ext>
            </a:extLst>
          </p:cNvPr>
          <p:cNvGrpSpPr/>
          <p:nvPr/>
        </p:nvGrpSpPr>
        <p:grpSpPr>
          <a:xfrm>
            <a:off x="12743793" y="1657121"/>
            <a:ext cx="9178815" cy="1487674"/>
            <a:chOff x="2430517" y="1617707"/>
            <a:chExt cx="9178815" cy="1487674"/>
          </a:xfrm>
        </p:grpSpPr>
        <p:sp>
          <p:nvSpPr>
            <p:cNvPr id="11" name="Hexagon 10">
              <a:extLst>
                <a:ext uri="{FF2B5EF4-FFF2-40B4-BE49-F238E27FC236}">
                  <a16:creationId xmlns:a16="http://schemas.microsoft.com/office/drawing/2014/main" id="{3DD253C4-7F6B-1D9D-7E79-6E6AE7654A41}"/>
                </a:ext>
              </a:extLst>
            </p:cNvPr>
            <p:cNvSpPr/>
            <p:nvPr/>
          </p:nvSpPr>
          <p:spPr>
            <a:xfrm>
              <a:off x="2430517" y="1836026"/>
              <a:ext cx="9104585" cy="985344"/>
            </a:xfrm>
            <a:prstGeom prst="hexagon">
              <a:avLst/>
            </a:prstGeom>
            <a:solidFill>
              <a:srgbClr val="06807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  <p:pic>
          <p:nvPicPr>
            <p:cNvPr id="16" name="Imagine 15" descr="O imagine care conține Font, text, Grafică, design grafic&#10;&#10;Descriere generată automat">
              <a:extLst>
                <a:ext uri="{FF2B5EF4-FFF2-40B4-BE49-F238E27FC236}">
                  <a16:creationId xmlns:a16="http://schemas.microsoft.com/office/drawing/2014/main" id="{6F0F320A-11CD-1101-6782-F478FEB6156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704444" y="1617707"/>
              <a:ext cx="8904888" cy="1487674"/>
            </a:xfrm>
            <a:prstGeom prst="rect">
              <a:avLst/>
            </a:prstGeom>
          </p:spPr>
        </p:pic>
      </p:grpSp>
      <p:grpSp>
        <p:nvGrpSpPr>
          <p:cNvPr id="29" name="Grupare 28">
            <a:extLst>
              <a:ext uri="{FF2B5EF4-FFF2-40B4-BE49-F238E27FC236}">
                <a16:creationId xmlns:a16="http://schemas.microsoft.com/office/drawing/2014/main" id="{B31C57DB-D748-6DEE-6032-A6BED0A56DE0}"/>
              </a:ext>
            </a:extLst>
          </p:cNvPr>
          <p:cNvGrpSpPr/>
          <p:nvPr/>
        </p:nvGrpSpPr>
        <p:grpSpPr>
          <a:xfrm>
            <a:off x="-9906001" y="4674528"/>
            <a:ext cx="9104585" cy="1588272"/>
            <a:chOff x="656896" y="4477459"/>
            <a:chExt cx="9104585" cy="1588272"/>
          </a:xfrm>
        </p:grpSpPr>
        <p:sp>
          <p:nvSpPr>
            <p:cNvPr id="26" name="Hexagon 25">
              <a:extLst>
                <a:ext uri="{FF2B5EF4-FFF2-40B4-BE49-F238E27FC236}">
                  <a16:creationId xmlns:a16="http://schemas.microsoft.com/office/drawing/2014/main" id="{0E732AF8-190A-6DD7-DF72-111FA6AEB78E}"/>
                </a:ext>
              </a:extLst>
            </p:cNvPr>
            <p:cNvSpPr/>
            <p:nvPr/>
          </p:nvSpPr>
          <p:spPr>
            <a:xfrm>
              <a:off x="656896" y="4686957"/>
              <a:ext cx="9104585" cy="985344"/>
            </a:xfrm>
            <a:prstGeom prst="hexagon">
              <a:avLst/>
            </a:prstGeom>
            <a:solidFill>
              <a:srgbClr val="04638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  <p:pic>
          <p:nvPicPr>
            <p:cNvPr id="28" name="Imagine 27" descr="O imagine care conține Font, text, Grafică, tipografie&#10;&#10;Descriere generată automat">
              <a:extLst>
                <a:ext uri="{FF2B5EF4-FFF2-40B4-BE49-F238E27FC236}">
                  <a16:creationId xmlns:a16="http://schemas.microsoft.com/office/drawing/2014/main" id="{482DF87A-5754-F216-4D0F-FAC05A6E858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650124" y="4477459"/>
              <a:ext cx="7420303" cy="1588272"/>
            </a:xfrm>
            <a:prstGeom prst="rect">
              <a:avLst/>
            </a:prstGeom>
          </p:spPr>
        </p:pic>
      </p:grpSp>
      <p:pic>
        <p:nvPicPr>
          <p:cNvPr id="9" name="Imagine 8" descr="O imagine care conține Font, text, Grafică, siglă&#10;&#10;Descriere generată automat">
            <a:extLst>
              <a:ext uri="{FF2B5EF4-FFF2-40B4-BE49-F238E27FC236}">
                <a16:creationId xmlns:a16="http://schemas.microsoft.com/office/drawing/2014/main" id="{CCF79E00-759E-EF65-6496-FBEF1105DD3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16116" y="-92682"/>
            <a:ext cx="6566337" cy="1380914"/>
          </a:xfrm>
          <a:prstGeom prst="rect">
            <a:avLst/>
          </a:prstGeom>
        </p:spPr>
      </p:pic>
      <p:grpSp>
        <p:nvGrpSpPr>
          <p:cNvPr id="39" name="Grupare 38">
            <a:extLst>
              <a:ext uri="{FF2B5EF4-FFF2-40B4-BE49-F238E27FC236}">
                <a16:creationId xmlns:a16="http://schemas.microsoft.com/office/drawing/2014/main" id="{992123D9-9AB7-0E55-2332-D4ABE865C058}"/>
              </a:ext>
            </a:extLst>
          </p:cNvPr>
          <p:cNvGrpSpPr/>
          <p:nvPr/>
        </p:nvGrpSpPr>
        <p:grpSpPr>
          <a:xfrm>
            <a:off x="12743793" y="1781353"/>
            <a:ext cx="9104585" cy="1239209"/>
            <a:chOff x="2430517" y="1715663"/>
            <a:chExt cx="9104585" cy="1239209"/>
          </a:xfrm>
        </p:grpSpPr>
        <p:sp>
          <p:nvSpPr>
            <p:cNvPr id="36" name="Hexagon 35">
              <a:extLst>
                <a:ext uri="{FF2B5EF4-FFF2-40B4-BE49-F238E27FC236}">
                  <a16:creationId xmlns:a16="http://schemas.microsoft.com/office/drawing/2014/main" id="{0066148F-955C-0AFF-5ACC-FFA56D65CDEC}"/>
                </a:ext>
              </a:extLst>
            </p:cNvPr>
            <p:cNvSpPr/>
            <p:nvPr/>
          </p:nvSpPr>
          <p:spPr>
            <a:xfrm>
              <a:off x="2430517" y="1836026"/>
              <a:ext cx="9104585" cy="985344"/>
            </a:xfrm>
            <a:prstGeom prst="hexagon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  <p:pic>
          <p:nvPicPr>
            <p:cNvPr id="38" name="Imagine 37" descr="O imagine care conține Font, Grafică, text, design grafic&#10;&#10;Descriere generată automat">
              <a:extLst>
                <a:ext uri="{FF2B5EF4-FFF2-40B4-BE49-F238E27FC236}">
                  <a16:creationId xmlns:a16="http://schemas.microsoft.com/office/drawing/2014/main" id="{5BA25297-DA4B-0E96-9834-24BF9703123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574830" y="1715663"/>
              <a:ext cx="7065580" cy="1239209"/>
            </a:xfrm>
            <a:prstGeom prst="rect">
              <a:avLst/>
            </a:prstGeom>
          </p:spPr>
        </p:pic>
      </p:grpSp>
      <p:grpSp>
        <p:nvGrpSpPr>
          <p:cNvPr id="49" name="Grupare 48">
            <a:extLst>
              <a:ext uri="{FF2B5EF4-FFF2-40B4-BE49-F238E27FC236}">
                <a16:creationId xmlns:a16="http://schemas.microsoft.com/office/drawing/2014/main" id="{D55C3D06-9399-7C44-46C3-BDCE70CD9339}"/>
              </a:ext>
            </a:extLst>
          </p:cNvPr>
          <p:cNvGrpSpPr/>
          <p:nvPr/>
        </p:nvGrpSpPr>
        <p:grpSpPr>
          <a:xfrm>
            <a:off x="-9906000" y="4724662"/>
            <a:ext cx="9104585" cy="1336915"/>
            <a:chOff x="656896" y="4514455"/>
            <a:chExt cx="9104585" cy="1336915"/>
          </a:xfrm>
        </p:grpSpPr>
        <p:sp>
          <p:nvSpPr>
            <p:cNvPr id="47" name="Hexagon 46">
              <a:extLst>
                <a:ext uri="{FF2B5EF4-FFF2-40B4-BE49-F238E27FC236}">
                  <a16:creationId xmlns:a16="http://schemas.microsoft.com/office/drawing/2014/main" id="{D72572B3-848A-4A4E-C151-052B15340DD8}"/>
                </a:ext>
              </a:extLst>
            </p:cNvPr>
            <p:cNvSpPr/>
            <p:nvPr/>
          </p:nvSpPr>
          <p:spPr>
            <a:xfrm>
              <a:off x="656896" y="4686957"/>
              <a:ext cx="9104585" cy="985344"/>
            </a:xfrm>
            <a:prstGeom prst="hexagon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  <p:pic>
          <p:nvPicPr>
            <p:cNvPr id="48" name="Imagine 47" descr="O imagine care conține Font, text, Grafică, siglă&#10;&#10;Descriere generată automat">
              <a:extLst>
                <a:ext uri="{FF2B5EF4-FFF2-40B4-BE49-F238E27FC236}">
                  <a16:creationId xmlns:a16="http://schemas.microsoft.com/office/drawing/2014/main" id="{DDFC0BFF-9BC8-0459-0B77-801C47E97CF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031124" y="4514455"/>
              <a:ext cx="6737131" cy="1336915"/>
            </a:xfrm>
            <a:prstGeom prst="rect">
              <a:avLst/>
            </a:prstGeom>
          </p:spPr>
        </p:pic>
      </p:grpSp>
      <p:grpSp>
        <p:nvGrpSpPr>
          <p:cNvPr id="61" name="Grupare 60">
            <a:extLst>
              <a:ext uri="{FF2B5EF4-FFF2-40B4-BE49-F238E27FC236}">
                <a16:creationId xmlns:a16="http://schemas.microsoft.com/office/drawing/2014/main" id="{8230DAA2-047F-6339-061A-865A24C1A2AD}"/>
              </a:ext>
            </a:extLst>
          </p:cNvPr>
          <p:cNvGrpSpPr/>
          <p:nvPr/>
        </p:nvGrpSpPr>
        <p:grpSpPr>
          <a:xfrm>
            <a:off x="12819334" y="4141732"/>
            <a:ext cx="2561896" cy="2496206"/>
            <a:chOff x="13357990" y="4220560"/>
            <a:chExt cx="2561896" cy="2496206"/>
          </a:xfrm>
        </p:grpSpPr>
        <p:sp>
          <p:nvSpPr>
            <p:cNvPr id="32" name="Hexagon 31">
              <a:extLst>
                <a:ext uri="{FF2B5EF4-FFF2-40B4-BE49-F238E27FC236}">
                  <a16:creationId xmlns:a16="http://schemas.microsoft.com/office/drawing/2014/main" id="{4F10AAEA-EB94-6C57-2AE1-6286F8BCB807}"/>
                </a:ext>
              </a:extLst>
            </p:cNvPr>
            <p:cNvSpPr/>
            <p:nvPr/>
          </p:nvSpPr>
          <p:spPr>
            <a:xfrm>
              <a:off x="13357990" y="4220560"/>
              <a:ext cx="2561896" cy="2496206"/>
            </a:xfrm>
            <a:prstGeom prst="hexagon">
              <a:avLst/>
            </a:prstGeom>
            <a:solidFill>
              <a:srgbClr val="04638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  <p:pic>
          <p:nvPicPr>
            <p:cNvPr id="57" name="Imagine 56">
              <a:extLst>
                <a:ext uri="{FF2B5EF4-FFF2-40B4-BE49-F238E27FC236}">
                  <a16:creationId xmlns:a16="http://schemas.microsoft.com/office/drawing/2014/main" id="{61531010-BD05-F359-574B-B7E4F29AA19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3737019" y="4550322"/>
              <a:ext cx="1823547" cy="1823547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</p:grpSp>
      <p:grpSp>
        <p:nvGrpSpPr>
          <p:cNvPr id="69" name="Grupare 68">
            <a:extLst>
              <a:ext uri="{FF2B5EF4-FFF2-40B4-BE49-F238E27FC236}">
                <a16:creationId xmlns:a16="http://schemas.microsoft.com/office/drawing/2014/main" id="{8D6290EB-5A65-1C43-8EF2-BDE87EC69434}"/>
              </a:ext>
            </a:extLst>
          </p:cNvPr>
          <p:cNvGrpSpPr/>
          <p:nvPr/>
        </p:nvGrpSpPr>
        <p:grpSpPr>
          <a:xfrm>
            <a:off x="-3169527" y="1146285"/>
            <a:ext cx="2561896" cy="2496206"/>
            <a:chOff x="-3419148" y="1146285"/>
            <a:chExt cx="2561896" cy="2496206"/>
          </a:xfrm>
        </p:grpSpPr>
        <p:sp>
          <p:nvSpPr>
            <p:cNvPr id="21" name="Hexagon 20">
              <a:extLst>
                <a:ext uri="{FF2B5EF4-FFF2-40B4-BE49-F238E27FC236}">
                  <a16:creationId xmlns:a16="http://schemas.microsoft.com/office/drawing/2014/main" id="{B9B5FF5A-4BCA-AF80-7B6A-23DB379C2538}"/>
                </a:ext>
              </a:extLst>
            </p:cNvPr>
            <p:cNvSpPr/>
            <p:nvPr/>
          </p:nvSpPr>
          <p:spPr>
            <a:xfrm>
              <a:off x="-3419148" y="1146285"/>
              <a:ext cx="2561896" cy="2496206"/>
            </a:xfrm>
            <a:prstGeom prst="hexagon">
              <a:avLst/>
            </a:prstGeom>
            <a:solidFill>
              <a:srgbClr val="06807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  <p:pic>
          <p:nvPicPr>
            <p:cNvPr id="65" name="Imagine 64" descr="O imagine care conține Componenta circuitului, Componentă electronică, Componentă de circuit pasiv, Inginerie electronică&#10;&#10;Descriere generată automat">
              <a:extLst>
                <a:ext uri="{FF2B5EF4-FFF2-40B4-BE49-F238E27FC236}">
                  <a16:creationId xmlns:a16="http://schemas.microsoft.com/office/drawing/2014/main" id="{16BC0C32-A3D7-89C6-53C8-81A1A339A66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-3040117" y="1482615"/>
              <a:ext cx="1810408" cy="1836683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</p:grpSp>
      <p:grpSp>
        <p:nvGrpSpPr>
          <p:cNvPr id="73" name="Grupare 72">
            <a:extLst>
              <a:ext uri="{FF2B5EF4-FFF2-40B4-BE49-F238E27FC236}">
                <a16:creationId xmlns:a16="http://schemas.microsoft.com/office/drawing/2014/main" id="{5804FC15-066C-1A6E-6B1A-B31923C99677}"/>
              </a:ext>
            </a:extLst>
          </p:cNvPr>
          <p:cNvGrpSpPr/>
          <p:nvPr/>
        </p:nvGrpSpPr>
        <p:grpSpPr>
          <a:xfrm>
            <a:off x="-3169527" y="1146286"/>
            <a:ext cx="2561896" cy="2496206"/>
            <a:chOff x="-3169527" y="1146286"/>
            <a:chExt cx="2561896" cy="2496206"/>
          </a:xfrm>
        </p:grpSpPr>
        <p:sp>
          <p:nvSpPr>
            <p:cNvPr id="25" name="Hexagon 24">
              <a:extLst>
                <a:ext uri="{FF2B5EF4-FFF2-40B4-BE49-F238E27FC236}">
                  <a16:creationId xmlns:a16="http://schemas.microsoft.com/office/drawing/2014/main" id="{077F8259-3E24-8CB9-EDC5-594EE70DF888}"/>
                </a:ext>
              </a:extLst>
            </p:cNvPr>
            <p:cNvSpPr/>
            <p:nvPr/>
          </p:nvSpPr>
          <p:spPr>
            <a:xfrm>
              <a:off x="-3169527" y="1146286"/>
              <a:ext cx="2561896" cy="2496206"/>
            </a:xfrm>
            <a:prstGeom prst="hexagon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  <p:pic>
          <p:nvPicPr>
            <p:cNvPr id="52" name="Imagine 51" descr="O imagine care conține electronice, Inginerie electronică, Componenta circuitului, Componentă electronică&#10;&#10;Descriere generată automat">
              <a:extLst>
                <a:ext uri="{FF2B5EF4-FFF2-40B4-BE49-F238E27FC236}">
                  <a16:creationId xmlns:a16="http://schemas.microsoft.com/office/drawing/2014/main" id="{461ECF11-85AD-D124-0453-BAD7CFDF116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-2772761" y="1448128"/>
              <a:ext cx="1866900" cy="1885950"/>
            </a:xfrm>
            <a:prstGeom prst="rect">
              <a:avLst/>
            </a:prstGeom>
          </p:spPr>
        </p:pic>
      </p:grpSp>
      <p:grpSp>
        <p:nvGrpSpPr>
          <p:cNvPr id="89" name="Grupare 88">
            <a:extLst>
              <a:ext uri="{FF2B5EF4-FFF2-40B4-BE49-F238E27FC236}">
                <a16:creationId xmlns:a16="http://schemas.microsoft.com/office/drawing/2014/main" id="{3096FF61-CEDC-9C57-B639-0D69E2F8C3DF}"/>
              </a:ext>
            </a:extLst>
          </p:cNvPr>
          <p:cNvGrpSpPr/>
          <p:nvPr/>
        </p:nvGrpSpPr>
        <p:grpSpPr>
          <a:xfrm>
            <a:off x="12819335" y="4141733"/>
            <a:ext cx="2561896" cy="2496206"/>
            <a:chOff x="8983059" y="3931526"/>
            <a:chExt cx="2561896" cy="2496206"/>
          </a:xfrm>
        </p:grpSpPr>
        <p:sp>
          <p:nvSpPr>
            <p:cNvPr id="81" name="Hexagon 80">
              <a:extLst>
                <a:ext uri="{FF2B5EF4-FFF2-40B4-BE49-F238E27FC236}">
                  <a16:creationId xmlns:a16="http://schemas.microsoft.com/office/drawing/2014/main" id="{4820BBE2-5A15-5A5D-77EE-9ED3C5EE342E}"/>
                </a:ext>
              </a:extLst>
            </p:cNvPr>
            <p:cNvSpPr/>
            <p:nvPr/>
          </p:nvSpPr>
          <p:spPr>
            <a:xfrm>
              <a:off x="8983059" y="3931526"/>
              <a:ext cx="2561896" cy="2496206"/>
            </a:xfrm>
            <a:prstGeom prst="hexagon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  <p:pic>
          <p:nvPicPr>
            <p:cNvPr id="85" name="Imagine 84" descr="O imagine care conține Componenta circuitului, Inginerie electronică, Componentă de circuit pasiv, Componentă electronică&#10;&#10;Descriere generată automat">
              <a:extLst>
                <a:ext uri="{FF2B5EF4-FFF2-40B4-BE49-F238E27FC236}">
                  <a16:creationId xmlns:a16="http://schemas.microsoft.com/office/drawing/2014/main" id="{11EE2BC7-14FB-C75E-3341-34CC4D86E7E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9266839" y="4416974"/>
              <a:ext cx="1981201" cy="1518744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</p:grpSp>
    </p:spTree>
    <p:extLst>
      <p:ext uri="{BB962C8B-B14F-4D97-AF65-F5344CB8AC3E}">
        <p14:creationId xmlns:p14="http://schemas.microsoft.com/office/powerpoint/2010/main" val="236467214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63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ine 17" descr="O imagine care conține acva, Turcoaz, Teal, albastru&#10;&#10;Descriere generată automat">
            <a:extLst>
              <a:ext uri="{FF2B5EF4-FFF2-40B4-BE49-F238E27FC236}">
                <a16:creationId xmlns:a16="http://schemas.microsoft.com/office/drawing/2014/main" id="{98A89201-527D-8BCC-2BFF-A5D5FBB4EA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9" y="13240"/>
            <a:ext cx="12203501" cy="6862671"/>
          </a:xfrm>
          <a:prstGeom prst="rect">
            <a:avLst/>
          </a:prstGeom>
        </p:spPr>
      </p:pic>
      <p:pic>
        <p:nvPicPr>
          <p:cNvPr id="3" name="Imagine 2" descr="O imagine care conține Font, text, Grafică, siglă&#10;&#10;Descriere generată automat">
            <a:extLst>
              <a:ext uri="{FF2B5EF4-FFF2-40B4-BE49-F238E27FC236}">
                <a16:creationId xmlns:a16="http://schemas.microsoft.com/office/drawing/2014/main" id="{7E216778-60FF-5F0D-95D2-71AE706F92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6116" y="-92682"/>
            <a:ext cx="6566337" cy="1380914"/>
          </a:xfrm>
          <a:prstGeom prst="rect">
            <a:avLst/>
          </a:prstGeom>
        </p:spPr>
      </p:pic>
      <p:grpSp>
        <p:nvGrpSpPr>
          <p:cNvPr id="10" name="Grupare 9">
            <a:extLst>
              <a:ext uri="{FF2B5EF4-FFF2-40B4-BE49-F238E27FC236}">
                <a16:creationId xmlns:a16="http://schemas.microsoft.com/office/drawing/2014/main" id="{2392BF64-C090-FEB9-A8D4-35F5473DB17E}"/>
              </a:ext>
            </a:extLst>
          </p:cNvPr>
          <p:cNvGrpSpPr/>
          <p:nvPr/>
        </p:nvGrpSpPr>
        <p:grpSpPr>
          <a:xfrm>
            <a:off x="2430517" y="1715663"/>
            <a:ext cx="9104585" cy="1239209"/>
            <a:chOff x="2430517" y="1715663"/>
            <a:chExt cx="9104585" cy="1239209"/>
          </a:xfrm>
        </p:grpSpPr>
        <p:sp>
          <p:nvSpPr>
            <p:cNvPr id="11" name="Hexagon 10">
              <a:extLst>
                <a:ext uri="{FF2B5EF4-FFF2-40B4-BE49-F238E27FC236}">
                  <a16:creationId xmlns:a16="http://schemas.microsoft.com/office/drawing/2014/main" id="{4FE2F93F-55F7-09A4-BBF0-A54D715AA515}"/>
                </a:ext>
              </a:extLst>
            </p:cNvPr>
            <p:cNvSpPr/>
            <p:nvPr/>
          </p:nvSpPr>
          <p:spPr>
            <a:xfrm>
              <a:off x="2430517" y="1836026"/>
              <a:ext cx="9104585" cy="985344"/>
            </a:xfrm>
            <a:prstGeom prst="hexagon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  <p:pic>
          <p:nvPicPr>
            <p:cNvPr id="7" name="Imagine 6" descr="O imagine care conține Font, Grafică, text, design grafic&#10;&#10;Descriere generată automat">
              <a:extLst>
                <a:ext uri="{FF2B5EF4-FFF2-40B4-BE49-F238E27FC236}">
                  <a16:creationId xmlns:a16="http://schemas.microsoft.com/office/drawing/2014/main" id="{013E7E6E-A7B7-1738-E09D-35FE2F46AD9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574830" y="1715663"/>
              <a:ext cx="7065580" cy="1239209"/>
            </a:xfrm>
            <a:prstGeom prst="rect">
              <a:avLst/>
            </a:prstGeom>
          </p:spPr>
        </p:pic>
      </p:grpSp>
      <p:grpSp>
        <p:nvGrpSpPr>
          <p:cNvPr id="13" name="Grupare 12">
            <a:extLst>
              <a:ext uri="{FF2B5EF4-FFF2-40B4-BE49-F238E27FC236}">
                <a16:creationId xmlns:a16="http://schemas.microsoft.com/office/drawing/2014/main" id="{BDC87FDD-DE56-62C4-769D-10F4E99BA376}"/>
              </a:ext>
            </a:extLst>
          </p:cNvPr>
          <p:cNvGrpSpPr/>
          <p:nvPr/>
        </p:nvGrpSpPr>
        <p:grpSpPr>
          <a:xfrm>
            <a:off x="656896" y="4514455"/>
            <a:ext cx="9104585" cy="1336915"/>
            <a:chOff x="656896" y="4514455"/>
            <a:chExt cx="9104585" cy="1336915"/>
          </a:xfrm>
        </p:grpSpPr>
        <p:sp>
          <p:nvSpPr>
            <p:cNvPr id="16" name="Hexagon 15">
              <a:extLst>
                <a:ext uri="{FF2B5EF4-FFF2-40B4-BE49-F238E27FC236}">
                  <a16:creationId xmlns:a16="http://schemas.microsoft.com/office/drawing/2014/main" id="{29BC6645-BEF7-69B5-45C7-ABA1E2C9D156}"/>
                </a:ext>
              </a:extLst>
            </p:cNvPr>
            <p:cNvSpPr/>
            <p:nvPr/>
          </p:nvSpPr>
          <p:spPr>
            <a:xfrm>
              <a:off x="656896" y="4686957"/>
              <a:ext cx="9104585" cy="985344"/>
            </a:xfrm>
            <a:prstGeom prst="hexagon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  <p:pic>
          <p:nvPicPr>
            <p:cNvPr id="12" name="Imagine 11" descr="O imagine care conține Font, text, Grafică, siglă&#10;&#10;Descriere generată automat">
              <a:extLst>
                <a:ext uri="{FF2B5EF4-FFF2-40B4-BE49-F238E27FC236}">
                  <a16:creationId xmlns:a16="http://schemas.microsoft.com/office/drawing/2014/main" id="{2EF575AB-9377-4668-00FB-B4CAEBC5DAD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031124" y="4514455"/>
              <a:ext cx="6737131" cy="1336915"/>
            </a:xfrm>
            <a:prstGeom prst="rect">
              <a:avLst/>
            </a:prstGeom>
          </p:spPr>
        </p:pic>
      </p:grpSp>
      <p:grpSp>
        <p:nvGrpSpPr>
          <p:cNvPr id="21" name="Grupare 20">
            <a:extLst>
              <a:ext uri="{FF2B5EF4-FFF2-40B4-BE49-F238E27FC236}">
                <a16:creationId xmlns:a16="http://schemas.microsoft.com/office/drawing/2014/main" id="{49E441D8-4CBB-C64E-813A-BD2DC316EBC6}"/>
              </a:ext>
            </a:extLst>
          </p:cNvPr>
          <p:cNvGrpSpPr/>
          <p:nvPr/>
        </p:nvGrpSpPr>
        <p:grpSpPr>
          <a:xfrm>
            <a:off x="8983059" y="3931526"/>
            <a:ext cx="2561896" cy="2496206"/>
            <a:chOff x="8983059" y="3931526"/>
            <a:chExt cx="2561896" cy="2496206"/>
          </a:xfrm>
        </p:grpSpPr>
        <p:sp>
          <p:nvSpPr>
            <p:cNvPr id="9" name="Hexagon 8">
              <a:extLst>
                <a:ext uri="{FF2B5EF4-FFF2-40B4-BE49-F238E27FC236}">
                  <a16:creationId xmlns:a16="http://schemas.microsoft.com/office/drawing/2014/main" id="{F83A3634-0160-DF07-DF32-73B1B5281456}"/>
                </a:ext>
              </a:extLst>
            </p:cNvPr>
            <p:cNvSpPr/>
            <p:nvPr/>
          </p:nvSpPr>
          <p:spPr>
            <a:xfrm>
              <a:off x="8983059" y="3931526"/>
              <a:ext cx="2561896" cy="2496206"/>
            </a:xfrm>
            <a:prstGeom prst="hexagon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  <p:pic>
          <p:nvPicPr>
            <p:cNvPr id="19" name="Imagine 18" descr="O imagine care conține Componenta circuitului, Inginerie electronică, Componentă de circuit pasiv, Componentă electronică&#10;&#10;Descriere generată automat">
              <a:extLst>
                <a:ext uri="{FF2B5EF4-FFF2-40B4-BE49-F238E27FC236}">
                  <a16:creationId xmlns:a16="http://schemas.microsoft.com/office/drawing/2014/main" id="{EF64A04C-1FB8-569C-D2F8-41EC25523B0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266839" y="4416974"/>
              <a:ext cx="1981201" cy="1518744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</p:grpSp>
      <p:grpSp>
        <p:nvGrpSpPr>
          <p:cNvPr id="27" name="Grupare 26">
            <a:extLst>
              <a:ext uri="{FF2B5EF4-FFF2-40B4-BE49-F238E27FC236}">
                <a16:creationId xmlns:a16="http://schemas.microsoft.com/office/drawing/2014/main" id="{B7F48B72-0922-C1B6-63C9-A331AE3EB9C6}"/>
              </a:ext>
            </a:extLst>
          </p:cNvPr>
          <p:cNvGrpSpPr/>
          <p:nvPr/>
        </p:nvGrpSpPr>
        <p:grpSpPr>
          <a:xfrm>
            <a:off x="653611" y="1080596"/>
            <a:ext cx="2561896" cy="2496206"/>
            <a:chOff x="-3169527" y="1146286"/>
            <a:chExt cx="2561896" cy="2496206"/>
          </a:xfrm>
        </p:grpSpPr>
        <p:sp>
          <p:nvSpPr>
            <p:cNvPr id="25" name="Hexagon 24">
              <a:extLst>
                <a:ext uri="{FF2B5EF4-FFF2-40B4-BE49-F238E27FC236}">
                  <a16:creationId xmlns:a16="http://schemas.microsoft.com/office/drawing/2014/main" id="{6C7170AC-700B-DEA7-5AE5-0660E50E4E9F}"/>
                </a:ext>
              </a:extLst>
            </p:cNvPr>
            <p:cNvSpPr/>
            <p:nvPr/>
          </p:nvSpPr>
          <p:spPr>
            <a:xfrm>
              <a:off x="-3169527" y="1146286"/>
              <a:ext cx="2561896" cy="2496206"/>
            </a:xfrm>
            <a:prstGeom prst="hexagon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  <p:pic>
          <p:nvPicPr>
            <p:cNvPr id="26" name="Imagine 25" descr="O imagine care conține electronice, Inginerie electronică, Componenta circuitului, Componentă electronică&#10;&#10;Descriere generată automat">
              <a:extLst>
                <a:ext uri="{FF2B5EF4-FFF2-40B4-BE49-F238E27FC236}">
                  <a16:creationId xmlns:a16="http://schemas.microsoft.com/office/drawing/2014/main" id="{CC72B4F0-1F47-CF40-FD0D-277B8C3A654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-2825313" y="1448128"/>
              <a:ext cx="1866900" cy="18859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439063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63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ine 17" descr="O imagine care conține acva, Turcoaz, Teal, albastru&#10;&#10;Descriere generată automat">
            <a:extLst>
              <a:ext uri="{FF2B5EF4-FFF2-40B4-BE49-F238E27FC236}">
                <a16:creationId xmlns:a16="http://schemas.microsoft.com/office/drawing/2014/main" id="{98A89201-527D-8BCC-2BFF-A5D5FBB4EA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9" y="13240"/>
            <a:ext cx="12203501" cy="6862671"/>
          </a:xfrm>
          <a:prstGeom prst="rect">
            <a:avLst/>
          </a:prstGeom>
        </p:spPr>
      </p:pic>
      <p:sp>
        <p:nvSpPr>
          <p:cNvPr id="73" name="CasetăText 72">
            <a:extLst>
              <a:ext uri="{FF2B5EF4-FFF2-40B4-BE49-F238E27FC236}">
                <a16:creationId xmlns:a16="http://schemas.microsoft.com/office/drawing/2014/main" id="{38BB85BF-738F-BCE3-99F0-58E5E8D1793C}"/>
              </a:ext>
            </a:extLst>
          </p:cNvPr>
          <p:cNvSpPr txBox="1"/>
          <p:nvPr/>
        </p:nvSpPr>
        <p:spPr>
          <a:xfrm>
            <a:off x="747098" y="1113422"/>
            <a:ext cx="10664854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o-RO" sz="2800" b="0" i="1" u="none" strike="noStrike" dirty="0">
                <a:solidFill>
                  <a:schemeClr val="bg1"/>
                </a:solidFill>
                <a:latin typeface="Consolas"/>
              </a:rPr>
              <a:t>Sistem de măsurare și transmitere a concentrației de dioxid de carbon către un server central.</a:t>
            </a:r>
            <a:r>
              <a:rPr lang="en-US" sz="2800" b="0" i="1" dirty="0">
                <a:solidFill>
                  <a:schemeClr val="bg1"/>
                </a:solidFill>
                <a:latin typeface="Consolas"/>
              </a:rPr>
              <a:t>​</a:t>
            </a:r>
            <a:endParaRPr lang="ro-RO" i="1" dirty="0">
              <a:solidFill>
                <a:schemeClr val="bg1"/>
              </a:solidFill>
              <a:latin typeface="Consolas"/>
            </a:endParaRPr>
          </a:p>
        </p:txBody>
      </p:sp>
      <p:pic>
        <p:nvPicPr>
          <p:cNvPr id="74" name="Imagine 73" descr="O imagine care conține text, diagramă, linie, Font&#10;&#10;Descriere generată automat">
            <a:extLst>
              <a:ext uri="{FF2B5EF4-FFF2-40B4-BE49-F238E27FC236}">
                <a16:creationId xmlns:a16="http://schemas.microsoft.com/office/drawing/2014/main" id="{9898D4C1-80CF-BA2D-C0F8-027E7647ED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9796" y="1988039"/>
            <a:ext cx="5561163" cy="4880375"/>
          </a:xfrm>
          <a:prstGeom prst="rect">
            <a:avLst/>
          </a:prstGeom>
        </p:spPr>
      </p:pic>
      <p:pic>
        <p:nvPicPr>
          <p:cNvPr id="77" name="Imagine 76" descr="O imagine care conține Font, text, Grafică, siglă&#10;&#10;Descriere generată automat">
            <a:extLst>
              <a:ext uri="{FF2B5EF4-FFF2-40B4-BE49-F238E27FC236}">
                <a16:creationId xmlns:a16="http://schemas.microsoft.com/office/drawing/2014/main" id="{4C123CD2-187D-DEB4-F294-8B7B0F47C0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43290" y="95678"/>
            <a:ext cx="5043578" cy="1206691"/>
          </a:xfrm>
          <a:prstGeom prst="rect">
            <a:avLst/>
          </a:prstGeom>
        </p:spPr>
      </p:pic>
      <p:pic>
        <p:nvPicPr>
          <p:cNvPr id="78" name="Imagine 77" descr="O imagine care conține siglă, simbol, Grafică, Font&#10;&#10;Descriere generată automat">
            <a:extLst>
              <a:ext uri="{FF2B5EF4-FFF2-40B4-BE49-F238E27FC236}">
                <a16:creationId xmlns:a16="http://schemas.microsoft.com/office/drawing/2014/main" id="{B6B48061-5264-55AC-35A1-E297E266EF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11524" y="311046"/>
            <a:ext cx="484158" cy="773863"/>
          </a:xfrm>
          <a:prstGeom prst="rect">
            <a:avLst/>
          </a:prstGeom>
        </p:spPr>
      </p:pic>
      <p:pic>
        <p:nvPicPr>
          <p:cNvPr id="79" name="Imagine 78" descr="O imagine care conține Font, Grafică, simbol, siglă&#10;&#10;Descriere generată automat">
            <a:extLst>
              <a:ext uri="{FF2B5EF4-FFF2-40B4-BE49-F238E27FC236}">
                <a16:creationId xmlns:a16="http://schemas.microsoft.com/office/drawing/2014/main" id="{A40811DC-F65D-7B8E-BA8D-6CB0B29E1A8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97207" y="159267"/>
            <a:ext cx="3620219" cy="1074720"/>
          </a:xfrm>
          <a:prstGeom prst="rect">
            <a:avLst/>
          </a:prstGeom>
        </p:spPr>
      </p:pic>
      <p:pic>
        <p:nvPicPr>
          <p:cNvPr id="81" name="Imagine 80" descr="O imagine care conține simbol, Font, Grafică, siglă&#10;&#10;Descriere generată automat">
            <a:extLst>
              <a:ext uri="{FF2B5EF4-FFF2-40B4-BE49-F238E27FC236}">
                <a16:creationId xmlns:a16="http://schemas.microsoft.com/office/drawing/2014/main" id="{011AB002-3A44-839C-ADD5-C5D8806676B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90841" y="-10028662"/>
            <a:ext cx="4726640" cy="4783849"/>
          </a:xfrm>
          <a:prstGeom prst="rect">
            <a:avLst/>
          </a:prstGeom>
        </p:spPr>
      </p:pic>
      <p:pic>
        <p:nvPicPr>
          <p:cNvPr id="85" name="Imagine 84" descr="O imagine care conține Font, Grafică, siglă, text&#10;&#10;Descriere generată automat">
            <a:extLst>
              <a:ext uri="{FF2B5EF4-FFF2-40B4-BE49-F238E27FC236}">
                <a16:creationId xmlns:a16="http://schemas.microsoft.com/office/drawing/2014/main" id="{29620E79-F1E3-2BDD-2CDE-37515A710F6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83470" y="-5557699"/>
            <a:ext cx="8292649" cy="1599206"/>
          </a:xfrm>
          <a:prstGeom prst="rect">
            <a:avLst/>
          </a:prstGeom>
        </p:spPr>
      </p:pic>
      <p:sp>
        <p:nvSpPr>
          <p:cNvPr id="87" name="Hexagon 86">
            <a:extLst>
              <a:ext uri="{FF2B5EF4-FFF2-40B4-BE49-F238E27FC236}">
                <a16:creationId xmlns:a16="http://schemas.microsoft.com/office/drawing/2014/main" id="{3DBEC9F5-4035-52C0-E675-1521E1ED6C3D}"/>
              </a:ext>
            </a:extLst>
          </p:cNvPr>
          <p:cNvSpPr/>
          <p:nvPr/>
        </p:nvSpPr>
        <p:spPr>
          <a:xfrm>
            <a:off x="14612238" y="-105894"/>
            <a:ext cx="1878169" cy="1749380"/>
          </a:xfrm>
          <a:prstGeom prst="hexagon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89" name="Hexagon 88">
            <a:extLst>
              <a:ext uri="{FF2B5EF4-FFF2-40B4-BE49-F238E27FC236}">
                <a16:creationId xmlns:a16="http://schemas.microsoft.com/office/drawing/2014/main" id="{C465809A-CDC1-1EAC-6A03-C154D670F56B}"/>
              </a:ext>
            </a:extLst>
          </p:cNvPr>
          <p:cNvSpPr/>
          <p:nvPr/>
        </p:nvSpPr>
        <p:spPr>
          <a:xfrm>
            <a:off x="13189394" y="1418418"/>
            <a:ext cx="1878169" cy="1749380"/>
          </a:xfrm>
          <a:prstGeom prst="hexagon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91" name="Hexagon 90">
            <a:extLst>
              <a:ext uri="{FF2B5EF4-FFF2-40B4-BE49-F238E27FC236}">
                <a16:creationId xmlns:a16="http://schemas.microsoft.com/office/drawing/2014/main" id="{BA7D16C2-DD49-80D7-DCE8-9FEB2B38B110}"/>
              </a:ext>
            </a:extLst>
          </p:cNvPr>
          <p:cNvSpPr/>
          <p:nvPr/>
        </p:nvSpPr>
        <p:spPr>
          <a:xfrm>
            <a:off x="15787028" y="2554687"/>
            <a:ext cx="1878169" cy="1749380"/>
          </a:xfrm>
          <a:prstGeom prst="hexagon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93" name="Hexagon 92">
            <a:extLst>
              <a:ext uri="{FF2B5EF4-FFF2-40B4-BE49-F238E27FC236}">
                <a16:creationId xmlns:a16="http://schemas.microsoft.com/office/drawing/2014/main" id="{722D986D-D653-DA2F-7824-3A61CA3802B7}"/>
              </a:ext>
            </a:extLst>
          </p:cNvPr>
          <p:cNvSpPr/>
          <p:nvPr/>
        </p:nvSpPr>
        <p:spPr>
          <a:xfrm>
            <a:off x="13187058" y="4122424"/>
            <a:ext cx="1878169" cy="1749380"/>
          </a:xfrm>
          <a:prstGeom prst="hexagon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95" name="Hexagon 94">
            <a:extLst>
              <a:ext uri="{FF2B5EF4-FFF2-40B4-BE49-F238E27FC236}">
                <a16:creationId xmlns:a16="http://schemas.microsoft.com/office/drawing/2014/main" id="{F7CE9DCD-F697-9CDD-BD08-CEF0D68C38F8}"/>
              </a:ext>
            </a:extLst>
          </p:cNvPr>
          <p:cNvSpPr/>
          <p:nvPr/>
        </p:nvSpPr>
        <p:spPr>
          <a:xfrm>
            <a:off x="14926581" y="5232297"/>
            <a:ext cx="1878169" cy="1749380"/>
          </a:xfrm>
          <a:prstGeom prst="hexagon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97" name="Hexagon 96">
            <a:extLst>
              <a:ext uri="{FF2B5EF4-FFF2-40B4-BE49-F238E27FC236}">
                <a16:creationId xmlns:a16="http://schemas.microsoft.com/office/drawing/2014/main" id="{93AFFB87-9B31-78CE-8050-7CF84D6C2DAC}"/>
              </a:ext>
            </a:extLst>
          </p:cNvPr>
          <p:cNvSpPr/>
          <p:nvPr/>
        </p:nvSpPr>
        <p:spPr>
          <a:xfrm>
            <a:off x="729963" y="7459530"/>
            <a:ext cx="1878169" cy="1749380"/>
          </a:xfrm>
          <a:prstGeom prst="hexagon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99" name="Hexagon 98">
            <a:extLst>
              <a:ext uri="{FF2B5EF4-FFF2-40B4-BE49-F238E27FC236}">
                <a16:creationId xmlns:a16="http://schemas.microsoft.com/office/drawing/2014/main" id="{60B26EA1-B388-0628-F056-E3C4280531C7}"/>
              </a:ext>
            </a:extLst>
          </p:cNvPr>
          <p:cNvSpPr/>
          <p:nvPr/>
        </p:nvSpPr>
        <p:spPr>
          <a:xfrm>
            <a:off x="-1491973" y="8333588"/>
            <a:ext cx="1878169" cy="1749380"/>
          </a:xfrm>
          <a:prstGeom prst="hexagon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01" name="Hexagon 100">
            <a:extLst>
              <a:ext uri="{FF2B5EF4-FFF2-40B4-BE49-F238E27FC236}">
                <a16:creationId xmlns:a16="http://schemas.microsoft.com/office/drawing/2014/main" id="{54EB921A-2A62-3C09-2FD4-F77C46C54D8C}"/>
              </a:ext>
            </a:extLst>
          </p:cNvPr>
          <p:cNvSpPr/>
          <p:nvPr/>
        </p:nvSpPr>
        <p:spPr>
          <a:xfrm>
            <a:off x="9505348" y="7459529"/>
            <a:ext cx="1878169" cy="1749380"/>
          </a:xfrm>
          <a:prstGeom prst="hexagon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03" name="Hexagon 102">
            <a:extLst>
              <a:ext uri="{FF2B5EF4-FFF2-40B4-BE49-F238E27FC236}">
                <a16:creationId xmlns:a16="http://schemas.microsoft.com/office/drawing/2014/main" id="{0DAD8475-7F29-8E37-CC1F-73001EB9C794}"/>
              </a:ext>
            </a:extLst>
          </p:cNvPr>
          <p:cNvSpPr/>
          <p:nvPr/>
        </p:nvSpPr>
        <p:spPr>
          <a:xfrm>
            <a:off x="11772599" y="8329431"/>
            <a:ext cx="1878169" cy="1749380"/>
          </a:xfrm>
          <a:prstGeom prst="hexagon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05" name="Hexagon 104">
            <a:extLst>
              <a:ext uri="{FF2B5EF4-FFF2-40B4-BE49-F238E27FC236}">
                <a16:creationId xmlns:a16="http://schemas.microsoft.com/office/drawing/2014/main" id="{FBD03B66-42CD-D416-97F6-3CD98DF85418}"/>
              </a:ext>
            </a:extLst>
          </p:cNvPr>
          <p:cNvSpPr/>
          <p:nvPr/>
        </p:nvSpPr>
        <p:spPr>
          <a:xfrm>
            <a:off x="-1531352" y="-3330443"/>
            <a:ext cx="1878169" cy="1749380"/>
          </a:xfrm>
          <a:prstGeom prst="hexagon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07" name="Hexagon 106">
            <a:extLst>
              <a:ext uri="{FF2B5EF4-FFF2-40B4-BE49-F238E27FC236}">
                <a16:creationId xmlns:a16="http://schemas.microsoft.com/office/drawing/2014/main" id="{0E49DCB5-816C-8172-2DEF-976863ABA2A5}"/>
              </a:ext>
            </a:extLst>
          </p:cNvPr>
          <p:cNvSpPr/>
          <p:nvPr/>
        </p:nvSpPr>
        <p:spPr>
          <a:xfrm>
            <a:off x="-3707250" y="-104147"/>
            <a:ext cx="1878169" cy="1749380"/>
          </a:xfrm>
          <a:prstGeom prst="hexagon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09" name="Hexagon 108">
            <a:extLst>
              <a:ext uri="{FF2B5EF4-FFF2-40B4-BE49-F238E27FC236}">
                <a16:creationId xmlns:a16="http://schemas.microsoft.com/office/drawing/2014/main" id="{9E55E900-77BE-5C41-356F-DA1A91F8C392}"/>
              </a:ext>
            </a:extLst>
          </p:cNvPr>
          <p:cNvSpPr/>
          <p:nvPr/>
        </p:nvSpPr>
        <p:spPr>
          <a:xfrm>
            <a:off x="-2060702" y="1136301"/>
            <a:ext cx="1878169" cy="1749380"/>
          </a:xfrm>
          <a:prstGeom prst="hexagon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11" name="Hexagon 110">
            <a:extLst>
              <a:ext uri="{FF2B5EF4-FFF2-40B4-BE49-F238E27FC236}">
                <a16:creationId xmlns:a16="http://schemas.microsoft.com/office/drawing/2014/main" id="{956C77C4-413F-6D8C-179E-4CFF0A09536D}"/>
              </a:ext>
            </a:extLst>
          </p:cNvPr>
          <p:cNvSpPr/>
          <p:nvPr/>
        </p:nvSpPr>
        <p:spPr>
          <a:xfrm>
            <a:off x="-4634102" y="2554296"/>
            <a:ext cx="1878169" cy="1749380"/>
          </a:xfrm>
          <a:prstGeom prst="hexagon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13" name="Hexagon 112">
            <a:extLst>
              <a:ext uri="{FF2B5EF4-FFF2-40B4-BE49-F238E27FC236}">
                <a16:creationId xmlns:a16="http://schemas.microsoft.com/office/drawing/2014/main" id="{95C73034-0DA7-6487-6E32-3D1504A360BD}"/>
              </a:ext>
            </a:extLst>
          </p:cNvPr>
          <p:cNvSpPr/>
          <p:nvPr/>
        </p:nvSpPr>
        <p:spPr>
          <a:xfrm>
            <a:off x="-2059547" y="4026774"/>
            <a:ext cx="1878169" cy="1749380"/>
          </a:xfrm>
          <a:prstGeom prst="hexagon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15" name="Hexagon 114">
            <a:extLst>
              <a:ext uri="{FF2B5EF4-FFF2-40B4-BE49-F238E27FC236}">
                <a16:creationId xmlns:a16="http://schemas.microsoft.com/office/drawing/2014/main" id="{B7776D28-A624-E2D7-2A8F-9A0E54BB01D2}"/>
              </a:ext>
            </a:extLst>
          </p:cNvPr>
          <p:cNvSpPr/>
          <p:nvPr/>
        </p:nvSpPr>
        <p:spPr>
          <a:xfrm>
            <a:off x="-3791389" y="5103746"/>
            <a:ext cx="1878169" cy="1749380"/>
          </a:xfrm>
          <a:prstGeom prst="hexagon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17" name="Hexagon 116">
            <a:extLst>
              <a:ext uri="{FF2B5EF4-FFF2-40B4-BE49-F238E27FC236}">
                <a16:creationId xmlns:a16="http://schemas.microsoft.com/office/drawing/2014/main" id="{7803650E-6825-0915-AEED-0563FB37162E}"/>
              </a:ext>
            </a:extLst>
          </p:cNvPr>
          <p:cNvSpPr/>
          <p:nvPr/>
        </p:nvSpPr>
        <p:spPr>
          <a:xfrm>
            <a:off x="-1378952" y="-3178043"/>
            <a:ext cx="1878169" cy="1749380"/>
          </a:xfrm>
          <a:prstGeom prst="hexagon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19" name="Hexagon 118">
            <a:extLst>
              <a:ext uri="{FF2B5EF4-FFF2-40B4-BE49-F238E27FC236}">
                <a16:creationId xmlns:a16="http://schemas.microsoft.com/office/drawing/2014/main" id="{F61AF1E9-8C25-4EB0-B7BB-9869B1CDDDBC}"/>
              </a:ext>
            </a:extLst>
          </p:cNvPr>
          <p:cNvSpPr/>
          <p:nvPr/>
        </p:nvSpPr>
        <p:spPr>
          <a:xfrm>
            <a:off x="798968" y="-2346795"/>
            <a:ext cx="1878169" cy="1749380"/>
          </a:xfrm>
          <a:prstGeom prst="hexagon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21" name="Hexagon 120">
            <a:extLst>
              <a:ext uri="{FF2B5EF4-FFF2-40B4-BE49-F238E27FC236}">
                <a16:creationId xmlns:a16="http://schemas.microsoft.com/office/drawing/2014/main" id="{436DE8C0-C480-EB90-2125-3835D705BD1E}"/>
              </a:ext>
            </a:extLst>
          </p:cNvPr>
          <p:cNvSpPr/>
          <p:nvPr/>
        </p:nvSpPr>
        <p:spPr>
          <a:xfrm>
            <a:off x="9422895" y="-2346705"/>
            <a:ext cx="1878169" cy="1749380"/>
          </a:xfrm>
          <a:prstGeom prst="hexagon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23" name="Hexagon 122">
            <a:extLst>
              <a:ext uri="{FF2B5EF4-FFF2-40B4-BE49-F238E27FC236}">
                <a16:creationId xmlns:a16="http://schemas.microsoft.com/office/drawing/2014/main" id="{6D161585-F5FC-C8FA-5819-44C52041CB84}"/>
              </a:ext>
            </a:extLst>
          </p:cNvPr>
          <p:cNvSpPr/>
          <p:nvPr/>
        </p:nvSpPr>
        <p:spPr>
          <a:xfrm>
            <a:off x="11751523" y="-3194368"/>
            <a:ext cx="1878169" cy="1749380"/>
          </a:xfrm>
          <a:prstGeom prst="hexagon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3630523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63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ine 17" descr="O imagine care conține acva, Turcoaz, Teal, albastru&#10;&#10;Descriere generată automat">
            <a:extLst>
              <a:ext uri="{FF2B5EF4-FFF2-40B4-BE49-F238E27FC236}">
                <a16:creationId xmlns:a16="http://schemas.microsoft.com/office/drawing/2014/main" id="{98A89201-527D-8BCC-2BFF-A5D5FBB4EA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9" y="13240"/>
            <a:ext cx="12203501" cy="6862671"/>
          </a:xfrm>
          <a:prstGeom prst="rect">
            <a:avLst/>
          </a:prstGeom>
        </p:spPr>
      </p:pic>
      <p:pic>
        <p:nvPicPr>
          <p:cNvPr id="7" name="Imagine 6" descr="O imagine care conține text, diagramă, captură de ecran, Paralel&#10;&#10;Descriere generată automat">
            <a:extLst>
              <a:ext uri="{FF2B5EF4-FFF2-40B4-BE49-F238E27FC236}">
                <a16:creationId xmlns:a16="http://schemas.microsoft.com/office/drawing/2014/main" id="{086C56DC-3B4B-6ABE-6AE7-C1D91A200C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7745" y="7620053"/>
            <a:ext cx="9916509" cy="6857891"/>
          </a:xfrm>
          <a:prstGeom prst="rect">
            <a:avLst/>
          </a:prstGeom>
        </p:spPr>
      </p:pic>
      <p:pic>
        <p:nvPicPr>
          <p:cNvPr id="9" name="Imagine 8" descr="O imagine care conține captură de ecran, diagramă, proiectare&#10;&#10;Descriere generată automat">
            <a:extLst>
              <a:ext uri="{FF2B5EF4-FFF2-40B4-BE49-F238E27FC236}">
                <a16:creationId xmlns:a16="http://schemas.microsoft.com/office/drawing/2014/main" id="{57D8C382-00F6-5EC0-D703-371A9F4D28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4537840" y="2353003"/>
            <a:ext cx="4805855" cy="4805855"/>
          </a:xfrm>
          <a:prstGeom prst="rect">
            <a:avLst/>
          </a:prstGeom>
        </p:spPr>
      </p:pic>
      <p:pic>
        <p:nvPicPr>
          <p:cNvPr id="11" name="Imagine 10" descr="O imagine care conține captură de ecran, diagramă, proiectare&#10;&#10;Descriere generată automat">
            <a:extLst>
              <a:ext uri="{FF2B5EF4-FFF2-40B4-BE49-F238E27FC236}">
                <a16:creationId xmlns:a16="http://schemas.microsoft.com/office/drawing/2014/main" id="{CE1202B9-4F8A-AAB7-958B-6535D77E7F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-4303984" y="-1273066"/>
            <a:ext cx="4784835" cy="4805855"/>
          </a:xfrm>
          <a:prstGeom prst="rect">
            <a:avLst/>
          </a:prstGeom>
        </p:spPr>
      </p:pic>
      <p:pic>
        <p:nvPicPr>
          <p:cNvPr id="13" name="Imagine 12" descr="O imagine care conține captură de ecran, diagramă, proiectare&#10;&#10;Descriere generată automat">
            <a:extLst>
              <a:ext uri="{FF2B5EF4-FFF2-40B4-BE49-F238E27FC236}">
                <a16:creationId xmlns:a16="http://schemas.microsoft.com/office/drawing/2014/main" id="{AA0E8FFC-6F88-B346-47D0-200AC06A44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V="1">
            <a:off x="11950263" y="3125513"/>
            <a:ext cx="4805855" cy="4548351"/>
          </a:xfrm>
          <a:prstGeom prst="rect">
            <a:avLst/>
          </a:prstGeom>
        </p:spPr>
      </p:pic>
      <p:pic>
        <p:nvPicPr>
          <p:cNvPr id="15" name="Imagine 14" descr="O imagine care conține captură de ecran, diagramă, proiectare&#10;&#10;Descriere generată automat">
            <a:extLst>
              <a:ext uri="{FF2B5EF4-FFF2-40B4-BE49-F238E27FC236}">
                <a16:creationId xmlns:a16="http://schemas.microsoft.com/office/drawing/2014/main" id="{B856BDED-4FF1-17FC-5A35-27697DC24B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 flipV="1">
            <a:off x="12052739" y="-1065486"/>
            <a:ext cx="4784835" cy="4548351"/>
          </a:xfrm>
          <a:prstGeom prst="rect">
            <a:avLst/>
          </a:prstGeom>
        </p:spPr>
      </p:pic>
      <p:pic>
        <p:nvPicPr>
          <p:cNvPr id="16" name="Imagine 15" descr="O imagine care conține Font, Grafică, siglă, tipografie&#10;&#10;Descriere generată automat">
            <a:extLst>
              <a:ext uri="{FF2B5EF4-FFF2-40B4-BE49-F238E27FC236}">
                <a16:creationId xmlns:a16="http://schemas.microsoft.com/office/drawing/2014/main" id="{6AD1102E-30B2-5B8F-A5C3-4FF5F95C16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58320" y="2815472"/>
            <a:ext cx="4514773" cy="1319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77321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63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ine 17" descr="O imagine care conține acva, Turcoaz, Teal, albastru&#10;&#10;Descriere generată automat">
            <a:extLst>
              <a:ext uri="{FF2B5EF4-FFF2-40B4-BE49-F238E27FC236}">
                <a16:creationId xmlns:a16="http://schemas.microsoft.com/office/drawing/2014/main" id="{98A89201-527D-8BCC-2BFF-A5D5FBB4EA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9" y="13240"/>
            <a:ext cx="12203501" cy="6862671"/>
          </a:xfrm>
          <a:prstGeom prst="rect">
            <a:avLst/>
          </a:prstGeom>
        </p:spPr>
      </p:pic>
      <p:pic>
        <p:nvPicPr>
          <p:cNvPr id="4" name="Imagine 3" descr="O imagine care conține text, diagramă, captură de ecran, Paralel&#10;&#10;Descriere generată automat">
            <a:extLst>
              <a:ext uri="{FF2B5EF4-FFF2-40B4-BE49-F238E27FC236}">
                <a16:creationId xmlns:a16="http://schemas.microsoft.com/office/drawing/2014/main" id="{A4BC2760-6288-E79E-1F51-3E60823EF6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0883" y="53"/>
            <a:ext cx="9916509" cy="6857891"/>
          </a:xfrm>
          <a:prstGeom prst="rect">
            <a:avLst/>
          </a:prstGeom>
        </p:spPr>
      </p:pic>
      <p:pic>
        <p:nvPicPr>
          <p:cNvPr id="3" name="Imagine 2" descr="O imagine care conține captură de ecran, diagramă, proiectare&#10;&#10;Descriere generată automat">
            <a:extLst>
              <a:ext uri="{FF2B5EF4-FFF2-40B4-BE49-F238E27FC236}">
                <a16:creationId xmlns:a16="http://schemas.microsoft.com/office/drawing/2014/main" id="{561F30B0-2D12-2CE7-8B62-A35B847B2E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908737" y="2602624"/>
            <a:ext cx="4805855" cy="4805855"/>
          </a:xfrm>
          <a:prstGeom prst="rect">
            <a:avLst/>
          </a:prstGeom>
        </p:spPr>
      </p:pic>
      <p:pic>
        <p:nvPicPr>
          <p:cNvPr id="6" name="Imagine 5" descr="O imagine care conține captură de ecran, diagramă, proiectare&#10;&#10;Descriere generată automat">
            <a:extLst>
              <a:ext uri="{FF2B5EF4-FFF2-40B4-BE49-F238E27FC236}">
                <a16:creationId xmlns:a16="http://schemas.microsoft.com/office/drawing/2014/main" id="{3F18BAD1-8CEF-AFEF-9931-7FFF8F8512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-2674881" y="-1023445"/>
            <a:ext cx="4784835" cy="4805855"/>
          </a:xfrm>
          <a:prstGeom prst="rect">
            <a:avLst/>
          </a:prstGeom>
        </p:spPr>
      </p:pic>
      <p:pic>
        <p:nvPicPr>
          <p:cNvPr id="7" name="Imagine 6" descr="O imagine care conține captură de ecran, diagramă, proiectare&#10;&#10;Descriere generată automat">
            <a:extLst>
              <a:ext uri="{FF2B5EF4-FFF2-40B4-BE49-F238E27FC236}">
                <a16:creationId xmlns:a16="http://schemas.microsoft.com/office/drawing/2014/main" id="{9F286B37-E5CB-6DC6-9ADE-DAFE5983C4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V="1">
            <a:off x="10124091" y="3953203"/>
            <a:ext cx="4805855" cy="4548351"/>
          </a:xfrm>
          <a:prstGeom prst="rect">
            <a:avLst/>
          </a:prstGeom>
        </p:spPr>
      </p:pic>
      <p:pic>
        <p:nvPicPr>
          <p:cNvPr id="8" name="Imagine 7" descr="O imagine care conține captură de ecran, diagramă, proiectare&#10;&#10;Descriere generată automat">
            <a:extLst>
              <a:ext uri="{FF2B5EF4-FFF2-40B4-BE49-F238E27FC236}">
                <a16:creationId xmlns:a16="http://schemas.microsoft.com/office/drawing/2014/main" id="{22334AF9-906A-324F-1EB6-3CE060491A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 flipV="1">
            <a:off x="10226567" y="-237796"/>
            <a:ext cx="4784835" cy="4548351"/>
          </a:xfrm>
          <a:prstGeom prst="rect">
            <a:avLst/>
          </a:prstGeom>
        </p:spPr>
      </p:pic>
      <p:pic>
        <p:nvPicPr>
          <p:cNvPr id="11" name="Imagine 10" descr="O imagine care conține Font, Grafică, siglă, tipografie&#10;&#10;Descriere generată automat">
            <a:extLst>
              <a:ext uri="{FF2B5EF4-FFF2-40B4-BE49-F238E27FC236}">
                <a16:creationId xmlns:a16="http://schemas.microsoft.com/office/drawing/2014/main" id="{5B828D1C-E42A-48D9-3F15-EC87C52BC39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71458" y="-1767188"/>
            <a:ext cx="4539809" cy="1339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68978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63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ine 17" descr="O imagine care conține acva, Turcoaz, Teal, albastru&#10;&#10;Descriere generată automat">
            <a:extLst>
              <a:ext uri="{FF2B5EF4-FFF2-40B4-BE49-F238E27FC236}">
                <a16:creationId xmlns:a16="http://schemas.microsoft.com/office/drawing/2014/main" id="{98A89201-527D-8BCC-2BFF-A5D5FBB4EA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9" y="13240"/>
            <a:ext cx="12203501" cy="6862671"/>
          </a:xfrm>
          <a:prstGeom prst="rect">
            <a:avLst/>
          </a:prstGeom>
        </p:spPr>
      </p:pic>
      <p:grpSp>
        <p:nvGrpSpPr>
          <p:cNvPr id="6" name="Grupare 5">
            <a:extLst>
              <a:ext uri="{FF2B5EF4-FFF2-40B4-BE49-F238E27FC236}">
                <a16:creationId xmlns:a16="http://schemas.microsoft.com/office/drawing/2014/main" id="{2150DFF2-AAE1-D498-9FEC-510645674F4E}"/>
              </a:ext>
            </a:extLst>
          </p:cNvPr>
          <p:cNvGrpSpPr/>
          <p:nvPr/>
        </p:nvGrpSpPr>
        <p:grpSpPr>
          <a:xfrm>
            <a:off x="3396155" y="949215"/>
            <a:ext cx="5386551" cy="4966137"/>
            <a:chOff x="3396155" y="949215"/>
            <a:chExt cx="5386551" cy="4966137"/>
          </a:xfrm>
        </p:grpSpPr>
        <p:sp>
          <p:nvSpPr>
            <p:cNvPr id="5" name="Hexagon 4">
              <a:extLst>
                <a:ext uri="{FF2B5EF4-FFF2-40B4-BE49-F238E27FC236}">
                  <a16:creationId xmlns:a16="http://schemas.microsoft.com/office/drawing/2014/main" id="{D5B6E9BA-2219-03FD-300E-BAAA475D5C91}"/>
                </a:ext>
              </a:extLst>
            </p:cNvPr>
            <p:cNvSpPr/>
            <p:nvPr/>
          </p:nvSpPr>
          <p:spPr>
            <a:xfrm>
              <a:off x="3396155" y="949215"/>
              <a:ext cx="5386551" cy="4966137"/>
            </a:xfrm>
            <a:prstGeom prst="hexagon">
              <a:avLst/>
            </a:prstGeom>
            <a:solidFill>
              <a:srgbClr val="04638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  <p:pic>
          <p:nvPicPr>
            <p:cNvPr id="3" name="Imagine 2" descr="O imagine care conține Font, Grafică, text, proiectare&#10;&#10;Descriere generată automat">
              <a:extLst>
                <a:ext uri="{FF2B5EF4-FFF2-40B4-BE49-F238E27FC236}">
                  <a16:creationId xmlns:a16="http://schemas.microsoft.com/office/drawing/2014/main" id="{C6F883AB-7AE2-25E6-C361-A19BABF0DD8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610959" y="2836345"/>
              <a:ext cx="4963510" cy="1211585"/>
            </a:xfrm>
            <a:prstGeom prst="rect">
              <a:avLst/>
            </a:prstGeom>
          </p:spPr>
        </p:pic>
      </p:grpSp>
      <p:sp>
        <p:nvSpPr>
          <p:cNvPr id="7" name="Hexagon 6">
            <a:extLst>
              <a:ext uri="{FF2B5EF4-FFF2-40B4-BE49-F238E27FC236}">
                <a16:creationId xmlns:a16="http://schemas.microsoft.com/office/drawing/2014/main" id="{79392F53-03DE-8280-CE69-94D613CE633A}"/>
              </a:ext>
            </a:extLst>
          </p:cNvPr>
          <p:cNvSpPr/>
          <p:nvPr/>
        </p:nvSpPr>
        <p:spPr>
          <a:xfrm>
            <a:off x="8112672" y="857250"/>
            <a:ext cx="1655379" cy="1615965"/>
          </a:xfrm>
          <a:prstGeom prst="hexagon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8" name="Hexagon 7">
            <a:extLst>
              <a:ext uri="{FF2B5EF4-FFF2-40B4-BE49-F238E27FC236}">
                <a16:creationId xmlns:a16="http://schemas.microsoft.com/office/drawing/2014/main" id="{B0DB6B94-A44D-6B62-4C76-83A5445C07EC}"/>
              </a:ext>
            </a:extLst>
          </p:cNvPr>
          <p:cNvSpPr/>
          <p:nvPr/>
        </p:nvSpPr>
        <p:spPr>
          <a:xfrm>
            <a:off x="8112672" y="4430767"/>
            <a:ext cx="1655379" cy="1615965"/>
          </a:xfrm>
          <a:prstGeom prst="hexagon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72756990-04B4-CE72-E964-CEA9C60DEE50}"/>
              </a:ext>
            </a:extLst>
          </p:cNvPr>
          <p:cNvSpPr/>
          <p:nvPr/>
        </p:nvSpPr>
        <p:spPr>
          <a:xfrm>
            <a:off x="2384534" y="857249"/>
            <a:ext cx="1655379" cy="1615965"/>
          </a:xfrm>
          <a:prstGeom prst="hexagon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9639A60F-C432-5E93-F3FB-BFA6253BE28E}"/>
              </a:ext>
            </a:extLst>
          </p:cNvPr>
          <p:cNvSpPr/>
          <p:nvPr/>
        </p:nvSpPr>
        <p:spPr>
          <a:xfrm>
            <a:off x="2384533" y="4430766"/>
            <a:ext cx="1655379" cy="1615965"/>
          </a:xfrm>
          <a:prstGeom prst="hexagon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pic>
        <p:nvPicPr>
          <p:cNvPr id="12" name="Imagine 11" descr="O imagine care conține negru, întuneric&#10;&#10;Descriere generată automat">
            <a:extLst>
              <a:ext uri="{FF2B5EF4-FFF2-40B4-BE49-F238E27FC236}">
                <a16:creationId xmlns:a16="http://schemas.microsoft.com/office/drawing/2014/main" id="{4F002029-1B23-D7F2-A685-F5708CCF5E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43900" y="1049064"/>
            <a:ext cx="1337442" cy="1337442"/>
          </a:xfrm>
          <a:prstGeom prst="rect">
            <a:avLst/>
          </a:prstGeom>
        </p:spPr>
      </p:pic>
      <p:pic>
        <p:nvPicPr>
          <p:cNvPr id="13" name="Imagine 12" descr="O imagine care conține cerc, diagramă, text, astronomie&#10;&#10;Descriere generată automat">
            <a:extLst>
              <a:ext uri="{FF2B5EF4-FFF2-40B4-BE49-F238E27FC236}">
                <a16:creationId xmlns:a16="http://schemas.microsoft.com/office/drawing/2014/main" id="{C0D9F559-D48F-A5ED-C5FB-3D26C8AB00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6599" y="4577460"/>
            <a:ext cx="1100960" cy="1302876"/>
          </a:xfrm>
          <a:prstGeom prst="rect">
            <a:avLst/>
          </a:prstGeom>
        </p:spPr>
      </p:pic>
      <p:pic>
        <p:nvPicPr>
          <p:cNvPr id="14" name="Imagine 13" descr="O imagine care conține negru, întuneric&#10;&#10;Descriere generată automat">
            <a:extLst>
              <a:ext uri="{FF2B5EF4-FFF2-40B4-BE49-F238E27FC236}">
                <a16:creationId xmlns:a16="http://schemas.microsoft.com/office/drawing/2014/main" id="{BCDDCB96-3EB2-6CC6-E9F6-45EC508917C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10659" y="973520"/>
            <a:ext cx="1389994" cy="1376857"/>
          </a:xfrm>
          <a:prstGeom prst="rect">
            <a:avLst/>
          </a:prstGeom>
        </p:spPr>
      </p:pic>
      <p:pic>
        <p:nvPicPr>
          <p:cNvPr id="15" name="Imagine 14" descr="O imagine care conține cerc, Grafică, schiță, artă&#10;&#10;Descriere generată automat">
            <a:extLst>
              <a:ext uri="{FF2B5EF4-FFF2-40B4-BE49-F238E27FC236}">
                <a16:creationId xmlns:a16="http://schemas.microsoft.com/office/drawing/2014/main" id="{1270E215-C4A6-D0E5-3907-6D05683678F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56641" y="4708490"/>
            <a:ext cx="1363718" cy="1040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61278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63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ine 17" descr="O imagine care conține acva, Turcoaz, Teal, albastru&#10;&#10;Descriere generată automat">
            <a:extLst>
              <a:ext uri="{FF2B5EF4-FFF2-40B4-BE49-F238E27FC236}">
                <a16:creationId xmlns:a16="http://schemas.microsoft.com/office/drawing/2014/main" id="{98A89201-527D-8BCC-2BFF-A5D5FBB4EA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9" y="13240"/>
            <a:ext cx="12203501" cy="6862671"/>
          </a:xfrm>
          <a:prstGeom prst="rect">
            <a:avLst/>
          </a:prstGeom>
        </p:spPr>
      </p:pic>
      <p:grpSp>
        <p:nvGrpSpPr>
          <p:cNvPr id="6" name="Grupare 5">
            <a:extLst>
              <a:ext uri="{FF2B5EF4-FFF2-40B4-BE49-F238E27FC236}">
                <a16:creationId xmlns:a16="http://schemas.microsoft.com/office/drawing/2014/main" id="{2150DFF2-AAE1-D498-9FEC-510645674F4E}"/>
              </a:ext>
            </a:extLst>
          </p:cNvPr>
          <p:cNvGrpSpPr/>
          <p:nvPr/>
        </p:nvGrpSpPr>
        <p:grpSpPr>
          <a:xfrm>
            <a:off x="1872155" y="2052801"/>
            <a:ext cx="2075793" cy="1970689"/>
            <a:chOff x="3396155" y="949215"/>
            <a:chExt cx="5386551" cy="4966137"/>
          </a:xfrm>
        </p:grpSpPr>
        <p:sp>
          <p:nvSpPr>
            <p:cNvPr id="5" name="Hexagon 4">
              <a:extLst>
                <a:ext uri="{FF2B5EF4-FFF2-40B4-BE49-F238E27FC236}">
                  <a16:creationId xmlns:a16="http://schemas.microsoft.com/office/drawing/2014/main" id="{D5B6E9BA-2219-03FD-300E-BAAA475D5C91}"/>
                </a:ext>
              </a:extLst>
            </p:cNvPr>
            <p:cNvSpPr/>
            <p:nvPr/>
          </p:nvSpPr>
          <p:spPr>
            <a:xfrm>
              <a:off x="3396155" y="949215"/>
              <a:ext cx="5386551" cy="4966137"/>
            </a:xfrm>
            <a:prstGeom prst="hexagon">
              <a:avLst/>
            </a:prstGeom>
            <a:solidFill>
              <a:srgbClr val="04638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  <p:pic>
          <p:nvPicPr>
            <p:cNvPr id="3" name="Imagine 2" descr="O imagine care conține Font, Grafică, text, proiectare&#10;&#10;Descriere generată automat">
              <a:extLst>
                <a:ext uri="{FF2B5EF4-FFF2-40B4-BE49-F238E27FC236}">
                  <a16:creationId xmlns:a16="http://schemas.microsoft.com/office/drawing/2014/main" id="{C6F883AB-7AE2-25E6-C361-A19BABF0DD8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610959" y="2836345"/>
              <a:ext cx="4963510" cy="1211585"/>
            </a:xfrm>
            <a:prstGeom prst="rect">
              <a:avLst/>
            </a:prstGeom>
          </p:spPr>
        </p:pic>
      </p:grpSp>
      <p:sp>
        <p:nvSpPr>
          <p:cNvPr id="4" name="Hexagon 3">
            <a:extLst>
              <a:ext uri="{FF2B5EF4-FFF2-40B4-BE49-F238E27FC236}">
                <a16:creationId xmlns:a16="http://schemas.microsoft.com/office/drawing/2014/main" id="{A5A4E43C-479A-752B-0274-0A4B633EBFFF}"/>
              </a:ext>
            </a:extLst>
          </p:cNvPr>
          <p:cNvSpPr/>
          <p:nvPr/>
        </p:nvSpPr>
        <p:spPr>
          <a:xfrm>
            <a:off x="650327" y="1277663"/>
            <a:ext cx="1655379" cy="1615965"/>
          </a:xfrm>
          <a:prstGeom prst="hexagon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pic>
        <p:nvPicPr>
          <p:cNvPr id="8" name="Imagine 7" descr="O imagine care conține negru, întuneric&#10;&#10;Descriere generată automat">
            <a:extLst>
              <a:ext uri="{FF2B5EF4-FFF2-40B4-BE49-F238E27FC236}">
                <a16:creationId xmlns:a16="http://schemas.microsoft.com/office/drawing/2014/main" id="{CF3B0093-378B-5152-55FE-98F61CBBCA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6452" y="1407072"/>
            <a:ext cx="1389994" cy="1376857"/>
          </a:xfrm>
          <a:prstGeom prst="rect">
            <a:avLst/>
          </a:prstGeom>
        </p:spPr>
      </p:pic>
      <p:sp>
        <p:nvSpPr>
          <p:cNvPr id="10" name="Hexagon 9">
            <a:extLst>
              <a:ext uri="{FF2B5EF4-FFF2-40B4-BE49-F238E27FC236}">
                <a16:creationId xmlns:a16="http://schemas.microsoft.com/office/drawing/2014/main" id="{F4D23384-6A04-E1E0-B5E8-CB85EE420162}"/>
              </a:ext>
            </a:extLst>
          </p:cNvPr>
          <p:cNvSpPr/>
          <p:nvPr/>
        </p:nvSpPr>
        <p:spPr>
          <a:xfrm>
            <a:off x="584637" y="3090697"/>
            <a:ext cx="1655379" cy="1615965"/>
          </a:xfrm>
          <a:prstGeom prst="hexagon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pic>
        <p:nvPicPr>
          <p:cNvPr id="12" name="Imagine 11" descr="O imagine care conține cerc, Grafică, schiță, artă&#10;&#10;Descriere generată automat">
            <a:extLst>
              <a:ext uri="{FF2B5EF4-FFF2-40B4-BE49-F238E27FC236}">
                <a16:creationId xmlns:a16="http://schemas.microsoft.com/office/drawing/2014/main" id="{9C0A8A6A-0E72-910C-FD3C-EF6E1DF98B6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6745" y="3368421"/>
            <a:ext cx="1363718" cy="1040814"/>
          </a:xfrm>
          <a:prstGeom prst="rect">
            <a:avLst/>
          </a:prstGeom>
        </p:spPr>
      </p:pic>
      <p:sp>
        <p:nvSpPr>
          <p:cNvPr id="14" name="Hexagon 13">
            <a:extLst>
              <a:ext uri="{FF2B5EF4-FFF2-40B4-BE49-F238E27FC236}">
                <a16:creationId xmlns:a16="http://schemas.microsoft.com/office/drawing/2014/main" id="{D7DB66A0-4419-98E4-3F0F-4E199B2F46F9}"/>
              </a:ext>
            </a:extLst>
          </p:cNvPr>
          <p:cNvSpPr/>
          <p:nvPr/>
        </p:nvSpPr>
        <p:spPr>
          <a:xfrm>
            <a:off x="2029810" y="4089181"/>
            <a:ext cx="1694792" cy="1615965"/>
          </a:xfrm>
          <a:prstGeom prst="hexagon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pic>
        <p:nvPicPr>
          <p:cNvPr id="16" name="Imagine 15" descr="O imagine care conține cerc, diagramă, text, astronomie&#10;&#10;Descriere generată automat">
            <a:extLst>
              <a:ext uri="{FF2B5EF4-FFF2-40B4-BE49-F238E27FC236}">
                <a16:creationId xmlns:a16="http://schemas.microsoft.com/office/drawing/2014/main" id="{E9B917AD-DA00-FA22-CA43-1C0E5069713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03737" y="4235874"/>
            <a:ext cx="1100960" cy="1302876"/>
          </a:xfrm>
          <a:prstGeom prst="rect">
            <a:avLst/>
          </a:prstGeom>
        </p:spPr>
      </p:pic>
      <p:sp>
        <p:nvSpPr>
          <p:cNvPr id="19" name="Hexagon 18">
            <a:extLst>
              <a:ext uri="{FF2B5EF4-FFF2-40B4-BE49-F238E27FC236}">
                <a16:creationId xmlns:a16="http://schemas.microsoft.com/office/drawing/2014/main" id="{52BB9F0D-C0C1-0362-1A32-3204243CA5EA}"/>
              </a:ext>
            </a:extLst>
          </p:cNvPr>
          <p:cNvSpPr/>
          <p:nvPr/>
        </p:nvSpPr>
        <p:spPr>
          <a:xfrm>
            <a:off x="5288016" y="1317079"/>
            <a:ext cx="4585137" cy="4243551"/>
          </a:xfrm>
          <a:prstGeom prst="hexagon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pic>
        <p:nvPicPr>
          <p:cNvPr id="21" name="Imagine 20" descr="O imagine care conține negru, întuneric&#10;&#10;Descriere generată automat">
            <a:extLst>
              <a:ext uri="{FF2B5EF4-FFF2-40B4-BE49-F238E27FC236}">
                <a16:creationId xmlns:a16="http://schemas.microsoft.com/office/drawing/2014/main" id="{524CF8C9-9E56-1269-0015-720E82689A8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90693" y="1548306"/>
            <a:ext cx="1337442" cy="1337442"/>
          </a:xfrm>
          <a:prstGeom prst="rect">
            <a:avLst/>
          </a:prstGeom>
        </p:spPr>
      </p:pic>
      <p:sp>
        <p:nvSpPr>
          <p:cNvPr id="22" name="CasetăText 21">
            <a:extLst>
              <a:ext uri="{FF2B5EF4-FFF2-40B4-BE49-F238E27FC236}">
                <a16:creationId xmlns:a16="http://schemas.microsoft.com/office/drawing/2014/main" id="{8B7976CB-C172-AE0D-24A2-2379F87072F0}"/>
              </a:ext>
            </a:extLst>
          </p:cNvPr>
          <p:cNvSpPr txBox="1"/>
          <p:nvPr/>
        </p:nvSpPr>
        <p:spPr>
          <a:xfrm>
            <a:off x="5629604" y="3034862"/>
            <a:ext cx="3901964" cy="23345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o-RO" sz="3600" b="1" dirty="0">
                <a:latin typeface="Consolas"/>
                <a:ea typeface="Calibri"/>
                <a:cs typeface="Calibri"/>
              </a:rPr>
              <a:t>EFICIENT - din punct de vedere energetic</a:t>
            </a:r>
            <a:endParaRPr lang="ro-RO" sz="3600" b="1" dirty="0"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6522261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63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ine 17" descr="O imagine care conține acva, Turcoaz, Teal, albastru&#10;&#10;Descriere generată automat">
            <a:extLst>
              <a:ext uri="{FF2B5EF4-FFF2-40B4-BE49-F238E27FC236}">
                <a16:creationId xmlns:a16="http://schemas.microsoft.com/office/drawing/2014/main" id="{98A89201-527D-8BCC-2BFF-A5D5FBB4EA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9" y="13240"/>
            <a:ext cx="12203501" cy="6862671"/>
          </a:xfrm>
          <a:prstGeom prst="rect">
            <a:avLst/>
          </a:prstGeom>
        </p:spPr>
      </p:pic>
      <p:grpSp>
        <p:nvGrpSpPr>
          <p:cNvPr id="6" name="Grupare 5">
            <a:extLst>
              <a:ext uri="{FF2B5EF4-FFF2-40B4-BE49-F238E27FC236}">
                <a16:creationId xmlns:a16="http://schemas.microsoft.com/office/drawing/2014/main" id="{2150DFF2-AAE1-D498-9FEC-510645674F4E}"/>
              </a:ext>
            </a:extLst>
          </p:cNvPr>
          <p:cNvGrpSpPr/>
          <p:nvPr/>
        </p:nvGrpSpPr>
        <p:grpSpPr>
          <a:xfrm>
            <a:off x="5143500" y="2420663"/>
            <a:ext cx="2075793" cy="1970689"/>
            <a:chOff x="3396155" y="949215"/>
            <a:chExt cx="5386551" cy="4966137"/>
          </a:xfrm>
        </p:grpSpPr>
        <p:sp>
          <p:nvSpPr>
            <p:cNvPr id="5" name="Hexagon 4">
              <a:extLst>
                <a:ext uri="{FF2B5EF4-FFF2-40B4-BE49-F238E27FC236}">
                  <a16:creationId xmlns:a16="http://schemas.microsoft.com/office/drawing/2014/main" id="{D5B6E9BA-2219-03FD-300E-BAAA475D5C91}"/>
                </a:ext>
              </a:extLst>
            </p:cNvPr>
            <p:cNvSpPr/>
            <p:nvPr/>
          </p:nvSpPr>
          <p:spPr>
            <a:xfrm>
              <a:off x="3396155" y="949215"/>
              <a:ext cx="5386551" cy="4966137"/>
            </a:xfrm>
            <a:prstGeom prst="hexagon">
              <a:avLst/>
            </a:prstGeom>
            <a:solidFill>
              <a:srgbClr val="04638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  <p:pic>
          <p:nvPicPr>
            <p:cNvPr id="3" name="Imagine 2" descr="O imagine care conține Font, Grafică, text, proiectare&#10;&#10;Descriere generată automat">
              <a:extLst>
                <a:ext uri="{FF2B5EF4-FFF2-40B4-BE49-F238E27FC236}">
                  <a16:creationId xmlns:a16="http://schemas.microsoft.com/office/drawing/2014/main" id="{C6F883AB-7AE2-25E6-C361-A19BABF0DD8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610959" y="2836345"/>
              <a:ext cx="4963510" cy="1211585"/>
            </a:xfrm>
            <a:prstGeom prst="rect">
              <a:avLst/>
            </a:prstGeom>
          </p:spPr>
        </p:pic>
      </p:grpSp>
      <p:sp>
        <p:nvSpPr>
          <p:cNvPr id="4" name="Hexagon 3">
            <a:extLst>
              <a:ext uri="{FF2B5EF4-FFF2-40B4-BE49-F238E27FC236}">
                <a16:creationId xmlns:a16="http://schemas.microsoft.com/office/drawing/2014/main" id="{A5A4E43C-479A-752B-0274-0A4B633EBFFF}"/>
              </a:ext>
            </a:extLst>
          </p:cNvPr>
          <p:cNvSpPr/>
          <p:nvPr/>
        </p:nvSpPr>
        <p:spPr>
          <a:xfrm>
            <a:off x="3855983" y="1619249"/>
            <a:ext cx="1655379" cy="1615965"/>
          </a:xfrm>
          <a:prstGeom prst="hexagon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pic>
        <p:nvPicPr>
          <p:cNvPr id="8" name="Imagine 7" descr="O imagine care conține negru, întuneric&#10;&#10;Descriere generată automat">
            <a:extLst>
              <a:ext uri="{FF2B5EF4-FFF2-40B4-BE49-F238E27FC236}">
                <a16:creationId xmlns:a16="http://schemas.microsoft.com/office/drawing/2014/main" id="{CF3B0093-378B-5152-55FE-98F61CBBCA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82108" y="1748658"/>
            <a:ext cx="1389994" cy="1376857"/>
          </a:xfrm>
          <a:prstGeom prst="rect">
            <a:avLst/>
          </a:prstGeom>
        </p:spPr>
      </p:pic>
      <p:sp>
        <p:nvSpPr>
          <p:cNvPr id="10" name="Hexagon 9">
            <a:extLst>
              <a:ext uri="{FF2B5EF4-FFF2-40B4-BE49-F238E27FC236}">
                <a16:creationId xmlns:a16="http://schemas.microsoft.com/office/drawing/2014/main" id="{F4D23384-6A04-E1E0-B5E8-CB85EE420162}"/>
              </a:ext>
            </a:extLst>
          </p:cNvPr>
          <p:cNvSpPr/>
          <p:nvPr/>
        </p:nvSpPr>
        <p:spPr>
          <a:xfrm>
            <a:off x="3842844" y="3497973"/>
            <a:ext cx="1655379" cy="1615965"/>
          </a:xfrm>
          <a:prstGeom prst="hexagon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pic>
        <p:nvPicPr>
          <p:cNvPr id="12" name="Imagine 11" descr="O imagine care conține cerc, Grafică, schiță, artă&#10;&#10;Descriere generată automat">
            <a:extLst>
              <a:ext uri="{FF2B5EF4-FFF2-40B4-BE49-F238E27FC236}">
                <a16:creationId xmlns:a16="http://schemas.microsoft.com/office/drawing/2014/main" id="{9C0A8A6A-0E72-910C-FD3C-EF6E1DF98B6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01814" y="3775697"/>
            <a:ext cx="1363718" cy="1040814"/>
          </a:xfrm>
          <a:prstGeom prst="rect">
            <a:avLst/>
          </a:prstGeom>
        </p:spPr>
      </p:pic>
      <p:sp>
        <p:nvSpPr>
          <p:cNvPr id="14" name="Hexagon 13">
            <a:extLst>
              <a:ext uri="{FF2B5EF4-FFF2-40B4-BE49-F238E27FC236}">
                <a16:creationId xmlns:a16="http://schemas.microsoft.com/office/drawing/2014/main" id="{D7DB66A0-4419-98E4-3F0F-4E199B2F46F9}"/>
              </a:ext>
            </a:extLst>
          </p:cNvPr>
          <p:cNvSpPr/>
          <p:nvPr/>
        </p:nvSpPr>
        <p:spPr>
          <a:xfrm>
            <a:off x="6877707" y="3511112"/>
            <a:ext cx="1694792" cy="1615965"/>
          </a:xfrm>
          <a:prstGeom prst="hexagon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pic>
        <p:nvPicPr>
          <p:cNvPr id="16" name="Imagine 15" descr="O imagine care conține cerc, diagramă, text, astronomie&#10;&#10;Descriere generată automat">
            <a:extLst>
              <a:ext uri="{FF2B5EF4-FFF2-40B4-BE49-F238E27FC236}">
                <a16:creationId xmlns:a16="http://schemas.microsoft.com/office/drawing/2014/main" id="{E9B917AD-DA00-FA22-CA43-1C0E5069713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51634" y="3657805"/>
            <a:ext cx="1100960" cy="1302876"/>
          </a:xfrm>
          <a:prstGeom prst="rect">
            <a:avLst/>
          </a:prstGeom>
        </p:spPr>
      </p:pic>
      <p:sp>
        <p:nvSpPr>
          <p:cNvPr id="7" name="Hexagon 6">
            <a:extLst>
              <a:ext uri="{FF2B5EF4-FFF2-40B4-BE49-F238E27FC236}">
                <a16:creationId xmlns:a16="http://schemas.microsoft.com/office/drawing/2014/main" id="{778C605E-E0CE-6A6E-C1EE-83FDEA2597BC}"/>
              </a:ext>
            </a:extLst>
          </p:cNvPr>
          <p:cNvSpPr/>
          <p:nvPr/>
        </p:nvSpPr>
        <p:spPr>
          <a:xfrm>
            <a:off x="6864569" y="1645526"/>
            <a:ext cx="1655379" cy="1615965"/>
          </a:xfrm>
          <a:prstGeom prst="hexagon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pic>
        <p:nvPicPr>
          <p:cNvPr id="11" name="Imagine 10" descr="O imagine care conține negru, întuneric&#10;&#10;Descriere generată automat">
            <a:extLst>
              <a:ext uri="{FF2B5EF4-FFF2-40B4-BE49-F238E27FC236}">
                <a16:creationId xmlns:a16="http://schemas.microsoft.com/office/drawing/2014/main" id="{90F2BB32-8153-7DF3-7A20-911D30BF451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95797" y="1837340"/>
            <a:ext cx="1337442" cy="1337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91320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63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ine 17" descr="O imagine care conține acva, Turcoaz, Teal, albastru&#10;&#10;Descriere generată automat">
            <a:extLst>
              <a:ext uri="{FF2B5EF4-FFF2-40B4-BE49-F238E27FC236}">
                <a16:creationId xmlns:a16="http://schemas.microsoft.com/office/drawing/2014/main" id="{98A89201-527D-8BCC-2BFF-A5D5FBB4EA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9" y="13240"/>
            <a:ext cx="12203501" cy="6862671"/>
          </a:xfrm>
          <a:prstGeom prst="rect">
            <a:avLst/>
          </a:prstGeom>
        </p:spPr>
      </p:pic>
      <p:grpSp>
        <p:nvGrpSpPr>
          <p:cNvPr id="6" name="Grupare 5">
            <a:extLst>
              <a:ext uri="{FF2B5EF4-FFF2-40B4-BE49-F238E27FC236}">
                <a16:creationId xmlns:a16="http://schemas.microsoft.com/office/drawing/2014/main" id="{2150DFF2-AAE1-D498-9FEC-510645674F4E}"/>
              </a:ext>
            </a:extLst>
          </p:cNvPr>
          <p:cNvGrpSpPr/>
          <p:nvPr/>
        </p:nvGrpSpPr>
        <p:grpSpPr>
          <a:xfrm>
            <a:off x="1872155" y="2052801"/>
            <a:ext cx="2075793" cy="1970689"/>
            <a:chOff x="3396155" y="949215"/>
            <a:chExt cx="5386551" cy="4966137"/>
          </a:xfrm>
        </p:grpSpPr>
        <p:sp>
          <p:nvSpPr>
            <p:cNvPr id="5" name="Hexagon 4">
              <a:extLst>
                <a:ext uri="{FF2B5EF4-FFF2-40B4-BE49-F238E27FC236}">
                  <a16:creationId xmlns:a16="http://schemas.microsoft.com/office/drawing/2014/main" id="{D5B6E9BA-2219-03FD-300E-BAAA475D5C91}"/>
                </a:ext>
              </a:extLst>
            </p:cNvPr>
            <p:cNvSpPr/>
            <p:nvPr/>
          </p:nvSpPr>
          <p:spPr>
            <a:xfrm>
              <a:off x="3396155" y="949215"/>
              <a:ext cx="5386551" cy="4966137"/>
            </a:xfrm>
            <a:prstGeom prst="hexagon">
              <a:avLst/>
            </a:prstGeom>
            <a:solidFill>
              <a:srgbClr val="04638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  <p:pic>
          <p:nvPicPr>
            <p:cNvPr id="3" name="Imagine 2" descr="O imagine care conține Font, Grafică, text, proiectare&#10;&#10;Descriere generată automat">
              <a:extLst>
                <a:ext uri="{FF2B5EF4-FFF2-40B4-BE49-F238E27FC236}">
                  <a16:creationId xmlns:a16="http://schemas.microsoft.com/office/drawing/2014/main" id="{C6F883AB-7AE2-25E6-C361-A19BABF0DD8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610959" y="2836345"/>
              <a:ext cx="4963510" cy="1211585"/>
            </a:xfrm>
            <a:prstGeom prst="rect">
              <a:avLst/>
            </a:prstGeom>
          </p:spPr>
        </p:pic>
      </p:grpSp>
      <p:sp>
        <p:nvSpPr>
          <p:cNvPr id="4" name="Hexagon 3">
            <a:extLst>
              <a:ext uri="{FF2B5EF4-FFF2-40B4-BE49-F238E27FC236}">
                <a16:creationId xmlns:a16="http://schemas.microsoft.com/office/drawing/2014/main" id="{A5A4E43C-479A-752B-0274-0A4B633EBFFF}"/>
              </a:ext>
            </a:extLst>
          </p:cNvPr>
          <p:cNvSpPr/>
          <p:nvPr/>
        </p:nvSpPr>
        <p:spPr>
          <a:xfrm>
            <a:off x="650327" y="1277663"/>
            <a:ext cx="1655379" cy="1615965"/>
          </a:xfrm>
          <a:prstGeom prst="hexagon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pic>
        <p:nvPicPr>
          <p:cNvPr id="8" name="Imagine 7" descr="O imagine care conține negru, întuneric&#10;&#10;Descriere generată automat">
            <a:extLst>
              <a:ext uri="{FF2B5EF4-FFF2-40B4-BE49-F238E27FC236}">
                <a16:creationId xmlns:a16="http://schemas.microsoft.com/office/drawing/2014/main" id="{CF3B0093-378B-5152-55FE-98F61CBBCA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6452" y="1407072"/>
            <a:ext cx="1389994" cy="1376857"/>
          </a:xfrm>
          <a:prstGeom prst="rect">
            <a:avLst/>
          </a:prstGeom>
        </p:spPr>
      </p:pic>
      <p:sp>
        <p:nvSpPr>
          <p:cNvPr id="10" name="Hexagon 9">
            <a:extLst>
              <a:ext uri="{FF2B5EF4-FFF2-40B4-BE49-F238E27FC236}">
                <a16:creationId xmlns:a16="http://schemas.microsoft.com/office/drawing/2014/main" id="{F4D23384-6A04-E1E0-B5E8-CB85EE420162}"/>
              </a:ext>
            </a:extLst>
          </p:cNvPr>
          <p:cNvSpPr/>
          <p:nvPr/>
        </p:nvSpPr>
        <p:spPr>
          <a:xfrm>
            <a:off x="584637" y="3090697"/>
            <a:ext cx="1655379" cy="1615965"/>
          </a:xfrm>
          <a:prstGeom prst="hexagon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pic>
        <p:nvPicPr>
          <p:cNvPr id="12" name="Imagine 11" descr="O imagine care conține cerc, Grafică, schiță, artă&#10;&#10;Descriere generată automat">
            <a:extLst>
              <a:ext uri="{FF2B5EF4-FFF2-40B4-BE49-F238E27FC236}">
                <a16:creationId xmlns:a16="http://schemas.microsoft.com/office/drawing/2014/main" id="{9C0A8A6A-0E72-910C-FD3C-EF6E1DF98B6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6745" y="3368421"/>
            <a:ext cx="1363718" cy="1040814"/>
          </a:xfrm>
          <a:prstGeom prst="rect">
            <a:avLst/>
          </a:prstGeom>
        </p:spPr>
      </p:pic>
      <p:sp>
        <p:nvSpPr>
          <p:cNvPr id="14" name="Hexagon 13">
            <a:extLst>
              <a:ext uri="{FF2B5EF4-FFF2-40B4-BE49-F238E27FC236}">
                <a16:creationId xmlns:a16="http://schemas.microsoft.com/office/drawing/2014/main" id="{D7DB66A0-4419-98E4-3F0F-4E199B2F46F9}"/>
              </a:ext>
            </a:extLst>
          </p:cNvPr>
          <p:cNvSpPr/>
          <p:nvPr/>
        </p:nvSpPr>
        <p:spPr>
          <a:xfrm>
            <a:off x="5629602" y="1225111"/>
            <a:ext cx="5018688" cy="4440619"/>
          </a:xfrm>
          <a:prstGeom prst="hexagon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pic>
        <p:nvPicPr>
          <p:cNvPr id="16" name="Imagine 15" descr="O imagine care conține cerc, diagramă, text, astronomie&#10;&#10;Descriere generată automat">
            <a:extLst>
              <a:ext uri="{FF2B5EF4-FFF2-40B4-BE49-F238E27FC236}">
                <a16:creationId xmlns:a16="http://schemas.microsoft.com/office/drawing/2014/main" id="{E9B917AD-DA00-FA22-CA43-1C0E5069713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90288" y="1332392"/>
            <a:ext cx="890754" cy="1053256"/>
          </a:xfrm>
          <a:prstGeom prst="rect">
            <a:avLst/>
          </a:prstGeom>
        </p:spPr>
      </p:pic>
      <p:sp>
        <p:nvSpPr>
          <p:cNvPr id="22" name="CasetăText 21">
            <a:extLst>
              <a:ext uri="{FF2B5EF4-FFF2-40B4-BE49-F238E27FC236}">
                <a16:creationId xmlns:a16="http://schemas.microsoft.com/office/drawing/2014/main" id="{8B7976CB-C172-AE0D-24A2-2379F87072F0}"/>
              </a:ext>
            </a:extLst>
          </p:cNvPr>
          <p:cNvSpPr txBox="1"/>
          <p:nvPr/>
        </p:nvSpPr>
        <p:spPr>
          <a:xfrm>
            <a:off x="6194535" y="2719552"/>
            <a:ext cx="3901964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o-RO" sz="3600" b="1" dirty="0">
                <a:latin typeface="Consolas"/>
                <a:ea typeface="Calibri"/>
                <a:cs typeface="Calibri"/>
              </a:rPr>
              <a:t>RENTABIL – componente </a:t>
            </a:r>
            <a:r>
              <a:rPr lang="ro-RO" sz="3600" b="1" dirty="0" err="1">
                <a:latin typeface="Consolas"/>
                <a:ea typeface="Calibri"/>
                <a:cs typeface="Calibri"/>
              </a:rPr>
              <a:t>usor</a:t>
            </a:r>
            <a:r>
              <a:rPr lang="ro-RO" sz="3600" b="1" dirty="0">
                <a:latin typeface="Consolas"/>
                <a:ea typeface="Calibri"/>
                <a:cs typeface="Calibri"/>
              </a:rPr>
              <a:t> de procurat</a:t>
            </a:r>
          </a:p>
        </p:txBody>
      </p:sp>
      <p:sp>
        <p:nvSpPr>
          <p:cNvPr id="7" name="Hexagon 6">
            <a:extLst>
              <a:ext uri="{FF2B5EF4-FFF2-40B4-BE49-F238E27FC236}">
                <a16:creationId xmlns:a16="http://schemas.microsoft.com/office/drawing/2014/main" id="{017AED01-667C-4541-49B3-BD8420EFC97B}"/>
              </a:ext>
            </a:extLst>
          </p:cNvPr>
          <p:cNvSpPr/>
          <p:nvPr/>
        </p:nvSpPr>
        <p:spPr>
          <a:xfrm>
            <a:off x="2029810" y="371147"/>
            <a:ext cx="1655379" cy="1615965"/>
          </a:xfrm>
          <a:prstGeom prst="hexagon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pic>
        <p:nvPicPr>
          <p:cNvPr id="11" name="Imagine 10" descr="O imagine care conține negru, întuneric&#10;&#10;Descriere generată automat">
            <a:extLst>
              <a:ext uri="{FF2B5EF4-FFF2-40B4-BE49-F238E27FC236}">
                <a16:creationId xmlns:a16="http://schemas.microsoft.com/office/drawing/2014/main" id="{CA562BC3-7F4F-28D8-A4DC-DC6BFF7DD11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61038" y="562961"/>
            <a:ext cx="1337442" cy="1337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39666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63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ine 17" descr="O imagine care conține acva, Turcoaz, Teal, albastru&#10;&#10;Descriere generată automat">
            <a:extLst>
              <a:ext uri="{FF2B5EF4-FFF2-40B4-BE49-F238E27FC236}">
                <a16:creationId xmlns:a16="http://schemas.microsoft.com/office/drawing/2014/main" id="{98A89201-527D-8BCC-2BFF-A5D5FBB4EA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9" y="13240"/>
            <a:ext cx="12203501" cy="6862671"/>
          </a:xfrm>
          <a:prstGeom prst="rect">
            <a:avLst/>
          </a:prstGeom>
        </p:spPr>
      </p:pic>
      <p:grpSp>
        <p:nvGrpSpPr>
          <p:cNvPr id="6" name="Grupare 5">
            <a:extLst>
              <a:ext uri="{FF2B5EF4-FFF2-40B4-BE49-F238E27FC236}">
                <a16:creationId xmlns:a16="http://schemas.microsoft.com/office/drawing/2014/main" id="{2150DFF2-AAE1-D498-9FEC-510645674F4E}"/>
              </a:ext>
            </a:extLst>
          </p:cNvPr>
          <p:cNvGrpSpPr/>
          <p:nvPr/>
        </p:nvGrpSpPr>
        <p:grpSpPr>
          <a:xfrm>
            <a:off x="5143500" y="2420663"/>
            <a:ext cx="2075793" cy="1970689"/>
            <a:chOff x="3396155" y="949215"/>
            <a:chExt cx="5386551" cy="4966137"/>
          </a:xfrm>
        </p:grpSpPr>
        <p:sp>
          <p:nvSpPr>
            <p:cNvPr id="5" name="Hexagon 4">
              <a:extLst>
                <a:ext uri="{FF2B5EF4-FFF2-40B4-BE49-F238E27FC236}">
                  <a16:creationId xmlns:a16="http://schemas.microsoft.com/office/drawing/2014/main" id="{D5B6E9BA-2219-03FD-300E-BAAA475D5C91}"/>
                </a:ext>
              </a:extLst>
            </p:cNvPr>
            <p:cNvSpPr/>
            <p:nvPr/>
          </p:nvSpPr>
          <p:spPr>
            <a:xfrm>
              <a:off x="3396155" y="949215"/>
              <a:ext cx="5386551" cy="4966137"/>
            </a:xfrm>
            <a:prstGeom prst="hexagon">
              <a:avLst/>
            </a:prstGeom>
            <a:solidFill>
              <a:srgbClr val="04638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  <p:pic>
          <p:nvPicPr>
            <p:cNvPr id="3" name="Imagine 2" descr="O imagine care conține Font, Grafică, text, proiectare&#10;&#10;Descriere generată automat">
              <a:extLst>
                <a:ext uri="{FF2B5EF4-FFF2-40B4-BE49-F238E27FC236}">
                  <a16:creationId xmlns:a16="http://schemas.microsoft.com/office/drawing/2014/main" id="{C6F883AB-7AE2-25E6-C361-A19BABF0DD8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610959" y="2836345"/>
              <a:ext cx="4963510" cy="1211585"/>
            </a:xfrm>
            <a:prstGeom prst="rect">
              <a:avLst/>
            </a:prstGeom>
          </p:spPr>
        </p:pic>
      </p:grpSp>
      <p:sp>
        <p:nvSpPr>
          <p:cNvPr id="4" name="Hexagon 3">
            <a:extLst>
              <a:ext uri="{FF2B5EF4-FFF2-40B4-BE49-F238E27FC236}">
                <a16:creationId xmlns:a16="http://schemas.microsoft.com/office/drawing/2014/main" id="{A5A4E43C-479A-752B-0274-0A4B633EBFFF}"/>
              </a:ext>
            </a:extLst>
          </p:cNvPr>
          <p:cNvSpPr/>
          <p:nvPr/>
        </p:nvSpPr>
        <p:spPr>
          <a:xfrm>
            <a:off x="3855983" y="1619249"/>
            <a:ext cx="1655379" cy="1615965"/>
          </a:xfrm>
          <a:prstGeom prst="hexagon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pic>
        <p:nvPicPr>
          <p:cNvPr id="8" name="Imagine 7" descr="O imagine care conține negru, întuneric&#10;&#10;Descriere generată automat">
            <a:extLst>
              <a:ext uri="{FF2B5EF4-FFF2-40B4-BE49-F238E27FC236}">
                <a16:creationId xmlns:a16="http://schemas.microsoft.com/office/drawing/2014/main" id="{CF3B0093-378B-5152-55FE-98F61CBBCA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82108" y="1748658"/>
            <a:ext cx="1389994" cy="1376857"/>
          </a:xfrm>
          <a:prstGeom prst="rect">
            <a:avLst/>
          </a:prstGeom>
        </p:spPr>
      </p:pic>
      <p:sp>
        <p:nvSpPr>
          <p:cNvPr id="10" name="Hexagon 9">
            <a:extLst>
              <a:ext uri="{FF2B5EF4-FFF2-40B4-BE49-F238E27FC236}">
                <a16:creationId xmlns:a16="http://schemas.microsoft.com/office/drawing/2014/main" id="{F4D23384-6A04-E1E0-B5E8-CB85EE420162}"/>
              </a:ext>
            </a:extLst>
          </p:cNvPr>
          <p:cNvSpPr/>
          <p:nvPr/>
        </p:nvSpPr>
        <p:spPr>
          <a:xfrm>
            <a:off x="3842844" y="3497973"/>
            <a:ext cx="1655379" cy="1615965"/>
          </a:xfrm>
          <a:prstGeom prst="hexagon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pic>
        <p:nvPicPr>
          <p:cNvPr id="12" name="Imagine 11" descr="O imagine care conține cerc, Grafică, schiță, artă&#10;&#10;Descriere generată automat">
            <a:extLst>
              <a:ext uri="{FF2B5EF4-FFF2-40B4-BE49-F238E27FC236}">
                <a16:creationId xmlns:a16="http://schemas.microsoft.com/office/drawing/2014/main" id="{9C0A8A6A-0E72-910C-FD3C-EF6E1DF98B6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01814" y="3775697"/>
            <a:ext cx="1363718" cy="1040814"/>
          </a:xfrm>
          <a:prstGeom prst="rect">
            <a:avLst/>
          </a:prstGeom>
        </p:spPr>
      </p:pic>
      <p:sp>
        <p:nvSpPr>
          <p:cNvPr id="14" name="Hexagon 13">
            <a:extLst>
              <a:ext uri="{FF2B5EF4-FFF2-40B4-BE49-F238E27FC236}">
                <a16:creationId xmlns:a16="http://schemas.microsoft.com/office/drawing/2014/main" id="{D7DB66A0-4419-98E4-3F0F-4E199B2F46F9}"/>
              </a:ext>
            </a:extLst>
          </p:cNvPr>
          <p:cNvSpPr/>
          <p:nvPr/>
        </p:nvSpPr>
        <p:spPr>
          <a:xfrm>
            <a:off x="6877707" y="3511112"/>
            <a:ext cx="1694792" cy="1615965"/>
          </a:xfrm>
          <a:prstGeom prst="hexagon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pic>
        <p:nvPicPr>
          <p:cNvPr id="16" name="Imagine 15" descr="O imagine care conține cerc, diagramă, text, astronomie&#10;&#10;Descriere generată automat">
            <a:extLst>
              <a:ext uri="{FF2B5EF4-FFF2-40B4-BE49-F238E27FC236}">
                <a16:creationId xmlns:a16="http://schemas.microsoft.com/office/drawing/2014/main" id="{E9B917AD-DA00-FA22-CA43-1C0E5069713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51634" y="3657805"/>
            <a:ext cx="1100960" cy="1302876"/>
          </a:xfrm>
          <a:prstGeom prst="rect">
            <a:avLst/>
          </a:prstGeom>
        </p:spPr>
      </p:pic>
      <p:sp>
        <p:nvSpPr>
          <p:cNvPr id="7" name="Hexagon 6">
            <a:extLst>
              <a:ext uri="{FF2B5EF4-FFF2-40B4-BE49-F238E27FC236}">
                <a16:creationId xmlns:a16="http://schemas.microsoft.com/office/drawing/2014/main" id="{778C605E-E0CE-6A6E-C1EE-83FDEA2597BC}"/>
              </a:ext>
            </a:extLst>
          </p:cNvPr>
          <p:cNvSpPr/>
          <p:nvPr/>
        </p:nvSpPr>
        <p:spPr>
          <a:xfrm>
            <a:off x="6864569" y="1645526"/>
            <a:ext cx="1655379" cy="1615965"/>
          </a:xfrm>
          <a:prstGeom prst="hexagon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pic>
        <p:nvPicPr>
          <p:cNvPr id="11" name="Imagine 10" descr="O imagine care conține negru, întuneric&#10;&#10;Descriere generată automat">
            <a:extLst>
              <a:ext uri="{FF2B5EF4-FFF2-40B4-BE49-F238E27FC236}">
                <a16:creationId xmlns:a16="http://schemas.microsoft.com/office/drawing/2014/main" id="{90F2BB32-8153-7DF3-7A20-911D30BF451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95797" y="1837340"/>
            <a:ext cx="1337442" cy="1337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46906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63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ine 17" descr="O imagine care conține acva, Turcoaz, Teal, albastru&#10;&#10;Descriere generată automat">
            <a:extLst>
              <a:ext uri="{FF2B5EF4-FFF2-40B4-BE49-F238E27FC236}">
                <a16:creationId xmlns:a16="http://schemas.microsoft.com/office/drawing/2014/main" id="{98A89201-527D-8BCC-2BFF-A5D5FBB4EA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9" y="13240"/>
            <a:ext cx="12203501" cy="6862671"/>
          </a:xfrm>
          <a:prstGeom prst="rect">
            <a:avLst/>
          </a:prstGeom>
        </p:spPr>
      </p:pic>
      <p:grpSp>
        <p:nvGrpSpPr>
          <p:cNvPr id="6" name="Grupare 5">
            <a:extLst>
              <a:ext uri="{FF2B5EF4-FFF2-40B4-BE49-F238E27FC236}">
                <a16:creationId xmlns:a16="http://schemas.microsoft.com/office/drawing/2014/main" id="{2150DFF2-AAE1-D498-9FEC-510645674F4E}"/>
              </a:ext>
            </a:extLst>
          </p:cNvPr>
          <p:cNvGrpSpPr/>
          <p:nvPr/>
        </p:nvGrpSpPr>
        <p:grpSpPr>
          <a:xfrm>
            <a:off x="7810500" y="2617732"/>
            <a:ext cx="2075793" cy="1970689"/>
            <a:chOff x="3396155" y="949215"/>
            <a:chExt cx="5386551" cy="4966137"/>
          </a:xfrm>
        </p:grpSpPr>
        <p:sp>
          <p:nvSpPr>
            <p:cNvPr id="5" name="Hexagon 4">
              <a:extLst>
                <a:ext uri="{FF2B5EF4-FFF2-40B4-BE49-F238E27FC236}">
                  <a16:creationId xmlns:a16="http://schemas.microsoft.com/office/drawing/2014/main" id="{D5B6E9BA-2219-03FD-300E-BAAA475D5C91}"/>
                </a:ext>
              </a:extLst>
            </p:cNvPr>
            <p:cNvSpPr/>
            <p:nvPr/>
          </p:nvSpPr>
          <p:spPr>
            <a:xfrm>
              <a:off x="3396155" y="949215"/>
              <a:ext cx="5386551" cy="4966137"/>
            </a:xfrm>
            <a:prstGeom prst="hexagon">
              <a:avLst/>
            </a:prstGeom>
            <a:solidFill>
              <a:srgbClr val="04638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  <p:pic>
          <p:nvPicPr>
            <p:cNvPr id="3" name="Imagine 2" descr="O imagine care conține Font, Grafică, text, proiectare&#10;&#10;Descriere generată automat">
              <a:extLst>
                <a:ext uri="{FF2B5EF4-FFF2-40B4-BE49-F238E27FC236}">
                  <a16:creationId xmlns:a16="http://schemas.microsoft.com/office/drawing/2014/main" id="{C6F883AB-7AE2-25E6-C361-A19BABF0DD8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610959" y="2836345"/>
              <a:ext cx="4963510" cy="1211585"/>
            </a:xfrm>
            <a:prstGeom prst="rect">
              <a:avLst/>
            </a:prstGeom>
          </p:spPr>
        </p:pic>
      </p:grpSp>
      <p:sp>
        <p:nvSpPr>
          <p:cNvPr id="4" name="Hexagon 3">
            <a:extLst>
              <a:ext uri="{FF2B5EF4-FFF2-40B4-BE49-F238E27FC236}">
                <a16:creationId xmlns:a16="http://schemas.microsoft.com/office/drawing/2014/main" id="{A5A4E43C-479A-752B-0274-0A4B633EBFFF}"/>
              </a:ext>
            </a:extLst>
          </p:cNvPr>
          <p:cNvSpPr/>
          <p:nvPr/>
        </p:nvSpPr>
        <p:spPr>
          <a:xfrm>
            <a:off x="321879" y="1172559"/>
            <a:ext cx="4742792" cy="4545723"/>
          </a:xfrm>
          <a:prstGeom prst="hexagon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pic>
        <p:nvPicPr>
          <p:cNvPr id="8" name="Imagine 7" descr="O imagine care conține negru, întuneric&#10;&#10;Descriere generată automat">
            <a:extLst>
              <a:ext uri="{FF2B5EF4-FFF2-40B4-BE49-F238E27FC236}">
                <a16:creationId xmlns:a16="http://schemas.microsoft.com/office/drawing/2014/main" id="{CF3B0093-378B-5152-55FE-98F61CBBCA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98280" y="1157451"/>
            <a:ext cx="1389994" cy="1376857"/>
          </a:xfrm>
          <a:prstGeom prst="rect">
            <a:avLst/>
          </a:prstGeom>
        </p:spPr>
      </p:pic>
      <p:sp>
        <p:nvSpPr>
          <p:cNvPr id="10" name="Hexagon 9">
            <a:extLst>
              <a:ext uri="{FF2B5EF4-FFF2-40B4-BE49-F238E27FC236}">
                <a16:creationId xmlns:a16="http://schemas.microsoft.com/office/drawing/2014/main" id="{F4D23384-6A04-E1E0-B5E8-CB85EE420162}"/>
              </a:ext>
            </a:extLst>
          </p:cNvPr>
          <p:cNvSpPr/>
          <p:nvPr/>
        </p:nvSpPr>
        <p:spPr>
          <a:xfrm>
            <a:off x="8073258" y="4667249"/>
            <a:ext cx="1655379" cy="1615965"/>
          </a:xfrm>
          <a:prstGeom prst="hexagon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pic>
        <p:nvPicPr>
          <p:cNvPr id="12" name="Imagine 11" descr="O imagine care conține cerc, Grafică, schiță, artă&#10;&#10;Descriere generată automat">
            <a:extLst>
              <a:ext uri="{FF2B5EF4-FFF2-40B4-BE49-F238E27FC236}">
                <a16:creationId xmlns:a16="http://schemas.microsoft.com/office/drawing/2014/main" id="{9C0A8A6A-0E72-910C-FD3C-EF6E1DF98B6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32228" y="4944973"/>
            <a:ext cx="1363718" cy="1040814"/>
          </a:xfrm>
          <a:prstGeom prst="rect">
            <a:avLst/>
          </a:prstGeom>
        </p:spPr>
      </p:pic>
      <p:sp>
        <p:nvSpPr>
          <p:cNvPr id="14" name="Hexagon 13">
            <a:extLst>
              <a:ext uri="{FF2B5EF4-FFF2-40B4-BE49-F238E27FC236}">
                <a16:creationId xmlns:a16="http://schemas.microsoft.com/office/drawing/2014/main" id="{D7DB66A0-4419-98E4-3F0F-4E199B2F46F9}"/>
              </a:ext>
            </a:extLst>
          </p:cNvPr>
          <p:cNvSpPr/>
          <p:nvPr/>
        </p:nvSpPr>
        <p:spPr>
          <a:xfrm>
            <a:off x="9531569" y="3708181"/>
            <a:ext cx="1694792" cy="1615965"/>
          </a:xfrm>
          <a:prstGeom prst="hexagon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pic>
        <p:nvPicPr>
          <p:cNvPr id="16" name="Imagine 15" descr="O imagine care conține cerc, diagramă, text, astronomie&#10;&#10;Descriere generată automat">
            <a:extLst>
              <a:ext uri="{FF2B5EF4-FFF2-40B4-BE49-F238E27FC236}">
                <a16:creationId xmlns:a16="http://schemas.microsoft.com/office/drawing/2014/main" id="{E9B917AD-DA00-FA22-CA43-1C0E5069713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18634" y="3854874"/>
            <a:ext cx="1100960" cy="1302876"/>
          </a:xfrm>
          <a:prstGeom prst="rect">
            <a:avLst/>
          </a:prstGeom>
        </p:spPr>
      </p:pic>
      <p:sp>
        <p:nvSpPr>
          <p:cNvPr id="7" name="Hexagon 6">
            <a:extLst>
              <a:ext uri="{FF2B5EF4-FFF2-40B4-BE49-F238E27FC236}">
                <a16:creationId xmlns:a16="http://schemas.microsoft.com/office/drawing/2014/main" id="{778C605E-E0CE-6A6E-C1EE-83FDEA2597BC}"/>
              </a:ext>
            </a:extLst>
          </p:cNvPr>
          <p:cNvSpPr/>
          <p:nvPr/>
        </p:nvSpPr>
        <p:spPr>
          <a:xfrm>
            <a:off x="9531569" y="1842595"/>
            <a:ext cx="1655379" cy="1615965"/>
          </a:xfrm>
          <a:prstGeom prst="hexagon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pic>
        <p:nvPicPr>
          <p:cNvPr id="11" name="Imagine 10" descr="O imagine care conține negru, întuneric&#10;&#10;Descriere generată automat">
            <a:extLst>
              <a:ext uri="{FF2B5EF4-FFF2-40B4-BE49-F238E27FC236}">
                <a16:creationId xmlns:a16="http://schemas.microsoft.com/office/drawing/2014/main" id="{90F2BB32-8153-7DF3-7A20-911D30BF451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749659" y="2034409"/>
            <a:ext cx="1337442" cy="1337442"/>
          </a:xfrm>
          <a:prstGeom prst="rect">
            <a:avLst/>
          </a:prstGeom>
        </p:spPr>
      </p:pic>
      <p:sp>
        <p:nvSpPr>
          <p:cNvPr id="9" name="CasetăText 8">
            <a:extLst>
              <a:ext uri="{FF2B5EF4-FFF2-40B4-BE49-F238E27FC236}">
                <a16:creationId xmlns:a16="http://schemas.microsoft.com/office/drawing/2014/main" id="{F2223F45-4089-01C1-77F4-0EE50DCCDDCD}"/>
              </a:ext>
            </a:extLst>
          </p:cNvPr>
          <p:cNvSpPr txBox="1"/>
          <p:nvPr/>
        </p:nvSpPr>
        <p:spPr>
          <a:xfrm>
            <a:off x="742294" y="2680138"/>
            <a:ext cx="3901964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o-RO" sz="3600" b="1" dirty="0">
                <a:latin typeface="Consolas"/>
                <a:ea typeface="Calibri"/>
                <a:cs typeface="Calibri"/>
              </a:rPr>
              <a:t>UZ LONGEVIV – acumulator nu necesita </a:t>
            </a:r>
            <a:r>
              <a:rPr lang="ro-RO" sz="3600" b="1" dirty="0" err="1">
                <a:latin typeface="Consolas"/>
                <a:ea typeface="Calibri"/>
                <a:cs typeface="Calibri"/>
              </a:rPr>
              <a:t>inlocuire</a:t>
            </a:r>
          </a:p>
        </p:txBody>
      </p:sp>
    </p:spTree>
    <p:extLst>
      <p:ext uri="{BB962C8B-B14F-4D97-AF65-F5344CB8AC3E}">
        <p14:creationId xmlns:p14="http://schemas.microsoft.com/office/powerpoint/2010/main" val="245247456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63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ine 17" descr="O imagine care conține acva, Turcoaz, Teal, albastru&#10;&#10;Descriere generată automat">
            <a:extLst>
              <a:ext uri="{FF2B5EF4-FFF2-40B4-BE49-F238E27FC236}">
                <a16:creationId xmlns:a16="http://schemas.microsoft.com/office/drawing/2014/main" id="{98A89201-527D-8BCC-2BFF-A5D5FBB4EA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9" y="13240"/>
            <a:ext cx="12203501" cy="6862671"/>
          </a:xfrm>
          <a:prstGeom prst="rect">
            <a:avLst/>
          </a:prstGeom>
        </p:spPr>
      </p:pic>
      <p:grpSp>
        <p:nvGrpSpPr>
          <p:cNvPr id="6" name="Grupare 5">
            <a:extLst>
              <a:ext uri="{FF2B5EF4-FFF2-40B4-BE49-F238E27FC236}">
                <a16:creationId xmlns:a16="http://schemas.microsoft.com/office/drawing/2014/main" id="{2150DFF2-AAE1-D498-9FEC-510645674F4E}"/>
              </a:ext>
            </a:extLst>
          </p:cNvPr>
          <p:cNvGrpSpPr/>
          <p:nvPr/>
        </p:nvGrpSpPr>
        <p:grpSpPr>
          <a:xfrm>
            <a:off x="5143500" y="2420663"/>
            <a:ext cx="2075793" cy="1970689"/>
            <a:chOff x="3396155" y="949215"/>
            <a:chExt cx="5386551" cy="4966137"/>
          </a:xfrm>
        </p:grpSpPr>
        <p:sp>
          <p:nvSpPr>
            <p:cNvPr id="5" name="Hexagon 4">
              <a:extLst>
                <a:ext uri="{FF2B5EF4-FFF2-40B4-BE49-F238E27FC236}">
                  <a16:creationId xmlns:a16="http://schemas.microsoft.com/office/drawing/2014/main" id="{D5B6E9BA-2219-03FD-300E-BAAA475D5C91}"/>
                </a:ext>
              </a:extLst>
            </p:cNvPr>
            <p:cNvSpPr/>
            <p:nvPr/>
          </p:nvSpPr>
          <p:spPr>
            <a:xfrm>
              <a:off x="3396155" y="949215"/>
              <a:ext cx="5386551" cy="4966137"/>
            </a:xfrm>
            <a:prstGeom prst="hexagon">
              <a:avLst/>
            </a:prstGeom>
            <a:solidFill>
              <a:srgbClr val="04638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  <p:pic>
          <p:nvPicPr>
            <p:cNvPr id="3" name="Imagine 2" descr="O imagine care conține Font, Grafică, text, proiectare&#10;&#10;Descriere generată automat">
              <a:extLst>
                <a:ext uri="{FF2B5EF4-FFF2-40B4-BE49-F238E27FC236}">
                  <a16:creationId xmlns:a16="http://schemas.microsoft.com/office/drawing/2014/main" id="{C6F883AB-7AE2-25E6-C361-A19BABF0DD8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610959" y="2836345"/>
              <a:ext cx="4963510" cy="1211585"/>
            </a:xfrm>
            <a:prstGeom prst="rect">
              <a:avLst/>
            </a:prstGeom>
          </p:spPr>
        </p:pic>
      </p:grpSp>
      <p:sp>
        <p:nvSpPr>
          <p:cNvPr id="4" name="Hexagon 3">
            <a:extLst>
              <a:ext uri="{FF2B5EF4-FFF2-40B4-BE49-F238E27FC236}">
                <a16:creationId xmlns:a16="http://schemas.microsoft.com/office/drawing/2014/main" id="{A5A4E43C-479A-752B-0274-0A4B633EBFFF}"/>
              </a:ext>
            </a:extLst>
          </p:cNvPr>
          <p:cNvSpPr/>
          <p:nvPr/>
        </p:nvSpPr>
        <p:spPr>
          <a:xfrm>
            <a:off x="3855983" y="1619249"/>
            <a:ext cx="1655379" cy="1615965"/>
          </a:xfrm>
          <a:prstGeom prst="hexagon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pic>
        <p:nvPicPr>
          <p:cNvPr id="8" name="Imagine 7" descr="O imagine care conține negru, întuneric&#10;&#10;Descriere generată automat">
            <a:extLst>
              <a:ext uri="{FF2B5EF4-FFF2-40B4-BE49-F238E27FC236}">
                <a16:creationId xmlns:a16="http://schemas.microsoft.com/office/drawing/2014/main" id="{CF3B0093-378B-5152-55FE-98F61CBBCA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82108" y="1748658"/>
            <a:ext cx="1389994" cy="1376857"/>
          </a:xfrm>
          <a:prstGeom prst="rect">
            <a:avLst/>
          </a:prstGeom>
        </p:spPr>
      </p:pic>
      <p:sp>
        <p:nvSpPr>
          <p:cNvPr id="10" name="Hexagon 9">
            <a:extLst>
              <a:ext uri="{FF2B5EF4-FFF2-40B4-BE49-F238E27FC236}">
                <a16:creationId xmlns:a16="http://schemas.microsoft.com/office/drawing/2014/main" id="{F4D23384-6A04-E1E0-B5E8-CB85EE420162}"/>
              </a:ext>
            </a:extLst>
          </p:cNvPr>
          <p:cNvSpPr/>
          <p:nvPr/>
        </p:nvSpPr>
        <p:spPr>
          <a:xfrm>
            <a:off x="3842844" y="3497973"/>
            <a:ext cx="1655379" cy="1615965"/>
          </a:xfrm>
          <a:prstGeom prst="hexagon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pic>
        <p:nvPicPr>
          <p:cNvPr id="12" name="Imagine 11" descr="O imagine care conține cerc, Grafică, schiță, artă&#10;&#10;Descriere generată automat">
            <a:extLst>
              <a:ext uri="{FF2B5EF4-FFF2-40B4-BE49-F238E27FC236}">
                <a16:creationId xmlns:a16="http://schemas.microsoft.com/office/drawing/2014/main" id="{9C0A8A6A-0E72-910C-FD3C-EF6E1DF98B6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01814" y="3775697"/>
            <a:ext cx="1363718" cy="1040814"/>
          </a:xfrm>
          <a:prstGeom prst="rect">
            <a:avLst/>
          </a:prstGeom>
        </p:spPr>
      </p:pic>
      <p:sp>
        <p:nvSpPr>
          <p:cNvPr id="14" name="Hexagon 13">
            <a:extLst>
              <a:ext uri="{FF2B5EF4-FFF2-40B4-BE49-F238E27FC236}">
                <a16:creationId xmlns:a16="http://schemas.microsoft.com/office/drawing/2014/main" id="{D7DB66A0-4419-98E4-3F0F-4E199B2F46F9}"/>
              </a:ext>
            </a:extLst>
          </p:cNvPr>
          <p:cNvSpPr/>
          <p:nvPr/>
        </p:nvSpPr>
        <p:spPr>
          <a:xfrm>
            <a:off x="6877707" y="3511112"/>
            <a:ext cx="1694792" cy="1615965"/>
          </a:xfrm>
          <a:prstGeom prst="hexagon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pic>
        <p:nvPicPr>
          <p:cNvPr id="16" name="Imagine 15" descr="O imagine care conține cerc, diagramă, text, astronomie&#10;&#10;Descriere generată automat">
            <a:extLst>
              <a:ext uri="{FF2B5EF4-FFF2-40B4-BE49-F238E27FC236}">
                <a16:creationId xmlns:a16="http://schemas.microsoft.com/office/drawing/2014/main" id="{E9B917AD-DA00-FA22-CA43-1C0E5069713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51634" y="3657805"/>
            <a:ext cx="1100960" cy="1302876"/>
          </a:xfrm>
          <a:prstGeom prst="rect">
            <a:avLst/>
          </a:prstGeom>
        </p:spPr>
      </p:pic>
      <p:sp>
        <p:nvSpPr>
          <p:cNvPr id="7" name="Hexagon 6">
            <a:extLst>
              <a:ext uri="{FF2B5EF4-FFF2-40B4-BE49-F238E27FC236}">
                <a16:creationId xmlns:a16="http://schemas.microsoft.com/office/drawing/2014/main" id="{778C605E-E0CE-6A6E-C1EE-83FDEA2597BC}"/>
              </a:ext>
            </a:extLst>
          </p:cNvPr>
          <p:cNvSpPr/>
          <p:nvPr/>
        </p:nvSpPr>
        <p:spPr>
          <a:xfrm>
            <a:off x="6864569" y="1645526"/>
            <a:ext cx="1655379" cy="1615965"/>
          </a:xfrm>
          <a:prstGeom prst="hexagon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pic>
        <p:nvPicPr>
          <p:cNvPr id="11" name="Imagine 10" descr="O imagine care conține negru, întuneric&#10;&#10;Descriere generată automat">
            <a:extLst>
              <a:ext uri="{FF2B5EF4-FFF2-40B4-BE49-F238E27FC236}">
                <a16:creationId xmlns:a16="http://schemas.microsoft.com/office/drawing/2014/main" id="{90F2BB32-8153-7DF3-7A20-911D30BF451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95797" y="1837340"/>
            <a:ext cx="1337442" cy="1337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65314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63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ine 4" descr="O imagine care conține acva, Turcoaz, Teal, albastru&#10;&#10;Descriere generată automat">
            <a:extLst>
              <a:ext uri="{FF2B5EF4-FFF2-40B4-BE49-F238E27FC236}">
                <a16:creationId xmlns:a16="http://schemas.microsoft.com/office/drawing/2014/main" id="{92FC09B2-68C8-F619-C225-636B278A27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" y="-2636"/>
            <a:ext cx="12174747" cy="6862672"/>
          </a:xfrm>
          <a:prstGeom prst="rect">
            <a:avLst/>
          </a:prstGeom>
        </p:spPr>
      </p:pic>
      <p:grpSp>
        <p:nvGrpSpPr>
          <p:cNvPr id="36" name="Grupare 35">
            <a:extLst>
              <a:ext uri="{FF2B5EF4-FFF2-40B4-BE49-F238E27FC236}">
                <a16:creationId xmlns:a16="http://schemas.microsoft.com/office/drawing/2014/main" id="{F5706F68-6268-784A-9ACB-BE6360C61808}"/>
              </a:ext>
            </a:extLst>
          </p:cNvPr>
          <p:cNvGrpSpPr/>
          <p:nvPr/>
        </p:nvGrpSpPr>
        <p:grpSpPr>
          <a:xfrm>
            <a:off x="7810500" y="2617732"/>
            <a:ext cx="2075793" cy="1970689"/>
            <a:chOff x="7810500" y="2617732"/>
            <a:chExt cx="5386551" cy="4966137"/>
          </a:xfrm>
        </p:grpSpPr>
        <p:sp>
          <p:nvSpPr>
            <p:cNvPr id="56" name="Hexagon 55">
              <a:extLst>
                <a:ext uri="{FF2B5EF4-FFF2-40B4-BE49-F238E27FC236}">
                  <a16:creationId xmlns:a16="http://schemas.microsoft.com/office/drawing/2014/main" id="{21F66C79-F812-CA2B-0413-D0AA8D35DB29}"/>
                </a:ext>
              </a:extLst>
            </p:cNvPr>
            <p:cNvSpPr/>
            <p:nvPr/>
          </p:nvSpPr>
          <p:spPr>
            <a:xfrm>
              <a:off x="7810500" y="2617732"/>
              <a:ext cx="5386551" cy="4966137"/>
            </a:xfrm>
            <a:prstGeom prst="hexagon">
              <a:avLst/>
            </a:prstGeom>
            <a:solidFill>
              <a:srgbClr val="04638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o-RO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o-RO"/>
            </a:p>
          </p:txBody>
        </p:sp>
        <p:pic>
          <p:nvPicPr>
            <p:cNvPr id="58" name="Imagine 57" descr="O imagine care conține Font, Grafică, text, proiectare&#10;&#10;Descriere generată automat">
              <a:extLst>
                <a:ext uri="{FF2B5EF4-FFF2-40B4-BE49-F238E27FC236}">
                  <a16:creationId xmlns:a16="http://schemas.microsoft.com/office/drawing/2014/main" id="{B447FD76-C745-3701-1A1F-05C0FC1763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25304" y="4504862"/>
              <a:ext cx="4963510" cy="1211585"/>
            </a:xfrm>
            <a:prstGeom prst="rect">
              <a:avLst/>
            </a:prstGeom>
          </p:spPr>
        </p:pic>
      </p:grpSp>
      <p:sp>
        <p:nvSpPr>
          <p:cNvPr id="38" name="Hexagon 37">
            <a:extLst>
              <a:ext uri="{FF2B5EF4-FFF2-40B4-BE49-F238E27FC236}">
                <a16:creationId xmlns:a16="http://schemas.microsoft.com/office/drawing/2014/main" id="{3A297917-4AAA-49FC-6CDD-B0FADEE7264F}"/>
              </a:ext>
            </a:extLst>
          </p:cNvPr>
          <p:cNvSpPr/>
          <p:nvPr/>
        </p:nvSpPr>
        <p:spPr>
          <a:xfrm>
            <a:off x="532085" y="883526"/>
            <a:ext cx="5005552" cy="4992412"/>
          </a:xfrm>
          <a:prstGeom prst="hexagon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o-RO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o-RO"/>
          </a:p>
        </p:txBody>
      </p:sp>
      <p:pic>
        <p:nvPicPr>
          <p:cNvPr id="40" name="Imagine 39" descr="O imagine care conține cerc, Grafică, schiță, artă&#10;&#10;Descriere generată automat">
            <a:extLst>
              <a:ext uri="{FF2B5EF4-FFF2-40B4-BE49-F238E27FC236}">
                <a16:creationId xmlns:a16="http://schemas.microsoft.com/office/drawing/2014/main" id="{327ACC8D-A62E-77FB-F670-328F6428E1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6815" y="964180"/>
            <a:ext cx="1889235" cy="1461227"/>
          </a:xfrm>
          <a:prstGeom prst="rect">
            <a:avLst/>
          </a:prstGeom>
        </p:spPr>
      </p:pic>
      <p:sp>
        <p:nvSpPr>
          <p:cNvPr id="42" name="Hexagon 41">
            <a:extLst>
              <a:ext uri="{FF2B5EF4-FFF2-40B4-BE49-F238E27FC236}">
                <a16:creationId xmlns:a16="http://schemas.microsoft.com/office/drawing/2014/main" id="{CE120D6B-D9F5-4009-DAA6-5CA4073050CB}"/>
              </a:ext>
            </a:extLst>
          </p:cNvPr>
          <p:cNvSpPr/>
          <p:nvPr/>
        </p:nvSpPr>
        <p:spPr>
          <a:xfrm>
            <a:off x="9531569" y="3708181"/>
            <a:ext cx="1694792" cy="1615965"/>
          </a:xfrm>
          <a:prstGeom prst="hexagon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o-RO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o-RO"/>
          </a:p>
        </p:txBody>
      </p:sp>
      <p:pic>
        <p:nvPicPr>
          <p:cNvPr id="44" name="Imagine 43" descr="O imagine care conține cerc, diagramă, text, astronomie&#10;&#10;Descriere generată automat">
            <a:extLst>
              <a:ext uri="{FF2B5EF4-FFF2-40B4-BE49-F238E27FC236}">
                <a16:creationId xmlns:a16="http://schemas.microsoft.com/office/drawing/2014/main" id="{2DA74F1F-1A95-75F2-130E-63531B76E4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18634" y="3854874"/>
            <a:ext cx="1100960" cy="1302876"/>
          </a:xfrm>
          <a:prstGeom prst="rect">
            <a:avLst/>
          </a:prstGeom>
        </p:spPr>
      </p:pic>
      <p:sp>
        <p:nvSpPr>
          <p:cNvPr id="46" name="Hexagon 45">
            <a:extLst>
              <a:ext uri="{FF2B5EF4-FFF2-40B4-BE49-F238E27FC236}">
                <a16:creationId xmlns:a16="http://schemas.microsoft.com/office/drawing/2014/main" id="{811DADD8-8BAB-47E1-0C3D-0B37039EB64F}"/>
              </a:ext>
            </a:extLst>
          </p:cNvPr>
          <p:cNvSpPr/>
          <p:nvPr/>
        </p:nvSpPr>
        <p:spPr>
          <a:xfrm>
            <a:off x="9531569" y="1842595"/>
            <a:ext cx="1655379" cy="1615965"/>
          </a:xfrm>
          <a:prstGeom prst="hexagon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o-RO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o-RO"/>
          </a:p>
        </p:txBody>
      </p:sp>
      <p:pic>
        <p:nvPicPr>
          <p:cNvPr id="48" name="Imagine 47" descr="O imagine care conține negru, întuneric&#10;&#10;Descriere generată automat">
            <a:extLst>
              <a:ext uri="{FF2B5EF4-FFF2-40B4-BE49-F238E27FC236}">
                <a16:creationId xmlns:a16="http://schemas.microsoft.com/office/drawing/2014/main" id="{505E95ED-1ECC-C151-F507-236CD4EF82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49659" y="2034409"/>
            <a:ext cx="1337442" cy="1337442"/>
          </a:xfrm>
          <a:prstGeom prst="rect">
            <a:avLst/>
          </a:prstGeom>
        </p:spPr>
      </p:pic>
      <p:sp>
        <p:nvSpPr>
          <p:cNvPr id="50" name="CasetăText 10">
            <a:extLst>
              <a:ext uri="{FF2B5EF4-FFF2-40B4-BE49-F238E27FC236}">
                <a16:creationId xmlns:a16="http://schemas.microsoft.com/office/drawing/2014/main" id="{3369F0C2-E93D-8B3A-B14D-7E9EC1216092}"/>
              </a:ext>
            </a:extLst>
          </p:cNvPr>
          <p:cNvSpPr txBox="1"/>
          <p:nvPr/>
        </p:nvSpPr>
        <p:spPr>
          <a:xfrm>
            <a:off x="1097018" y="2614448"/>
            <a:ext cx="3901964" cy="286232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ro-RO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o-RO" sz="3600" b="1" dirty="0">
                <a:latin typeface="Consolas"/>
                <a:ea typeface="Calibri"/>
                <a:cs typeface="Calibri"/>
              </a:rPr>
              <a:t>ACCESIBIL – </a:t>
            </a:r>
            <a:r>
              <a:rPr lang="ro-RO" sz="3600" b="1" dirty="0" err="1">
                <a:latin typeface="Consolas"/>
                <a:ea typeface="Calibri"/>
                <a:cs typeface="Calibri"/>
              </a:rPr>
              <a:t>usor</a:t>
            </a:r>
            <a:r>
              <a:rPr lang="ro-RO" sz="3600" b="1" dirty="0">
                <a:latin typeface="Consolas"/>
                <a:ea typeface="Calibri"/>
                <a:cs typeface="Calibri"/>
              </a:rPr>
              <a:t> de utilizat, pentru toata lumea</a:t>
            </a:r>
          </a:p>
        </p:txBody>
      </p:sp>
      <p:sp>
        <p:nvSpPr>
          <p:cNvPr id="52" name="Hexagon 51">
            <a:extLst>
              <a:ext uri="{FF2B5EF4-FFF2-40B4-BE49-F238E27FC236}">
                <a16:creationId xmlns:a16="http://schemas.microsoft.com/office/drawing/2014/main" id="{E9A248EB-2DB4-CC00-7C01-45D6260A0C0A}"/>
              </a:ext>
            </a:extLst>
          </p:cNvPr>
          <p:cNvSpPr/>
          <p:nvPr/>
        </p:nvSpPr>
        <p:spPr>
          <a:xfrm>
            <a:off x="8073259" y="896663"/>
            <a:ext cx="1655379" cy="1615965"/>
          </a:xfrm>
          <a:prstGeom prst="hexagon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o-RO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o-RO"/>
          </a:p>
        </p:txBody>
      </p:sp>
      <p:pic>
        <p:nvPicPr>
          <p:cNvPr id="54" name="Imagine 53" descr="O imagine care conține negru, întuneric&#10;&#10;Descriere generată automat">
            <a:extLst>
              <a:ext uri="{FF2B5EF4-FFF2-40B4-BE49-F238E27FC236}">
                <a16:creationId xmlns:a16="http://schemas.microsoft.com/office/drawing/2014/main" id="{1BA3105D-102F-0538-3C2A-6C1D4FA71A6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99384" y="1026072"/>
            <a:ext cx="1389994" cy="1376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8512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63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ine 17" descr="O imagine care conține acva, Turcoaz, Teal, albastru&#10;&#10;Descriere generată automat">
            <a:extLst>
              <a:ext uri="{FF2B5EF4-FFF2-40B4-BE49-F238E27FC236}">
                <a16:creationId xmlns:a16="http://schemas.microsoft.com/office/drawing/2014/main" id="{98A89201-527D-8BCC-2BFF-A5D5FBB4EA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9" y="13240"/>
            <a:ext cx="12203501" cy="6862671"/>
          </a:xfrm>
          <a:prstGeom prst="rect">
            <a:avLst/>
          </a:prstGeom>
        </p:spPr>
      </p:pic>
      <p:sp>
        <p:nvSpPr>
          <p:cNvPr id="46" name="CasetăText 45">
            <a:extLst>
              <a:ext uri="{FF2B5EF4-FFF2-40B4-BE49-F238E27FC236}">
                <a16:creationId xmlns:a16="http://schemas.microsoft.com/office/drawing/2014/main" id="{B3BF68A0-5946-5BF7-AA33-AFA94AF3E153}"/>
              </a:ext>
            </a:extLst>
          </p:cNvPr>
          <p:cNvSpPr txBox="1"/>
          <p:nvPr/>
        </p:nvSpPr>
        <p:spPr>
          <a:xfrm>
            <a:off x="444125" y="3372014"/>
            <a:ext cx="11333551" cy="8617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o-RO" sz="2500" i="1" u="none" strike="noStrike" dirty="0">
                <a:solidFill>
                  <a:schemeClr val="bg1"/>
                </a:solidFill>
                <a:latin typeface="Consolas"/>
                <a:ea typeface="Calibri"/>
                <a:cs typeface="Calibri"/>
              </a:rPr>
              <a:t>Determinarea cantității de CO2 în raza de acțiune și informarea populației despre gradul de poluare într-o anumită regiune.</a:t>
            </a:r>
            <a:endParaRPr lang="ro-RO" i="1">
              <a:solidFill>
                <a:schemeClr val="bg1"/>
              </a:solidFill>
              <a:latin typeface="Consolas"/>
            </a:endParaRPr>
          </a:p>
        </p:txBody>
      </p:sp>
      <p:pic>
        <p:nvPicPr>
          <p:cNvPr id="48" name="Imagine 47" descr="O imagine care conține Font, text, Grafică, siglă&#10;&#10;Descriere generată automat">
            <a:extLst>
              <a:ext uri="{FF2B5EF4-FFF2-40B4-BE49-F238E27FC236}">
                <a16:creationId xmlns:a16="http://schemas.microsoft.com/office/drawing/2014/main" id="{D886FB43-6FD8-9D8F-C9A0-3984616024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6422" y="1950357"/>
            <a:ext cx="5043578" cy="1206691"/>
          </a:xfrm>
          <a:prstGeom prst="rect">
            <a:avLst/>
          </a:prstGeom>
        </p:spPr>
      </p:pic>
      <p:pic>
        <p:nvPicPr>
          <p:cNvPr id="49" name="Imagine 48" descr="O imagine care conține Font, Grafică, siglă, simbol&#10;&#10;Descriere generată automat">
            <a:extLst>
              <a:ext uri="{FF2B5EF4-FFF2-40B4-BE49-F238E27FC236}">
                <a16:creationId xmlns:a16="http://schemas.microsoft.com/office/drawing/2014/main" id="{D86F7C8E-8DBC-A825-97CD-8943A0217B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33867" y="2000299"/>
            <a:ext cx="3763993" cy="1115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8925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63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ine 4" descr="O imagine care conține acva, Turcoaz, Teal, albastru&#10;&#10;Descriere generată automat">
            <a:extLst>
              <a:ext uri="{FF2B5EF4-FFF2-40B4-BE49-F238E27FC236}">
                <a16:creationId xmlns:a16="http://schemas.microsoft.com/office/drawing/2014/main" id="{92FC09B2-68C8-F619-C225-636B278A27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" y="-2636"/>
            <a:ext cx="12174747" cy="6862672"/>
          </a:xfrm>
          <a:prstGeom prst="rect">
            <a:avLst/>
          </a:prstGeom>
        </p:spPr>
      </p:pic>
      <p:sp>
        <p:nvSpPr>
          <p:cNvPr id="3" name="Hexagon 2">
            <a:extLst>
              <a:ext uri="{FF2B5EF4-FFF2-40B4-BE49-F238E27FC236}">
                <a16:creationId xmlns:a16="http://schemas.microsoft.com/office/drawing/2014/main" id="{D9556189-1C58-BC11-BF4C-A461B9052C1B}"/>
              </a:ext>
            </a:extLst>
          </p:cNvPr>
          <p:cNvSpPr/>
          <p:nvPr/>
        </p:nvSpPr>
        <p:spPr>
          <a:xfrm>
            <a:off x="-1749939" y="-1605774"/>
            <a:ext cx="1878169" cy="1749380"/>
          </a:xfrm>
          <a:prstGeom prst="hexagon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7" name="Hexagon 6">
            <a:extLst>
              <a:ext uri="{FF2B5EF4-FFF2-40B4-BE49-F238E27FC236}">
                <a16:creationId xmlns:a16="http://schemas.microsoft.com/office/drawing/2014/main" id="{9C9BFA19-2D34-5BF7-6741-1399DC206743}"/>
              </a:ext>
            </a:extLst>
          </p:cNvPr>
          <p:cNvSpPr/>
          <p:nvPr/>
        </p:nvSpPr>
        <p:spPr>
          <a:xfrm>
            <a:off x="-3879764" y="-4265335"/>
            <a:ext cx="1870981" cy="1778134"/>
          </a:xfrm>
          <a:prstGeom prst="hexagon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64BD3D1B-6083-C774-D648-E5BDC0E7CB5A}"/>
              </a:ext>
            </a:extLst>
          </p:cNvPr>
          <p:cNvSpPr/>
          <p:nvPr/>
        </p:nvSpPr>
        <p:spPr>
          <a:xfrm>
            <a:off x="-2013524" y="988737"/>
            <a:ext cx="1878169" cy="1749380"/>
          </a:xfrm>
          <a:prstGeom prst="hexagon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E5D65A1D-3C2E-FCC4-47EB-D5E9ED3B646B}"/>
              </a:ext>
            </a:extLst>
          </p:cNvPr>
          <p:cNvSpPr/>
          <p:nvPr/>
        </p:nvSpPr>
        <p:spPr>
          <a:xfrm>
            <a:off x="-4656383" y="396679"/>
            <a:ext cx="1878169" cy="1749380"/>
          </a:xfrm>
          <a:prstGeom prst="hexagon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3" name="Hexagon 12">
            <a:extLst>
              <a:ext uri="{FF2B5EF4-FFF2-40B4-BE49-F238E27FC236}">
                <a16:creationId xmlns:a16="http://schemas.microsoft.com/office/drawing/2014/main" id="{9E334600-CE11-F600-5367-A9A672808D1B}"/>
              </a:ext>
            </a:extLst>
          </p:cNvPr>
          <p:cNvSpPr/>
          <p:nvPr/>
        </p:nvSpPr>
        <p:spPr>
          <a:xfrm>
            <a:off x="-2009956" y="3218303"/>
            <a:ext cx="1878169" cy="1749380"/>
          </a:xfrm>
          <a:prstGeom prst="hexagon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5" name="Hexagon 14">
            <a:extLst>
              <a:ext uri="{FF2B5EF4-FFF2-40B4-BE49-F238E27FC236}">
                <a16:creationId xmlns:a16="http://schemas.microsoft.com/office/drawing/2014/main" id="{B69FC5E0-A994-F8DF-6BE5-E114A280E63C}"/>
              </a:ext>
            </a:extLst>
          </p:cNvPr>
          <p:cNvSpPr/>
          <p:nvPr/>
        </p:nvSpPr>
        <p:spPr>
          <a:xfrm>
            <a:off x="-4818997" y="5387147"/>
            <a:ext cx="1878169" cy="1749380"/>
          </a:xfrm>
          <a:prstGeom prst="hexagon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id="{A292F321-701C-6DFA-0EA4-1F7C8733A055}"/>
              </a:ext>
            </a:extLst>
          </p:cNvPr>
          <p:cNvSpPr/>
          <p:nvPr/>
        </p:nvSpPr>
        <p:spPr>
          <a:xfrm>
            <a:off x="-2011900" y="5567864"/>
            <a:ext cx="1878169" cy="1749380"/>
          </a:xfrm>
          <a:prstGeom prst="hexagon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9" name="Hexagon 18">
            <a:extLst>
              <a:ext uri="{FF2B5EF4-FFF2-40B4-BE49-F238E27FC236}">
                <a16:creationId xmlns:a16="http://schemas.microsoft.com/office/drawing/2014/main" id="{6C30D14E-8A90-FDB9-FAE7-365AA898E67C}"/>
              </a:ext>
            </a:extLst>
          </p:cNvPr>
          <p:cNvSpPr/>
          <p:nvPr/>
        </p:nvSpPr>
        <p:spPr>
          <a:xfrm>
            <a:off x="-4658652" y="10010426"/>
            <a:ext cx="1878169" cy="1749380"/>
          </a:xfrm>
          <a:prstGeom prst="hexagon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21" name="Hexagon 20">
            <a:extLst>
              <a:ext uri="{FF2B5EF4-FFF2-40B4-BE49-F238E27FC236}">
                <a16:creationId xmlns:a16="http://schemas.microsoft.com/office/drawing/2014/main" id="{64C2714F-5349-9ABE-7410-F8F7590FEDE7}"/>
              </a:ext>
            </a:extLst>
          </p:cNvPr>
          <p:cNvSpPr/>
          <p:nvPr/>
        </p:nvSpPr>
        <p:spPr>
          <a:xfrm>
            <a:off x="-1742285" y="8010468"/>
            <a:ext cx="1878169" cy="1749380"/>
          </a:xfrm>
          <a:prstGeom prst="hexagon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23" name="Hexagon 22">
            <a:extLst>
              <a:ext uri="{FF2B5EF4-FFF2-40B4-BE49-F238E27FC236}">
                <a16:creationId xmlns:a16="http://schemas.microsoft.com/office/drawing/2014/main" id="{BEAEA1A6-1034-1070-E8A7-0C87442030D3}"/>
              </a:ext>
            </a:extLst>
          </p:cNvPr>
          <p:cNvSpPr/>
          <p:nvPr/>
        </p:nvSpPr>
        <p:spPr>
          <a:xfrm>
            <a:off x="15173460" y="-4260595"/>
            <a:ext cx="1878169" cy="1749380"/>
          </a:xfrm>
          <a:prstGeom prst="hexagon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25" name="Hexagon 24">
            <a:extLst>
              <a:ext uri="{FF2B5EF4-FFF2-40B4-BE49-F238E27FC236}">
                <a16:creationId xmlns:a16="http://schemas.microsoft.com/office/drawing/2014/main" id="{F68E5BE4-112D-D075-DFBC-57619858B82D}"/>
              </a:ext>
            </a:extLst>
          </p:cNvPr>
          <p:cNvSpPr/>
          <p:nvPr/>
        </p:nvSpPr>
        <p:spPr>
          <a:xfrm>
            <a:off x="12800690" y="397313"/>
            <a:ext cx="1878169" cy="1749380"/>
          </a:xfrm>
          <a:prstGeom prst="hexagon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27" name="Hexagon 26">
            <a:extLst>
              <a:ext uri="{FF2B5EF4-FFF2-40B4-BE49-F238E27FC236}">
                <a16:creationId xmlns:a16="http://schemas.microsoft.com/office/drawing/2014/main" id="{B196E78C-DA9C-0E46-B06D-DAA8C2535341}"/>
              </a:ext>
            </a:extLst>
          </p:cNvPr>
          <p:cNvSpPr/>
          <p:nvPr/>
        </p:nvSpPr>
        <p:spPr>
          <a:xfrm>
            <a:off x="16208639" y="1864116"/>
            <a:ext cx="1878169" cy="1749380"/>
          </a:xfrm>
          <a:prstGeom prst="hexagon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29" name="Hexagon 28">
            <a:extLst>
              <a:ext uri="{FF2B5EF4-FFF2-40B4-BE49-F238E27FC236}">
                <a16:creationId xmlns:a16="http://schemas.microsoft.com/office/drawing/2014/main" id="{D378DCAB-756E-EB80-145C-DC164F9AFCB5}"/>
              </a:ext>
            </a:extLst>
          </p:cNvPr>
          <p:cNvSpPr/>
          <p:nvPr/>
        </p:nvSpPr>
        <p:spPr>
          <a:xfrm>
            <a:off x="12796536" y="2957252"/>
            <a:ext cx="1878169" cy="1749380"/>
          </a:xfrm>
          <a:prstGeom prst="hexagon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31" name="Hexagon 30">
            <a:extLst>
              <a:ext uri="{FF2B5EF4-FFF2-40B4-BE49-F238E27FC236}">
                <a16:creationId xmlns:a16="http://schemas.microsoft.com/office/drawing/2014/main" id="{8D615CD7-033D-C8F1-2068-EC75244FD345}"/>
              </a:ext>
            </a:extLst>
          </p:cNvPr>
          <p:cNvSpPr/>
          <p:nvPr/>
        </p:nvSpPr>
        <p:spPr>
          <a:xfrm>
            <a:off x="15846869" y="7127292"/>
            <a:ext cx="1878169" cy="1749380"/>
          </a:xfrm>
          <a:prstGeom prst="hexagon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33" name="Hexagon 32">
            <a:extLst>
              <a:ext uri="{FF2B5EF4-FFF2-40B4-BE49-F238E27FC236}">
                <a16:creationId xmlns:a16="http://schemas.microsoft.com/office/drawing/2014/main" id="{AE9EDDFB-BD9E-4587-EDEF-EB93EBAF89B4}"/>
              </a:ext>
            </a:extLst>
          </p:cNvPr>
          <p:cNvSpPr/>
          <p:nvPr/>
        </p:nvSpPr>
        <p:spPr>
          <a:xfrm>
            <a:off x="12813109" y="5390448"/>
            <a:ext cx="1878169" cy="1749380"/>
          </a:xfrm>
          <a:prstGeom prst="hexagon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35" name="Hexagon 34">
            <a:extLst>
              <a:ext uri="{FF2B5EF4-FFF2-40B4-BE49-F238E27FC236}">
                <a16:creationId xmlns:a16="http://schemas.microsoft.com/office/drawing/2014/main" id="{4571EDC0-2ECA-78EA-E207-1FFBD89A2920}"/>
              </a:ext>
            </a:extLst>
          </p:cNvPr>
          <p:cNvSpPr/>
          <p:nvPr/>
        </p:nvSpPr>
        <p:spPr>
          <a:xfrm>
            <a:off x="12237046" y="11445312"/>
            <a:ext cx="1878169" cy="1749380"/>
          </a:xfrm>
          <a:prstGeom prst="hexagon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37" name="Hexagon 36">
            <a:extLst>
              <a:ext uri="{FF2B5EF4-FFF2-40B4-BE49-F238E27FC236}">
                <a16:creationId xmlns:a16="http://schemas.microsoft.com/office/drawing/2014/main" id="{F3C3ACC5-1BE9-74D6-AF5F-2BDC0C57942B}"/>
              </a:ext>
            </a:extLst>
          </p:cNvPr>
          <p:cNvSpPr/>
          <p:nvPr/>
        </p:nvSpPr>
        <p:spPr>
          <a:xfrm>
            <a:off x="12800692" y="-2487741"/>
            <a:ext cx="1878169" cy="1749380"/>
          </a:xfrm>
          <a:prstGeom prst="hexagon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39" name="Hexagon 38">
            <a:extLst>
              <a:ext uri="{FF2B5EF4-FFF2-40B4-BE49-F238E27FC236}">
                <a16:creationId xmlns:a16="http://schemas.microsoft.com/office/drawing/2014/main" id="{EB68AF5E-D60A-E02C-B29F-41E4A7591C83}"/>
              </a:ext>
            </a:extLst>
          </p:cNvPr>
          <p:cNvSpPr/>
          <p:nvPr/>
        </p:nvSpPr>
        <p:spPr>
          <a:xfrm>
            <a:off x="11865032" y="7982672"/>
            <a:ext cx="1878169" cy="1749380"/>
          </a:xfrm>
          <a:prstGeom prst="hexagon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41" name="Hexagon 40">
            <a:extLst>
              <a:ext uri="{FF2B5EF4-FFF2-40B4-BE49-F238E27FC236}">
                <a16:creationId xmlns:a16="http://schemas.microsoft.com/office/drawing/2014/main" id="{C41D8312-D03E-93D6-BE71-729EDA20C56E}"/>
              </a:ext>
            </a:extLst>
          </p:cNvPr>
          <p:cNvSpPr/>
          <p:nvPr/>
        </p:nvSpPr>
        <p:spPr>
          <a:xfrm>
            <a:off x="18095446" y="-7730191"/>
            <a:ext cx="1878169" cy="1749380"/>
          </a:xfrm>
          <a:prstGeom prst="hexagon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43" name="Hexagon 42">
            <a:extLst>
              <a:ext uri="{FF2B5EF4-FFF2-40B4-BE49-F238E27FC236}">
                <a16:creationId xmlns:a16="http://schemas.microsoft.com/office/drawing/2014/main" id="{91508DB0-0ED8-278D-805A-59D45C3AB55F}"/>
              </a:ext>
            </a:extLst>
          </p:cNvPr>
          <p:cNvSpPr/>
          <p:nvPr/>
        </p:nvSpPr>
        <p:spPr>
          <a:xfrm>
            <a:off x="20970917" y="2946266"/>
            <a:ext cx="1878169" cy="1749380"/>
          </a:xfrm>
          <a:prstGeom prst="hexagon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45" name="Hexagon 44">
            <a:extLst>
              <a:ext uri="{FF2B5EF4-FFF2-40B4-BE49-F238E27FC236}">
                <a16:creationId xmlns:a16="http://schemas.microsoft.com/office/drawing/2014/main" id="{A37B7D80-410B-C10F-AD4F-DA44A79EC743}"/>
              </a:ext>
            </a:extLst>
          </p:cNvPr>
          <p:cNvSpPr/>
          <p:nvPr/>
        </p:nvSpPr>
        <p:spPr>
          <a:xfrm>
            <a:off x="18097924" y="14823459"/>
            <a:ext cx="1878169" cy="1788793"/>
          </a:xfrm>
          <a:prstGeom prst="hexagon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47" name="Hexagon 46">
            <a:extLst>
              <a:ext uri="{FF2B5EF4-FFF2-40B4-BE49-F238E27FC236}">
                <a16:creationId xmlns:a16="http://schemas.microsoft.com/office/drawing/2014/main" id="{7C43B851-5593-320E-148A-41BC1661A943}"/>
              </a:ext>
            </a:extLst>
          </p:cNvPr>
          <p:cNvSpPr/>
          <p:nvPr/>
        </p:nvSpPr>
        <p:spPr>
          <a:xfrm>
            <a:off x="8088804" y="8002650"/>
            <a:ext cx="1878169" cy="1749380"/>
          </a:xfrm>
          <a:prstGeom prst="hexagon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49" name="Hexagon 48">
            <a:extLst>
              <a:ext uri="{FF2B5EF4-FFF2-40B4-BE49-F238E27FC236}">
                <a16:creationId xmlns:a16="http://schemas.microsoft.com/office/drawing/2014/main" id="{86172C7C-2942-A2FD-4360-137E87534317}"/>
              </a:ext>
            </a:extLst>
          </p:cNvPr>
          <p:cNvSpPr/>
          <p:nvPr/>
        </p:nvSpPr>
        <p:spPr>
          <a:xfrm>
            <a:off x="9368390" y="-2886651"/>
            <a:ext cx="1878169" cy="1749380"/>
          </a:xfrm>
          <a:prstGeom prst="hexagon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51" name="Hexagon 50">
            <a:extLst>
              <a:ext uri="{FF2B5EF4-FFF2-40B4-BE49-F238E27FC236}">
                <a16:creationId xmlns:a16="http://schemas.microsoft.com/office/drawing/2014/main" id="{60385A5C-36C3-E11B-4751-EC91249258D8}"/>
              </a:ext>
            </a:extLst>
          </p:cNvPr>
          <p:cNvSpPr/>
          <p:nvPr/>
        </p:nvSpPr>
        <p:spPr>
          <a:xfrm>
            <a:off x="6465646" y="11591349"/>
            <a:ext cx="1878169" cy="1749380"/>
          </a:xfrm>
          <a:prstGeom prst="hexagon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53" name="Hexagon 52">
            <a:extLst>
              <a:ext uri="{FF2B5EF4-FFF2-40B4-BE49-F238E27FC236}">
                <a16:creationId xmlns:a16="http://schemas.microsoft.com/office/drawing/2014/main" id="{B28F3FD2-C9FE-4F2A-2AFF-66A0F0056E37}"/>
              </a:ext>
            </a:extLst>
          </p:cNvPr>
          <p:cNvSpPr/>
          <p:nvPr/>
        </p:nvSpPr>
        <p:spPr>
          <a:xfrm>
            <a:off x="4774192" y="8003112"/>
            <a:ext cx="1878169" cy="1749380"/>
          </a:xfrm>
          <a:prstGeom prst="hexagon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55" name="Hexagon 54">
            <a:extLst>
              <a:ext uri="{FF2B5EF4-FFF2-40B4-BE49-F238E27FC236}">
                <a16:creationId xmlns:a16="http://schemas.microsoft.com/office/drawing/2014/main" id="{11C058AE-292F-4AAA-5A6F-9FF99BA00D9F}"/>
              </a:ext>
            </a:extLst>
          </p:cNvPr>
          <p:cNvSpPr/>
          <p:nvPr/>
        </p:nvSpPr>
        <p:spPr>
          <a:xfrm>
            <a:off x="11233261" y="15721604"/>
            <a:ext cx="1878169" cy="1749380"/>
          </a:xfrm>
          <a:prstGeom prst="hexagon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57" name="Hexagon 56">
            <a:extLst>
              <a:ext uri="{FF2B5EF4-FFF2-40B4-BE49-F238E27FC236}">
                <a16:creationId xmlns:a16="http://schemas.microsoft.com/office/drawing/2014/main" id="{73D658C0-439A-B0E9-7736-32372EA6C7F1}"/>
              </a:ext>
            </a:extLst>
          </p:cNvPr>
          <p:cNvSpPr/>
          <p:nvPr/>
        </p:nvSpPr>
        <p:spPr>
          <a:xfrm>
            <a:off x="22605752" y="-2689099"/>
            <a:ext cx="1878169" cy="1749380"/>
          </a:xfrm>
          <a:prstGeom prst="hexagon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59" name="Hexagon 58">
            <a:extLst>
              <a:ext uri="{FF2B5EF4-FFF2-40B4-BE49-F238E27FC236}">
                <a16:creationId xmlns:a16="http://schemas.microsoft.com/office/drawing/2014/main" id="{D0EB83F6-B37A-BA31-13CA-B3B1D6832F20}"/>
              </a:ext>
            </a:extLst>
          </p:cNvPr>
          <p:cNvSpPr/>
          <p:nvPr/>
        </p:nvSpPr>
        <p:spPr>
          <a:xfrm>
            <a:off x="14207475" y="-10831229"/>
            <a:ext cx="1911013" cy="1736244"/>
          </a:xfrm>
          <a:prstGeom prst="hexagon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61" name="Hexagon 60">
            <a:extLst>
              <a:ext uri="{FF2B5EF4-FFF2-40B4-BE49-F238E27FC236}">
                <a16:creationId xmlns:a16="http://schemas.microsoft.com/office/drawing/2014/main" id="{796E60AD-EE64-0A02-5343-BC06F4597E5E}"/>
              </a:ext>
            </a:extLst>
          </p:cNvPr>
          <p:cNvSpPr/>
          <p:nvPr/>
        </p:nvSpPr>
        <p:spPr>
          <a:xfrm>
            <a:off x="4749155" y="15454796"/>
            <a:ext cx="1878169" cy="1749380"/>
          </a:xfrm>
          <a:prstGeom prst="hexagon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63" name="Hexagon 62">
            <a:extLst>
              <a:ext uri="{FF2B5EF4-FFF2-40B4-BE49-F238E27FC236}">
                <a16:creationId xmlns:a16="http://schemas.microsoft.com/office/drawing/2014/main" id="{AD0B5FE2-165A-4EAA-B7AE-C9F86BFA67E5}"/>
              </a:ext>
            </a:extLst>
          </p:cNvPr>
          <p:cNvSpPr/>
          <p:nvPr/>
        </p:nvSpPr>
        <p:spPr>
          <a:xfrm>
            <a:off x="6661344" y="-14596237"/>
            <a:ext cx="1914112" cy="1799701"/>
          </a:xfrm>
          <a:prstGeom prst="hexagon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65" name="Hexagon 64">
            <a:extLst>
              <a:ext uri="{FF2B5EF4-FFF2-40B4-BE49-F238E27FC236}">
                <a16:creationId xmlns:a16="http://schemas.microsoft.com/office/drawing/2014/main" id="{9F6E2B4D-8044-C05C-4085-4D6A6AB9B058}"/>
              </a:ext>
            </a:extLst>
          </p:cNvPr>
          <p:cNvSpPr/>
          <p:nvPr/>
        </p:nvSpPr>
        <p:spPr>
          <a:xfrm>
            <a:off x="1629269" y="-11276183"/>
            <a:ext cx="1878169" cy="1749380"/>
          </a:xfrm>
          <a:prstGeom prst="hexagon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67" name="Hexagon 66">
            <a:extLst>
              <a:ext uri="{FF2B5EF4-FFF2-40B4-BE49-F238E27FC236}">
                <a16:creationId xmlns:a16="http://schemas.microsoft.com/office/drawing/2014/main" id="{4E38FB87-3DEB-C2CD-ED4E-D840D67F6EFB}"/>
              </a:ext>
            </a:extLst>
          </p:cNvPr>
          <p:cNvSpPr/>
          <p:nvPr/>
        </p:nvSpPr>
        <p:spPr>
          <a:xfrm>
            <a:off x="5237985" y="-2997179"/>
            <a:ext cx="1878169" cy="1749380"/>
          </a:xfrm>
          <a:prstGeom prst="hexagon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69" name="Hexagon 68">
            <a:extLst>
              <a:ext uri="{FF2B5EF4-FFF2-40B4-BE49-F238E27FC236}">
                <a16:creationId xmlns:a16="http://schemas.microsoft.com/office/drawing/2014/main" id="{C2DDBAE5-90D1-865C-3889-D0F88E4F6F23}"/>
              </a:ext>
            </a:extLst>
          </p:cNvPr>
          <p:cNvSpPr/>
          <p:nvPr/>
        </p:nvSpPr>
        <p:spPr>
          <a:xfrm>
            <a:off x="3509356" y="-7008091"/>
            <a:ext cx="1878169" cy="1749380"/>
          </a:xfrm>
          <a:prstGeom prst="hexagon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71" name="Hexagon 70">
            <a:extLst>
              <a:ext uri="{FF2B5EF4-FFF2-40B4-BE49-F238E27FC236}">
                <a16:creationId xmlns:a16="http://schemas.microsoft.com/office/drawing/2014/main" id="{7D0CC471-F259-6045-F1DD-60B4FE40104C}"/>
              </a:ext>
            </a:extLst>
          </p:cNvPr>
          <p:cNvSpPr/>
          <p:nvPr/>
        </p:nvSpPr>
        <p:spPr>
          <a:xfrm>
            <a:off x="-10451059" y="-9106070"/>
            <a:ext cx="1878169" cy="1749380"/>
          </a:xfrm>
          <a:prstGeom prst="hexagon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73" name="Hexagon 72">
            <a:extLst>
              <a:ext uri="{FF2B5EF4-FFF2-40B4-BE49-F238E27FC236}">
                <a16:creationId xmlns:a16="http://schemas.microsoft.com/office/drawing/2014/main" id="{838F9A25-EF2B-355D-C165-C95B6B4C61EB}"/>
              </a:ext>
            </a:extLst>
          </p:cNvPr>
          <p:cNvSpPr/>
          <p:nvPr/>
        </p:nvSpPr>
        <p:spPr>
          <a:xfrm>
            <a:off x="-11213059" y="13344672"/>
            <a:ext cx="1878169" cy="1749380"/>
          </a:xfrm>
          <a:prstGeom prst="hexagon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75" name="Hexagon 74">
            <a:extLst>
              <a:ext uri="{FF2B5EF4-FFF2-40B4-BE49-F238E27FC236}">
                <a16:creationId xmlns:a16="http://schemas.microsoft.com/office/drawing/2014/main" id="{7BC066A5-5D20-F349-53B5-0F48BE915D4F}"/>
              </a:ext>
            </a:extLst>
          </p:cNvPr>
          <p:cNvSpPr/>
          <p:nvPr/>
        </p:nvSpPr>
        <p:spPr>
          <a:xfrm>
            <a:off x="1625921" y="11454544"/>
            <a:ext cx="1878169" cy="1749380"/>
          </a:xfrm>
          <a:prstGeom prst="hexagon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77" name="Hexagon 76">
            <a:extLst>
              <a:ext uri="{FF2B5EF4-FFF2-40B4-BE49-F238E27FC236}">
                <a16:creationId xmlns:a16="http://schemas.microsoft.com/office/drawing/2014/main" id="{640237CB-3B08-85C4-3228-201414112D7D}"/>
              </a:ext>
            </a:extLst>
          </p:cNvPr>
          <p:cNvSpPr/>
          <p:nvPr/>
        </p:nvSpPr>
        <p:spPr>
          <a:xfrm>
            <a:off x="-7097911" y="-6695135"/>
            <a:ext cx="1878169" cy="1749380"/>
          </a:xfrm>
          <a:prstGeom prst="hexagon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79" name="Hexagon 78">
            <a:extLst>
              <a:ext uri="{FF2B5EF4-FFF2-40B4-BE49-F238E27FC236}">
                <a16:creationId xmlns:a16="http://schemas.microsoft.com/office/drawing/2014/main" id="{AA8D9C0A-AF1D-4443-A835-15049302EB2D}"/>
              </a:ext>
            </a:extLst>
          </p:cNvPr>
          <p:cNvSpPr/>
          <p:nvPr/>
        </p:nvSpPr>
        <p:spPr>
          <a:xfrm>
            <a:off x="-8176213" y="2341531"/>
            <a:ext cx="1878169" cy="1749380"/>
          </a:xfrm>
          <a:prstGeom prst="hexagon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81" name="Hexagon 80">
            <a:extLst>
              <a:ext uri="{FF2B5EF4-FFF2-40B4-BE49-F238E27FC236}">
                <a16:creationId xmlns:a16="http://schemas.microsoft.com/office/drawing/2014/main" id="{CA244217-036D-6FB6-1F22-30844930642D}"/>
              </a:ext>
            </a:extLst>
          </p:cNvPr>
          <p:cNvSpPr/>
          <p:nvPr/>
        </p:nvSpPr>
        <p:spPr>
          <a:xfrm>
            <a:off x="-8564403" y="12064218"/>
            <a:ext cx="1878169" cy="1749380"/>
          </a:xfrm>
          <a:prstGeom prst="hexagon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83" name="Hexagon 82">
            <a:extLst>
              <a:ext uri="{FF2B5EF4-FFF2-40B4-BE49-F238E27FC236}">
                <a16:creationId xmlns:a16="http://schemas.microsoft.com/office/drawing/2014/main" id="{547665D7-0102-447D-74B3-FB4170DF1F5F}"/>
              </a:ext>
            </a:extLst>
          </p:cNvPr>
          <p:cNvSpPr/>
          <p:nvPr/>
        </p:nvSpPr>
        <p:spPr>
          <a:xfrm>
            <a:off x="1485371" y="7997781"/>
            <a:ext cx="1878169" cy="1749380"/>
          </a:xfrm>
          <a:prstGeom prst="hexagon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85" name="Hexagon 84">
            <a:extLst>
              <a:ext uri="{FF2B5EF4-FFF2-40B4-BE49-F238E27FC236}">
                <a16:creationId xmlns:a16="http://schemas.microsoft.com/office/drawing/2014/main" id="{D99D7601-47EB-A640-204B-A9596485CBBF}"/>
              </a:ext>
            </a:extLst>
          </p:cNvPr>
          <p:cNvSpPr/>
          <p:nvPr/>
        </p:nvSpPr>
        <p:spPr>
          <a:xfrm>
            <a:off x="1912602" y="-2993461"/>
            <a:ext cx="1878169" cy="1749380"/>
          </a:xfrm>
          <a:prstGeom prst="hexagon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grpSp>
        <p:nvGrpSpPr>
          <p:cNvPr id="10" name="Grupare 9">
            <a:extLst>
              <a:ext uri="{FF2B5EF4-FFF2-40B4-BE49-F238E27FC236}">
                <a16:creationId xmlns:a16="http://schemas.microsoft.com/office/drawing/2014/main" id="{1E35131A-A78B-B9E6-84EE-8846DB5440D2}"/>
              </a:ext>
            </a:extLst>
          </p:cNvPr>
          <p:cNvGrpSpPr/>
          <p:nvPr/>
        </p:nvGrpSpPr>
        <p:grpSpPr>
          <a:xfrm>
            <a:off x="5143500" y="2420663"/>
            <a:ext cx="2075793" cy="1970689"/>
            <a:chOff x="3396155" y="949215"/>
            <a:chExt cx="5386551" cy="4966137"/>
          </a:xfrm>
        </p:grpSpPr>
        <p:sp>
          <p:nvSpPr>
            <p:cNvPr id="6" name="Hexagon 5">
              <a:extLst>
                <a:ext uri="{FF2B5EF4-FFF2-40B4-BE49-F238E27FC236}">
                  <a16:creationId xmlns:a16="http://schemas.microsoft.com/office/drawing/2014/main" id="{7B7C8A45-43F7-2A79-7219-5B8BA8193A46}"/>
                </a:ext>
              </a:extLst>
            </p:cNvPr>
            <p:cNvSpPr/>
            <p:nvPr/>
          </p:nvSpPr>
          <p:spPr>
            <a:xfrm>
              <a:off x="3396155" y="949215"/>
              <a:ext cx="5386551" cy="4966137"/>
            </a:xfrm>
            <a:prstGeom prst="hexagon">
              <a:avLst/>
            </a:prstGeom>
            <a:solidFill>
              <a:srgbClr val="04638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  <p:pic>
          <p:nvPicPr>
            <p:cNvPr id="8" name="Imagine 7" descr="O imagine care conține Font, Grafică, text, proiectare&#10;&#10;Descriere generată automat">
              <a:extLst>
                <a:ext uri="{FF2B5EF4-FFF2-40B4-BE49-F238E27FC236}">
                  <a16:creationId xmlns:a16="http://schemas.microsoft.com/office/drawing/2014/main" id="{C009D554-2045-46BE-4401-24CB8E91875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10959" y="2836345"/>
              <a:ext cx="4963510" cy="1211585"/>
            </a:xfrm>
            <a:prstGeom prst="rect">
              <a:avLst/>
            </a:prstGeom>
          </p:spPr>
        </p:pic>
      </p:grpSp>
      <p:sp>
        <p:nvSpPr>
          <p:cNvPr id="14" name="Hexagon 13">
            <a:extLst>
              <a:ext uri="{FF2B5EF4-FFF2-40B4-BE49-F238E27FC236}">
                <a16:creationId xmlns:a16="http://schemas.microsoft.com/office/drawing/2014/main" id="{5278C8E2-07B5-DBEF-4041-FC3A51DAA509}"/>
              </a:ext>
            </a:extLst>
          </p:cNvPr>
          <p:cNvSpPr/>
          <p:nvPr/>
        </p:nvSpPr>
        <p:spPr>
          <a:xfrm>
            <a:off x="3855983" y="1619249"/>
            <a:ext cx="1655379" cy="1615965"/>
          </a:xfrm>
          <a:prstGeom prst="hexagon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pic>
        <p:nvPicPr>
          <p:cNvPr id="18" name="Imagine 17" descr="O imagine care conține negru, întuneric&#10;&#10;Descriere generată automat">
            <a:extLst>
              <a:ext uri="{FF2B5EF4-FFF2-40B4-BE49-F238E27FC236}">
                <a16:creationId xmlns:a16="http://schemas.microsoft.com/office/drawing/2014/main" id="{AA1B062D-D193-739D-1DF4-26A7E39EF2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2108" y="1748658"/>
            <a:ext cx="1389994" cy="1376857"/>
          </a:xfrm>
          <a:prstGeom prst="rect">
            <a:avLst/>
          </a:prstGeom>
        </p:spPr>
      </p:pic>
      <p:sp>
        <p:nvSpPr>
          <p:cNvPr id="22" name="Hexagon 21">
            <a:extLst>
              <a:ext uri="{FF2B5EF4-FFF2-40B4-BE49-F238E27FC236}">
                <a16:creationId xmlns:a16="http://schemas.microsoft.com/office/drawing/2014/main" id="{82662F65-CB8C-9314-E065-76D86D383DE5}"/>
              </a:ext>
            </a:extLst>
          </p:cNvPr>
          <p:cNvSpPr/>
          <p:nvPr/>
        </p:nvSpPr>
        <p:spPr>
          <a:xfrm>
            <a:off x="3842844" y="3497973"/>
            <a:ext cx="1655379" cy="1615965"/>
          </a:xfrm>
          <a:prstGeom prst="hexagon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pic>
        <p:nvPicPr>
          <p:cNvPr id="26" name="Imagine 25" descr="O imagine care conține cerc, Grafică, schiță, artă&#10;&#10;Descriere generată automat">
            <a:extLst>
              <a:ext uri="{FF2B5EF4-FFF2-40B4-BE49-F238E27FC236}">
                <a16:creationId xmlns:a16="http://schemas.microsoft.com/office/drawing/2014/main" id="{8590C934-EABA-5F0E-7110-F78BF25A01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01814" y="3775697"/>
            <a:ext cx="1363718" cy="1040814"/>
          </a:xfrm>
          <a:prstGeom prst="rect">
            <a:avLst/>
          </a:prstGeom>
        </p:spPr>
      </p:pic>
      <p:sp>
        <p:nvSpPr>
          <p:cNvPr id="30" name="Hexagon 29">
            <a:extLst>
              <a:ext uri="{FF2B5EF4-FFF2-40B4-BE49-F238E27FC236}">
                <a16:creationId xmlns:a16="http://schemas.microsoft.com/office/drawing/2014/main" id="{5A6DAA7B-865C-5567-5167-50C95E757256}"/>
              </a:ext>
            </a:extLst>
          </p:cNvPr>
          <p:cNvSpPr/>
          <p:nvPr/>
        </p:nvSpPr>
        <p:spPr>
          <a:xfrm>
            <a:off x="6877707" y="3511112"/>
            <a:ext cx="1694792" cy="1615965"/>
          </a:xfrm>
          <a:prstGeom prst="hexagon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pic>
        <p:nvPicPr>
          <p:cNvPr id="34" name="Imagine 33" descr="O imagine care conține cerc, diagramă, text, astronomie&#10;&#10;Descriere generată automat">
            <a:extLst>
              <a:ext uri="{FF2B5EF4-FFF2-40B4-BE49-F238E27FC236}">
                <a16:creationId xmlns:a16="http://schemas.microsoft.com/office/drawing/2014/main" id="{786D6EE3-1FF7-BB42-7B93-61F23BC2B29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51634" y="3657805"/>
            <a:ext cx="1100960" cy="1302876"/>
          </a:xfrm>
          <a:prstGeom prst="rect">
            <a:avLst/>
          </a:prstGeom>
        </p:spPr>
      </p:pic>
      <p:sp>
        <p:nvSpPr>
          <p:cNvPr id="62" name="Hexagon 61">
            <a:extLst>
              <a:ext uri="{FF2B5EF4-FFF2-40B4-BE49-F238E27FC236}">
                <a16:creationId xmlns:a16="http://schemas.microsoft.com/office/drawing/2014/main" id="{B0782DB1-8932-40E6-1799-3B35973BE675}"/>
              </a:ext>
            </a:extLst>
          </p:cNvPr>
          <p:cNvSpPr/>
          <p:nvPr/>
        </p:nvSpPr>
        <p:spPr>
          <a:xfrm>
            <a:off x="6864569" y="1645526"/>
            <a:ext cx="1655379" cy="1615965"/>
          </a:xfrm>
          <a:prstGeom prst="hexagon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pic>
        <p:nvPicPr>
          <p:cNvPr id="66" name="Imagine 65" descr="O imagine care conține negru, întuneric&#10;&#10;Descriere generată automat">
            <a:extLst>
              <a:ext uri="{FF2B5EF4-FFF2-40B4-BE49-F238E27FC236}">
                <a16:creationId xmlns:a16="http://schemas.microsoft.com/office/drawing/2014/main" id="{6E95EC0A-5462-47BE-E629-F06704503C6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95797" y="1837340"/>
            <a:ext cx="1337442" cy="1337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38721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63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ine 5" descr="O imagine care conține acva, Turcoaz, Teal, albastru&#10;&#10;Descriere generată automat">
            <a:extLst>
              <a:ext uri="{FF2B5EF4-FFF2-40B4-BE49-F238E27FC236}">
                <a16:creationId xmlns:a16="http://schemas.microsoft.com/office/drawing/2014/main" id="{EA06C859-A5AE-C6DC-A72F-ADA3FD73DB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7" y="-2636"/>
            <a:ext cx="12174747" cy="6862672"/>
          </a:xfrm>
          <a:prstGeom prst="rect">
            <a:avLst/>
          </a:prstGeom>
        </p:spPr>
      </p:pic>
      <p:sp>
        <p:nvSpPr>
          <p:cNvPr id="11" name="Hexagon 10">
            <a:extLst>
              <a:ext uri="{FF2B5EF4-FFF2-40B4-BE49-F238E27FC236}">
                <a16:creationId xmlns:a16="http://schemas.microsoft.com/office/drawing/2014/main" id="{F1D1F1B1-8C7E-DD84-9DF2-37B325E7A8A7}"/>
              </a:ext>
            </a:extLst>
          </p:cNvPr>
          <p:cNvSpPr/>
          <p:nvPr/>
        </p:nvSpPr>
        <p:spPr>
          <a:xfrm>
            <a:off x="-441599" y="-843774"/>
            <a:ext cx="1878169" cy="1749380"/>
          </a:xfrm>
          <a:prstGeom prst="hexagon">
            <a:avLst/>
          </a:prstGeom>
          <a:solidFill>
            <a:srgbClr val="021C1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2" name="Hexagon 11">
            <a:extLst>
              <a:ext uri="{FF2B5EF4-FFF2-40B4-BE49-F238E27FC236}">
                <a16:creationId xmlns:a16="http://schemas.microsoft.com/office/drawing/2014/main" id="{B052EF3A-BA46-2A34-FD87-7F7E9B42B9F2}"/>
              </a:ext>
            </a:extLst>
          </p:cNvPr>
          <p:cNvSpPr/>
          <p:nvPr/>
        </p:nvSpPr>
        <p:spPr>
          <a:xfrm>
            <a:off x="994161" y="4741"/>
            <a:ext cx="1870981" cy="1778134"/>
          </a:xfrm>
          <a:prstGeom prst="hexagon">
            <a:avLst/>
          </a:prstGeom>
          <a:solidFill>
            <a:srgbClr val="021C1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3" name="Hexagon 12">
            <a:extLst>
              <a:ext uri="{FF2B5EF4-FFF2-40B4-BE49-F238E27FC236}">
                <a16:creationId xmlns:a16="http://schemas.microsoft.com/office/drawing/2014/main" id="{038A7570-C492-BFD9-3C9B-151655CDDA30}"/>
              </a:ext>
            </a:extLst>
          </p:cNvPr>
          <p:cNvSpPr/>
          <p:nvPr/>
        </p:nvSpPr>
        <p:spPr>
          <a:xfrm>
            <a:off x="-432015" y="902473"/>
            <a:ext cx="1878169" cy="1749380"/>
          </a:xfrm>
          <a:prstGeom prst="hexagon">
            <a:avLst/>
          </a:prstGeom>
          <a:solidFill>
            <a:srgbClr val="021C1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4" name="Hexagon 13">
            <a:extLst>
              <a:ext uri="{FF2B5EF4-FFF2-40B4-BE49-F238E27FC236}">
                <a16:creationId xmlns:a16="http://schemas.microsoft.com/office/drawing/2014/main" id="{69C44C31-48F4-A9D8-3ADF-D8532AEFF3FA}"/>
              </a:ext>
            </a:extLst>
          </p:cNvPr>
          <p:cNvSpPr/>
          <p:nvPr/>
        </p:nvSpPr>
        <p:spPr>
          <a:xfrm>
            <a:off x="993919" y="1776905"/>
            <a:ext cx="1878169" cy="1749380"/>
          </a:xfrm>
          <a:prstGeom prst="hexagon">
            <a:avLst/>
          </a:prstGeom>
          <a:solidFill>
            <a:srgbClr val="021C1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5" name="Hexagon 14">
            <a:extLst>
              <a:ext uri="{FF2B5EF4-FFF2-40B4-BE49-F238E27FC236}">
                <a16:creationId xmlns:a16="http://schemas.microsoft.com/office/drawing/2014/main" id="{888206E5-264F-A7C9-92D5-CE3B30CCBE01}"/>
              </a:ext>
            </a:extLst>
          </p:cNvPr>
          <p:cNvSpPr/>
          <p:nvPr/>
        </p:nvSpPr>
        <p:spPr>
          <a:xfrm>
            <a:off x="-442824" y="2657586"/>
            <a:ext cx="1878169" cy="1749380"/>
          </a:xfrm>
          <a:prstGeom prst="hexagon">
            <a:avLst/>
          </a:prstGeom>
          <a:solidFill>
            <a:srgbClr val="021C1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4B26A73B-E17B-60F3-7C81-D485F6C7C519}"/>
              </a:ext>
            </a:extLst>
          </p:cNvPr>
          <p:cNvSpPr/>
          <p:nvPr/>
        </p:nvSpPr>
        <p:spPr>
          <a:xfrm>
            <a:off x="989456" y="3489336"/>
            <a:ext cx="1878169" cy="1749380"/>
          </a:xfrm>
          <a:prstGeom prst="hexagon">
            <a:avLst/>
          </a:prstGeom>
          <a:solidFill>
            <a:srgbClr val="021C1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9" name="Hexagon 18">
            <a:extLst>
              <a:ext uri="{FF2B5EF4-FFF2-40B4-BE49-F238E27FC236}">
                <a16:creationId xmlns:a16="http://schemas.microsoft.com/office/drawing/2014/main" id="{D2B54257-85EC-C4A0-4141-B27EFFBF955C}"/>
              </a:ext>
            </a:extLst>
          </p:cNvPr>
          <p:cNvSpPr/>
          <p:nvPr/>
        </p:nvSpPr>
        <p:spPr>
          <a:xfrm>
            <a:off x="-430391" y="4345789"/>
            <a:ext cx="1878169" cy="1749380"/>
          </a:xfrm>
          <a:prstGeom prst="hexagon">
            <a:avLst/>
          </a:prstGeom>
          <a:solidFill>
            <a:srgbClr val="021C1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20" name="Hexagon 19">
            <a:extLst>
              <a:ext uri="{FF2B5EF4-FFF2-40B4-BE49-F238E27FC236}">
                <a16:creationId xmlns:a16="http://schemas.microsoft.com/office/drawing/2014/main" id="{590405CD-B970-8BD8-C8F9-109AED4C18F7}"/>
              </a:ext>
            </a:extLst>
          </p:cNvPr>
          <p:cNvSpPr/>
          <p:nvPr/>
        </p:nvSpPr>
        <p:spPr>
          <a:xfrm>
            <a:off x="991650" y="5179634"/>
            <a:ext cx="1878169" cy="1749380"/>
          </a:xfrm>
          <a:prstGeom prst="hexagon">
            <a:avLst/>
          </a:prstGeom>
          <a:solidFill>
            <a:srgbClr val="021C1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21" name="Hexagon 20">
            <a:extLst>
              <a:ext uri="{FF2B5EF4-FFF2-40B4-BE49-F238E27FC236}">
                <a16:creationId xmlns:a16="http://schemas.microsoft.com/office/drawing/2014/main" id="{5DDEE49D-2484-1BC2-E79F-245244A808B5}"/>
              </a:ext>
            </a:extLst>
          </p:cNvPr>
          <p:cNvSpPr/>
          <p:nvPr/>
        </p:nvSpPr>
        <p:spPr>
          <a:xfrm>
            <a:off x="-433945" y="6069525"/>
            <a:ext cx="1878169" cy="1749380"/>
          </a:xfrm>
          <a:prstGeom prst="hexagon">
            <a:avLst/>
          </a:prstGeom>
          <a:solidFill>
            <a:srgbClr val="021C1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22" name="Hexagon 21">
            <a:extLst>
              <a:ext uri="{FF2B5EF4-FFF2-40B4-BE49-F238E27FC236}">
                <a16:creationId xmlns:a16="http://schemas.microsoft.com/office/drawing/2014/main" id="{7C37BE34-32C9-C961-5B42-4F6A0E76D51A}"/>
              </a:ext>
            </a:extLst>
          </p:cNvPr>
          <p:cNvSpPr/>
          <p:nvPr/>
        </p:nvSpPr>
        <p:spPr>
          <a:xfrm>
            <a:off x="9523158" y="9480"/>
            <a:ext cx="1878169" cy="1749380"/>
          </a:xfrm>
          <a:prstGeom prst="hexagon">
            <a:avLst/>
          </a:prstGeom>
          <a:solidFill>
            <a:srgbClr val="021C1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23" name="Hexagon 22">
            <a:extLst>
              <a:ext uri="{FF2B5EF4-FFF2-40B4-BE49-F238E27FC236}">
                <a16:creationId xmlns:a16="http://schemas.microsoft.com/office/drawing/2014/main" id="{43BE38E6-D28F-42CB-1772-56EAC9271933}"/>
              </a:ext>
            </a:extLst>
          </p:cNvPr>
          <p:cNvSpPr/>
          <p:nvPr/>
        </p:nvSpPr>
        <p:spPr>
          <a:xfrm>
            <a:off x="10931634" y="900521"/>
            <a:ext cx="1878169" cy="1749380"/>
          </a:xfrm>
          <a:prstGeom prst="hexagon">
            <a:avLst/>
          </a:prstGeom>
          <a:solidFill>
            <a:srgbClr val="021C1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24" name="Hexagon 23">
            <a:extLst>
              <a:ext uri="{FF2B5EF4-FFF2-40B4-BE49-F238E27FC236}">
                <a16:creationId xmlns:a16="http://schemas.microsoft.com/office/drawing/2014/main" id="{E4C62587-530B-8243-5F65-EF7E755FDE8D}"/>
              </a:ext>
            </a:extLst>
          </p:cNvPr>
          <p:cNvSpPr/>
          <p:nvPr/>
        </p:nvSpPr>
        <p:spPr>
          <a:xfrm>
            <a:off x="9508790" y="1749097"/>
            <a:ext cx="1878169" cy="1749380"/>
          </a:xfrm>
          <a:prstGeom prst="hexagon">
            <a:avLst/>
          </a:prstGeom>
          <a:solidFill>
            <a:srgbClr val="021C1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25" name="Hexagon 24">
            <a:extLst>
              <a:ext uri="{FF2B5EF4-FFF2-40B4-BE49-F238E27FC236}">
                <a16:creationId xmlns:a16="http://schemas.microsoft.com/office/drawing/2014/main" id="{93A9F714-F813-4E23-483A-29005609488D}"/>
              </a:ext>
            </a:extLst>
          </p:cNvPr>
          <p:cNvSpPr/>
          <p:nvPr/>
        </p:nvSpPr>
        <p:spPr>
          <a:xfrm>
            <a:off x="10927480" y="2626573"/>
            <a:ext cx="1878169" cy="1749380"/>
          </a:xfrm>
          <a:prstGeom prst="hexagon">
            <a:avLst/>
          </a:prstGeom>
          <a:solidFill>
            <a:srgbClr val="021C1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26" name="Hexagon 25">
            <a:extLst>
              <a:ext uri="{FF2B5EF4-FFF2-40B4-BE49-F238E27FC236}">
                <a16:creationId xmlns:a16="http://schemas.microsoft.com/office/drawing/2014/main" id="{13A88B3C-D35B-883A-B084-DC45806D8C13}"/>
              </a:ext>
            </a:extLst>
          </p:cNvPr>
          <p:cNvSpPr/>
          <p:nvPr/>
        </p:nvSpPr>
        <p:spPr>
          <a:xfrm>
            <a:off x="9506454" y="3489820"/>
            <a:ext cx="1878169" cy="1749380"/>
          </a:xfrm>
          <a:prstGeom prst="hexagon">
            <a:avLst/>
          </a:prstGeom>
          <a:solidFill>
            <a:srgbClr val="021C1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27" name="Hexagon 26">
            <a:extLst>
              <a:ext uri="{FF2B5EF4-FFF2-40B4-BE49-F238E27FC236}">
                <a16:creationId xmlns:a16="http://schemas.microsoft.com/office/drawing/2014/main" id="{02BCE456-D588-814C-BC43-2FB526659000}"/>
              </a:ext>
            </a:extLst>
          </p:cNvPr>
          <p:cNvSpPr/>
          <p:nvPr/>
        </p:nvSpPr>
        <p:spPr>
          <a:xfrm>
            <a:off x="10929675" y="4369655"/>
            <a:ext cx="1878169" cy="1749380"/>
          </a:xfrm>
          <a:prstGeom prst="hexagon">
            <a:avLst/>
          </a:prstGeom>
          <a:solidFill>
            <a:srgbClr val="021C1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28" name="Hexagon 27">
            <a:extLst>
              <a:ext uri="{FF2B5EF4-FFF2-40B4-BE49-F238E27FC236}">
                <a16:creationId xmlns:a16="http://schemas.microsoft.com/office/drawing/2014/main" id="{FC4B42A2-CEF1-D157-8B87-A1825407A16B}"/>
              </a:ext>
            </a:extLst>
          </p:cNvPr>
          <p:cNvSpPr/>
          <p:nvPr/>
        </p:nvSpPr>
        <p:spPr>
          <a:xfrm>
            <a:off x="9505348" y="5191161"/>
            <a:ext cx="1878169" cy="1749380"/>
          </a:xfrm>
          <a:prstGeom prst="hexagon">
            <a:avLst/>
          </a:prstGeom>
          <a:solidFill>
            <a:srgbClr val="021C1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29" name="Hexagon 28">
            <a:extLst>
              <a:ext uri="{FF2B5EF4-FFF2-40B4-BE49-F238E27FC236}">
                <a16:creationId xmlns:a16="http://schemas.microsoft.com/office/drawing/2014/main" id="{3D7F6A94-AD10-8C90-9B92-056017A345A1}"/>
              </a:ext>
            </a:extLst>
          </p:cNvPr>
          <p:cNvSpPr/>
          <p:nvPr/>
        </p:nvSpPr>
        <p:spPr>
          <a:xfrm>
            <a:off x="10931635" y="-762458"/>
            <a:ext cx="1878169" cy="1749380"/>
          </a:xfrm>
          <a:prstGeom prst="hexagon">
            <a:avLst/>
          </a:prstGeom>
          <a:solidFill>
            <a:srgbClr val="021C1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30" name="Hexagon 29">
            <a:extLst>
              <a:ext uri="{FF2B5EF4-FFF2-40B4-BE49-F238E27FC236}">
                <a16:creationId xmlns:a16="http://schemas.microsoft.com/office/drawing/2014/main" id="{51282056-8EED-F069-E3E0-0E04A4D6D43A}"/>
              </a:ext>
            </a:extLst>
          </p:cNvPr>
          <p:cNvSpPr/>
          <p:nvPr/>
        </p:nvSpPr>
        <p:spPr>
          <a:xfrm>
            <a:off x="10858617" y="6113615"/>
            <a:ext cx="1878169" cy="1749380"/>
          </a:xfrm>
          <a:prstGeom prst="hexagon">
            <a:avLst/>
          </a:prstGeom>
          <a:solidFill>
            <a:srgbClr val="021C1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2" name="Hexagon 1">
            <a:extLst>
              <a:ext uri="{FF2B5EF4-FFF2-40B4-BE49-F238E27FC236}">
                <a16:creationId xmlns:a16="http://schemas.microsoft.com/office/drawing/2014/main" id="{6C777698-6ABB-FAC6-2843-3AB5A017061B}"/>
              </a:ext>
            </a:extLst>
          </p:cNvPr>
          <p:cNvSpPr/>
          <p:nvPr/>
        </p:nvSpPr>
        <p:spPr>
          <a:xfrm>
            <a:off x="8088805" y="838715"/>
            <a:ext cx="1878169" cy="1749380"/>
          </a:xfrm>
          <a:prstGeom prst="hexagon">
            <a:avLst/>
          </a:prstGeom>
          <a:solidFill>
            <a:srgbClr val="021C1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A1FC3BB6-59DC-F69F-6AEB-41B0A9A95121}"/>
              </a:ext>
            </a:extLst>
          </p:cNvPr>
          <p:cNvSpPr/>
          <p:nvPr/>
        </p:nvSpPr>
        <p:spPr>
          <a:xfrm>
            <a:off x="8088804" y="2586832"/>
            <a:ext cx="1878169" cy="1749380"/>
          </a:xfrm>
          <a:prstGeom prst="hexagon">
            <a:avLst/>
          </a:prstGeom>
          <a:solidFill>
            <a:srgbClr val="021C1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1D4634F0-0B70-9629-A85C-73E0AC177288}"/>
              </a:ext>
            </a:extLst>
          </p:cNvPr>
          <p:cNvSpPr/>
          <p:nvPr/>
        </p:nvSpPr>
        <p:spPr>
          <a:xfrm>
            <a:off x="8062528" y="4299233"/>
            <a:ext cx="1878169" cy="1788793"/>
          </a:xfrm>
          <a:prstGeom prst="hexagon">
            <a:avLst/>
          </a:prstGeom>
          <a:solidFill>
            <a:srgbClr val="021C1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EB434A03-A7BA-330A-5D8B-15B2002C66D5}"/>
              </a:ext>
            </a:extLst>
          </p:cNvPr>
          <p:cNvSpPr/>
          <p:nvPr/>
        </p:nvSpPr>
        <p:spPr>
          <a:xfrm>
            <a:off x="8088804" y="6090461"/>
            <a:ext cx="1878169" cy="1749380"/>
          </a:xfrm>
          <a:prstGeom prst="hexagon">
            <a:avLst/>
          </a:prstGeom>
          <a:solidFill>
            <a:srgbClr val="021C1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id="{ADD0E3A4-2AED-BFDF-7AC9-7C7EAFD084C7}"/>
              </a:ext>
            </a:extLst>
          </p:cNvPr>
          <p:cNvSpPr/>
          <p:nvPr/>
        </p:nvSpPr>
        <p:spPr>
          <a:xfrm>
            <a:off x="8088805" y="-873821"/>
            <a:ext cx="1878169" cy="1749380"/>
          </a:xfrm>
          <a:prstGeom prst="hexagon">
            <a:avLst/>
          </a:prstGeom>
          <a:solidFill>
            <a:srgbClr val="021C1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165F3A41-413C-2484-C950-D1ABC986D5C3}"/>
              </a:ext>
            </a:extLst>
          </p:cNvPr>
          <p:cNvSpPr/>
          <p:nvPr/>
        </p:nvSpPr>
        <p:spPr>
          <a:xfrm>
            <a:off x="6666929" y="5222179"/>
            <a:ext cx="1878169" cy="1749380"/>
          </a:xfrm>
          <a:prstGeom prst="hexagon">
            <a:avLst/>
          </a:prstGeom>
          <a:solidFill>
            <a:srgbClr val="021C1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31" name="Hexagon 30">
            <a:extLst>
              <a:ext uri="{FF2B5EF4-FFF2-40B4-BE49-F238E27FC236}">
                <a16:creationId xmlns:a16="http://schemas.microsoft.com/office/drawing/2014/main" id="{5F9C8942-8F34-FC95-9BAE-A57A9FEDD095}"/>
              </a:ext>
            </a:extLst>
          </p:cNvPr>
          <p:cNvSpPr/>
          <p:nvPr/>
        </p:nvSpPr>
        <p:spPr>
          <a:xfrm>
            <a:off x="5277400" y="6090923"/>
            <a:ext cx="1878169" cy="1749380"/>
          </a:xfrm>
          <a:prstGeom prst="hexagon">
            <a:avLst/>
          </a:prstGeom>
          <a:solidFill>
            <a:srgbClr val="021C1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32" name="Hexagon 31">
            <a:extLst>
              <a:ext uri="{FF2B5EF4-FFF2-40B4-BE49-F238E27FC236}">
                <a16:creationId xmlns:a16="http://schemas.microsoft.com/office/drawing/2014/main" id="{DF601A1A-7CAB-CD87-3B70-446A6C090A0C}"/>
              </a:ext>
            </a:extLst>
          </p:cNvPr>
          <p:cNvSpPr/>
          <p:nvPr/>
        </p:nvSpPr>
        <p:spPr>
          <a:xfrm>
            <a:off x="6661261" y="3472095"/>
            <a:ext cx="1878169" cy="1749380"/>
          </a:xfrm>
          <a:prstGeom prst="hexagon">
            <a:avLst/>
          </a:prstGeom>
          <a:solidFill>
            <a:srgbClr val="021C1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33" name="Hexagon 32">
            <a:extLst>
              <a:ext uri="{FF2B5EF4-FFF2-40B4-BE49-F238E27FC236}">
                <a16:creationId xmlns:a16="http://schemas.microsoft.com/office/drawing/2014/main" id="{F5CFD66F-8AEC-1F2F-C343-242F438E36C6}"/>
              </a:ext>
            </a:extLst>
          </p:cNvPr>
          <p:cNvSpPr/>
          <p:nvPr/>
        </p:nvSpPr>
        <p:spPr>
          <a:xfrm>
            <a:off x="6661261" y="1724750"/>
            <a:ext cx="1878169" cy="1749380"/>
          </a:xfrm>
          <a:prstGeom prst="hexagon">
            <a:avLst/>
          </a:prstGeom>
          <a:solidFill>
            <a:srgbClr val="021C1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34" name="Hexagon 33">
            <a:extLst>
              <a:ext uri="{FF2B5EF4-FFF2-40B4-BE49-F238E27FC236}">
                <a16:creationId xmlns:a16="http://schemas.microsoft.com/office/drawing/2014/main" id="{53D31432-0D1C-3DF1-F83D-72F7396DE46B}"/>
              </a:ext>
            </a:extLst>
          </p:cNvPr>
          <p:cNvSpPr/>
          <p:nvPr/>
        </p:nvSpPr>
        <p:spPr>
          <a:xfrm>
            <a:off x="6630607" y="-5078"/>
            <a:ext cx="1911013" cy="1736244"/>
          </a:xfrm>
          <a:prstGeom prst="hexagon">
            <a:avLst/>
          </a:prstGeom>
          <a:solidFill>
            <a:srgbClr val="021C1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35" name="Hexagon 34">
            <a:extLst>
              <a:ext uri="{FF2B5EF4-FFF2-40B4-BE49-F238E27FC236}">
                <a16:creationId xmlns:a16="http://schemas.microsoft.com/office/drawing/2014/main" id="{2ECF96D1-5054-6CF1-931C-678C6B8CC284}"/>
              </a:ext>
            </a:extLst>
          </p:cNvPr>
          <p:cNvSpPr/>
          <p:nvPr/>
        </p:nvSpPr>
        <p:spPr>
          <a:xfrm>
            <a:off x="5237985" y="4369853"/>
            <a:ext cx="1878169" cy="1749380"/>
          </a:xfrm>
          <a:prstGeom prst="hexagon">
            <a:avLst/>
          </a:prstGeom>
          <a:solidFill>
            <a:srgbClr val="021C1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36" name="Hexagon 35">
            <a:extLst>
              <a:ext uri="{FF2B5EF4-FFF2-40B4-BE49-F238E27FC236}">
                <a16:creationId xmlns:a16="http://schemas.microsoft.com/office/drawing/2014/main" id="{73BAD488-87FD-28B2-CD27-1B9687120493}"/>
              </a:ext>
            </a:extLst>
          </p:cNvPr>
          <p:cNvSpPr/>
          <p:nvPr/>
        </p:nvSpPr>
        <p:spPr>
          <a:xfrm>
            <a:off x="5237986" y="2584707"/>
            <a:ext cx="1914112" cy="1799701"/>
          </a:xfrm>
          <a:prstGeom prst="hexagon">
            <a:avLst/>
          </a:prstGeom>
          <a:solidFill>
            <a:srgbClr val="021C1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37" name="Hexagon 36">
            <a:extLst>
              <a:ext uri="{FF2B5EF4-FFF2-40B4-BE49-F238E27FC236}">
                <a16:creationId xmlns:a16="http://schemas.microsoft.com/office/drawing/2014/main" id="{3C147A1F-FB3D-D207-D18C-66D277A590F6}"/>
              </a:ext>
            </a:extLst>
          </p:cNvPr>
          <p:cNvSpPr/>
          <p:nvPr/>
        </p:nvSpPr>
        <p:spPr>
          <a:xfrm>
            <a:off x="5237986" y="901440"/>
            <a:ext cx="1878169" cy="1749380"/>
          </a:xfrm>
          <a:prstGeom prst="hexagon">
            <a:avLst/>
          </a:prstGeom>
          <a:solidFill>
            <a:srgbClr val="021C1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38" name="Hexagon 37">
            <a:extLst>
              <a:ext uri="{FF2B5EF4-FFF2-40B4-BE49-F238E27FC236}">
                <a16:creationId xmlns:a16="http://schemas.microsoft.com/office/drawing/2014/main" id="{9DA09428-39D2-9381-7A16-1235A335DAF8}"/>
              </a:ext>
            </a:extLst>
          </p:cNvPr>
          <p:cNvSpPr/>
          <p:nvPr/>
        </p:nvSpPr>
        <p:spPr>
          <a:xfrm>
            <a:off x="5237985" y="-826198"/>
            <a:ext cx="1878169" cy="1749380"/>
          </a:xfrm>
          <a:prstGeom prst="hexagon">
            <a:avLst/>
          </a:prstGeom>
          <a:solidFill>
            <a:srgbClr val="021C1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39" name="Hexagon 38">
            <a:extLst>
              <a:ext uri="{FF2B5EF4-FFF2-40B4-BE49-F238E27FC236}">
                <a16:creationId xmlns:a16="http://schemas.microsoft.com/office/drawing/2014/main" id="{B1C54D7C-8391-7F64-97E3-4AAA704C6852}"/>
              </a:ext>
            </a:extLst>
          </p:cNvPr>
          <p:cNvSpPr/>
          <p:nvPr/>
        </p:nvSpPr>
        <p:spPr>
          <a:xfrm>
            <a:off x="3825658" y="8060"/>
            <a:ext cx="1878169" cy="1749380"/>
          </a:xfrm>
          <a:prstGeom prst="hexagon">
            <a:avLst/>
          </a:prstGeom>
          <a:solidFill>
            <a:srgbClr val="021C1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40" name="Hexagon 39">
            <a:extLst>
              <a:ext uri="{FF2B5EF4-FFF2-40B4-BE49-F238E27FC236}">
                <a16:creationId xmlns:a16="http://schemas.microsoft.com/office/drawing/2014/main" id="{E40E9E59-62C5-5905-5E60-BBB8A3203F8F}"/>
              </a:ext>
            </a:extLst>
          </p:cNvPr>
          <p:cNvSpPr/>
          <p:nvPr/>
        </p:nvSpPr>
        <p:spPr>
          <a:xfrm>
            <a:off x="3825658" y="1748836"/>
            <a:ext cx="1878169" cy="1749380"/>
          </a:xfrm>
          <a:prstGeom prst="hexagon">
            <a:avLst/>
          </a:prstGeom>
          <a:solidFill>
            <a:srgbClr val="021C1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41" name="Hexagon 40">
            <a:extLst>
              <a:ext uri="{FF2B5EF4-FFF2-40B4-BE49-F238E27FC236}">
                <a16:creationId xmlns:a16="http://schemas.microsoft.com/office/drawing/2014/main" id="{E4A978E1-E79A-8C80-42DD-6304CE1F6428}"/>
              </a:ext>
            </a:extLst>
          </p:cNvPr>
          <p:cNvSpPr/>
          <p:nvPr/>
        </p:nvSpPr>
        <p:spPr>
          <a:xfrm>
            <a:off x="3825658" y="3496181"/>
            <a:ext cx="1878169" cy="1749380"/>
          </a:xfrm>
          <a:prstGeom prst="hexagon">
            <a:avLst/>
          </a:prstGeom>
          <a:solidFill>
            <a:srgbClr val="021C1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42" name="Hexagon 41">
            <a:extLst>
              <a:ext uri="{FF2B5EF4-FFF2-40B4-BE49-F238E27FC236}">
                <a16:creationId xmlns:a16="http://schemas.microsoft.com/office/drawing/2014/main" id="{3E91DF8F-FC13-6A6C-803B-AD97DA6820A2}"/>
              </a:ext>
            </a:extLst>
          </p:cNvPr>
          <p:cNvSpPr/>
          <p:nvPr/>
        </p:nvSpPr>
        <p:spPr>
          <a:xfrm>
            <a:off x="3825657" y="5243525"/>
            <a:ext cx="1878169" cy="1749380"/>
          </a:xfrm>
          <a:prstGeom prst="hexagon">
            <a:avLst/>
          </a:prstGeom>
          <a:solidFill>
            <a:srgbClr val="021C1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43" name="Hexagon 42">
            <a:extLst>
              <a:ext uri="{FF2B5EF4-FFF2-40B4-BE49-F238E27FC236}">
                <a16:creationId xmlns:a16="http://schemas.microsoft.com/office/drawing/2014/main" id="{9BF8239B-6880-0D7B-A84B-612C995BD845}"/>
              </a:ext>
            </a:extLst>
          </p:cNvPr>
          <p:cNvSpPr/>
          <p:nvPr/>
        </p:nvSpPr>
        <p:spPr>
          <a:xfrm>
            <a:off x="2419900" y="881733"/>
            <a:ext cx="1878169" cy="1749380"/>
          </a:xfrm>
          <a:prstGeom prst="hexagon">
            <a:avLst/>
          </a:prstGeom>
          <a:solidFill>
            <a:srgbClr val="021C1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44" name="Hexagon 43">
            <a:extLst>
              <a:ext uri="{FF2B5EF4-FFF2-40B4-BE49-F238E27FC236}">
                <a16:creationId xmlns:a16="http://schemas.microsoft.com/office/drawing/2014/main" id="{215631D1-DE36-1A01-3098-08F05B193D52}"/>
              </a:ext>
            </a:extLst>
          </p:cNvPr>
          <p:cNvSpPr/>
          <p:nvPr/>
        </p:nvSpPr>
        <p:spPr>
          <a:xfrm>
            <a:off x="2419900" y="2629078"/>
            <a:ext cx="1878169" cy="1749380"/>
          </a:xfrm>
          <a:prstGeom prst="hexagon">
            <a:avLst/>
          </a:prstGeom>
          <a:solidFill>
            <a:srgbClr val="021C1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45" name="Hexagon 44">
            <a:extLst>
              <a:ext uri="{FF2B5EF4-FFF2-40B4-BE49-F238E27FC236}">
                <a16:creationId xmlns:a16="http://schemas.microsoft.com/office/drawing/2014/main" id="{3FBFFF54-8ACA-684F-4251-8A829F04B23D}"/>
              </a:ext>
            </a:extLst>
          </p:cNvPr>
          <p:cNvSpPr/>
          <p:nvPr/>
        </p:nvSpPr>
        <p:spPr>
          <a:xfrm>
            <a:off x="2419899" y="4343577"/>
            <a:ext cx="1878169" cy="1749380"/>
          </a:xfrm>
          <a:prstGeom prst="hexagon">
            <a:avLst/>
          </a:prstGeom>
          <a:solidFill>
            <a:srgbClr val="021C1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46" name="Hexagon 45">
            <a:extLst>
              <a:ext uri="{FF2B5EF4-FFF2-40B4-BE49-F238E27FC236}">
                <a16:creationId xmlns:a16="http://schemas.microsoft.com/office/drawing/2014/main" id="{37EA1C8C-B8BD-6321-2557-A41663F5075D}"/>
              </a:ext>
            </a:extLst>
          </p:cNvPr>
          <p:cNvSpPr/>
          <p:nvPr/>
        </p:nvSpPr>
        <p:spPr>
          <a:xfrm>
            <a:off x="2419899" y="6071215"/>
            <a:ext cx="1878169" cy="1749380"/>
          </a:xfrm>
          <a:prstGeom prst="hexagon">
            <a:avLst/>
          </a:prstGeom>
          <a:solidFill>
            <a:srgbClr val="021C1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47" name="Hexagon 46">
            <a:extLst>
              <a:ext uri="{FF2B5EF4-FFF2-40B4-BE49-F238E27FC236}">
                <a16:creationId xmlns:a16="http://schemas.microsoft.com/office/drawing/2014/main" id="{BD3C8292-F317-96A8-641F-CA284E08B43B}"/>
              </a:ext>
            </a:extLst>
          </p:cNvPr>
          <p:cNvSpPr/>
          <p:nvPr/>
        </p:nvSpPr>
        <p:spPr>
          <a:xfrm>
            <a:off x="2387055" y="-865612"/>
            <a:ext cx="1878169" cy="1749380"/>
          </a:xfrm>
          <a:prstGeom prst="hexagon">
            <a:avLst/>
          </a:prstGeom>
          <a:solidFill>
            <a:srgbClr val="021C1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pic>
        <p:nvPicPr>
          <p:cNvPr id="7" name="Imagine 6" descr="O imagine care conține simbol, Font, Grafică, siglă&#10;&#10;Descriere generată automat">
            <a:extLst>
              <a:ext uri="{FF2B5EF4-FFF2-40B4-BE49-F238E27FC236}">
                <a16:creationId xmlns:a16="http://schemas.microsoft.com/office/drawing/2014/main" id="{A1A292DF-23A6-643D-50F0-7C6AA76C0F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9859" y="189776"/>
            <a:ext cx="4726640" cy="4783849"/>
          </a:xfrm>
          <a:prstGeom prst="rect">
            <a:avLst/>
          </a:prstGeom>
        </p:spPr>
      </p:pic>
      <p:pic>
        <p:nvPicPr>
          <p:cNvPr id="48" name="Imagine 47" descr="O imagine care conține Font, Grafică, tipografie, proiectare&#10;&#10;Descriere generată automat">
            <a:extLst>
              <a:ext uri="{FF2B5EF4-FFF2-40B4-BE49-F238E27FC236}">
                <a16:creationId xmlns:a16="http://schemas.microsoft.com/office/drawing/2014/main" id="{217F2973-88ED-3F5A-2A75-192A3EF13E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0650" y="4842799"/>
            <a:ext cx="9601200" cy="138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96596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63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ine 17" descr="O imagine care conține acva, Turcoaz, Teal, albastru&#10;&#10;Descriere generată automat">
            <a:extLst>
              <a:ext uri="{FF2B5EF4-FFF2-40B4-BE49-F238E27FC236}">
                <a16:creationId xmlns:a16="http://schemas.microsoft.com/office/drawing/2014/main" id="{98A89201-527D-8BCC-2BFF-A5D5FBB4EA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9" y="13240"/>
            <a:ext cx="12203501" cy="6862671"/>
          </a:xfrm>
          <a:prstGeom prst="rect">
            <a:avLst/>
          </a:prstGeom>
        </p:spPr>
      </p:pic>
      <p:sp>
        <p:nvSpPr>
          <p:cNvPr id="165" name="Dreptunghi: colțuri rotunjite 164">
            <a:extLst>
              <a:ext uri="{FF2B5EF4-FFF2-40B4-BE49-F238E27FC236}">
                <a16:creationId xmlns:a16="http://schemas.microsoft.com/office/drawing/2014/main" id="{CE2DDF44-74B0-0676-93F7-47369BC3D324}"/>
              </a:ext>
            </a:extLst>
          </p:cNvPr>
          <p:cNvSpPr/>
          <p:nvPr/>
        </p:nvSpPr>
        <p:spPr>
          <a:xfrm>
            <a:off x="238124" y="5672976"/>
            <a:ext cx="11710147" cy="1008531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pic>
        <p:nvPicPr>
          <p:cNvPr id="31" name="Imagine 30" descr="O imagine care conține Font, text, Grafică, tipografie&#10;&#10;Descriere generată automat">
            <a:extLst>
              <a:ext uri="{FF2B5EF4-FFF2-40B4-BE49-F238E27FC236}">
                <a16:creationId xmlns:a16="http://schemas.microsoft.com/office/drawing/2014/main" id="{8B993A2B-20A3-27E6-8498-355BDBC96B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7327" y="2978"/>
            <a:ext cx="7847162" cy="1392692"/>
          </a:xfrm>
          <a:prstGeom prst="rect">
            <a:avLst/>
          </a:prstGeom>
        </p:spPr>
      </p:pic>
      <p:sp>
        <p:nvSpPr>
          <p:cNvPr id="113" name="Dreptunghi 112">
            <a:extLst>
              <a:ext uri="{FF2B5EF4-FFF2-40B4-BE49-F238E27FC236}">
                <a16:creationId xmlns:a16="http://schemas.microsoft.com/office/drawing/2014/main" id="{15F7A71E-B509-8C49-8359-4B51E237C226}"/>
              </a:ext>
            </a:extLst>
          </p:cNvPr>
          <p:cNvSpPr/>
          <p:nvPr/>
        </p:nvSpPr>
        <p:spPr>
          <a:xfrm>
            <a:off x="3943110" y="6308769"/>
            <a:ext cx="58090" cy="452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o-RO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o-RO"/>
          </a:p>
        </p:txBody>
      </p:sp>
      <p:grpSp>
        <p:nvGrpSpPr>
          <p:cNvPr id="122" name="Grupare 121">
            <a:extLst>
              <a:ext uri="{FF2B5EF4-FFF2-40B4-BE49-F238E27FC236}">
                <a16:creationId xmlns:a16="http://schemas.microsoft.com/office/drawing/2014/main" id="{B553E7D4-5975-D349-1C7A-1B963C52F4CB}"/>
              </a:ext>
            </a:extLst>
          </p:cNvPr>
          <p:cNvGrpSpPr/>
          <p:nvPr/>
        </p:nvGrpSpPr>
        <p:grpSpPr>
          <a:xfrm>
            <a:off x="3850166" y="5800814"/>
            <a:ext cx="244638" cy="738538"/>
            <a:chOff x="5284519" y="1067938"/>
            <a:chExt cx="1622960" cy="4862301"/>
          </a:xfrm>
        </p:grpSpPr>
        <p:sp>
          <p:nvSpPr>
            <p:cNvPr id="115" name="Cerc: gol 114">
              <a:extLst>
                <a:ext uri="{FF2B5EF4-FFF2-40B4-BE49-F238E27FC236}">
                  <a16:creationId xmlns:a16="http://schemas.microsoft.com/office/drawing/2014/main" id="{DB6CE1FE-2E9E-3478-E41F-DE2107DCCB8F}"/>
                </a:ext>
              </a:extLst>
            </p:cNvPr>
            <p:cNvSpPr/>
            <p:nvPr/>
          </p:nvSpPr>
          <p:spPr>
            <a:xfrm>
              <a:off x="5284519" y="4327071"/>
              <a:ext cx="1622960" cy="1603168"/>
            </a:xfrm>
            <a:prstGeom prst="donu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o-RO">
                <a:solidFill>
                  <a:schemeClr val="tx1"/>
                </a:solidFill>
              </a:endParaRPr>
            </a:p>
          </p:txBody>
        </p:sp>
        <p:sp>
          <p:nvSpPr>
            <p:cNvPr id="116" name="Arc plin 115">
              <a:extLst>
                <a:ext uri="{FF2B5EF4-FFF2-40B4-BE49-F238E27FC236}">
                  <a16:creationId xmlns:a16="http://schemas.microsoft.com/office/drawing/2014/main" id="{5AEE1ED1-8F87-BB39-88E9-8330D9E301C0}"/>
                </a:ext>
              </a:extLst>
            </p:cNvPr>
            <p:cNvSpPr/>
            <p:nvPr/>
          </p:nvSpPr>
          <p:spPr>
            <a:xfrm>
              <a:off x="5724895" y="1067938"/>
              <a:ext cx="742207" cy="1033727"/>
            </a:xfrm>
            <a:prstGeom prst="blockArc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>
                <a:solidFill>
                  <a:schemeClr val="tx1"/>
                </a:solidFill>
              </a:endParaRPr>
            </a:p>
          </p:txBody>
        </p:sp>
        <p:sp>
          <p:nvSpPr>
            <p:cNvPr id="117" name="Dreptunghi 116">
              <a:extLst>
                <a:ext uri="{FF2B5EF4-FFF2-40B4-BE49-F238E27FC236}">
                  <a16:creationId xmlns:a16="http://schemas.microsoft.com/office/drawing/2014/main" id="{A489F933-C1EF-C86A-DF75-B1DC9FEF92B6}"/>
                </a:ext>
              </a:extLst>
            </p:cNvPr>
            <p:cNvSpPr/>
            <p:nvPr/>
          </p:nvSpPr>
          <p:spPr>
            <a:xfrm>
              <a:off x="5722375" y="1554201"/>
              <a:ext cx="183935" cy="30318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  <p:sp>
          <p:nvSpPr>
            <p:cNvPr id="118" name="Dreptunghi 117">
              <a:extLst>
                <a:ext uri="{FF2B5EF4-FFF2-40B4-BE49-F238E27FC236}">
                  <a16:creationId xmlns:a16="http://schemas.microsoft.com/office/drawing/2014/main" id="{02A2ACB3-4D36-611A-9CFA-525556E4CD9E}"/>
                </a:ext>
              </a:extLst>
            </p:cNvPr>
            <p:cNvSpPr/>
            <p:nvPr/>
          </p:nvSpPr>
          <p:spPr>
            <a:xfrm>
              <a:off x="6279497" y="1554200"/>
              <a:ext cx="187232" cy="30318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  <p:sp>
          <p:nvSpPr>
            <p:cNvPr id="119" name="Dreptunghi 118">
              <a:extLst>
                <a:ext uri="{FF2B5EF4-FFF2-40B4-BE49-F238E27FC236}">
                  <a16:creationId xmlns:a16="http://schemas.microsoft.com/office/drawing/2014/main" id="{85E288E1-8B86-275C-B0A5-DD4B4FA37853}"/>
                </a:ext>
              </a:extLst>
            </p:cNvPr>
            <p:cNvSpPr/>
            <p:nvPr/>
          </p:nvSpPr>
          <p:spPr>
            <a:xfrm>
              <a:off x="5722374" y="1846006"/>
              <a:ext cx="388374" cy="2163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  <p:sp>
          <p:nvSpPr>
            <p:cNvPr id="120" name="Dreptunghi 119">
              <a:extLst>
                <a:ext uri="{FF2B5EF4-FFF2-40B4-BE49-F238E27FC236}">
                  <a16:creationId xmlns:a16="http://schemas.microsoft.com/office/drawing/2014/main" id="{99E80AB0-586A-3A13-0470-5E42753E34BC}"/>
                </a:ext>
              </a:extLst>
            </p:cNvPr>
            <p:cNvSpPr/>
            <p:nvPr/>
          </p:nvSpPr>
          <p:spPr>
            <a:xfrm>
              <a:off x="5722373" y="2204883"/>
              <a:ext cx="388374" cy="2163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  <p:sp>
          <p:nvSpPr>
            <p:cNvPr id="121" name="Dreptunghi 120">
              <a:extLst>
                <a:ext uri="{FF2B5EF4-FFF2-40B4-BE49-F238E27FC236}">
                  <a16:creationId xmlns:a16="http://schemas.microsoft.com/office/drawing/2014/main" id="{C6EE336C-53FC-DC53-E50B-6C2484AFD436}"/>
                </a:ext>
              </a:extLst>
            </p:cNvPr>
            <p:cNvSpPr/>
            <p:nvPr/>
          </p:nvSpPr>
          <p:spPr>
            <a:xfrm>
              <a:off x="5722374" y="2563760"/>
              <a:ext cx="388374" cy="2163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</p:grpSp>
      <p:grpSp>
        <p:nvGrpSpPr>
          <p:cNvPr id="70" name="Grupare 69">
            <a:extLst>
              <a:ext uri="{FF2B5EF4-FFF2-40B4-BE49-F238E27FC236}">
                <a16:creationId xmlns:a16="http://schemas.microsoft.com/office/drawing/2014/main" id="{B645AF57-31D3-1F51-2AC1-B4E30A022FEB}"/>
              </a:ext>
            </a:extLst>
          </p:cNvPr>
          <p:cNvGrpSpPr/>
          <p:nvPr/>
        </p:nvGrpSpPr>
        <p:grpSpPr>
          <a:xfrm>
            <a:off x="4730618" y="5841043"/>
            <a:ext cx="597682" cy="653642"/>
            <a:chOff x="4064708" y="1377731"/>
            <a:chExt cx="3482009" cy="2648606"/>
          </a:xfrm>
        </p:grpSpPr>
        <p:cxnSp>
          <p:nvCxnSpPr>
            <p:cNvPr id="68" name="Conector drept cu săgeată 67">
              <a:extLst>
                <a:ext uri="{FF2B5EF4-FFF2-40B4-BE49-F238E27FC236}">
                  <a16:creationId xmlns:a16="http://schemas.microsoft.com/office/drawing/2014/main" id="{F4E8CAA3-962C-5665-7E42-A46AC9C51CFE}"/>
                </a:ext>
              </a:extLst>
            </p:cNvPr>
            <p:cNvCxnSpPr/>
            <p:nvPr/>
          </p:nvCxnSpPr>
          <p:spPr>
            <a:xfrm flipH="1">
              <a:off x="4433614" y="1377731"/>
              <a:ext cx="22772" cy="2648606"/>
            </a:xfrm>
            <a:prstGeom prst="straightConnector1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ector drept cu săgeată 68">
              <a:extLst>
                <a:ext uri="{FF2B5EF4-FFF2-40B4-BE49-F238E27FC236}">
                  <a16:creationId xmlns:a16="http://schemas.microsoft.com/office/drawing/2014/main" id="{8260F10E-2F8F-DB28-318B-6888E2223D5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064708" y="3657432"/>
              <a:ext cx="3482009" cy="6297"/>
            </a:xfrm>
            <a:prstGeom prst="straightConnector1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upare 73">
            <a:extLst>
              <a:ext uri="{FF2B5EF4-FFF2-40B4-BE49-F238E27FC236}">
                <a16:creationId xmlns:a16="http://schemas.microsoft.com/office/drawing/2014/main" id="{3BA5235C-8616-58C7-19F4-0BC497B206B6}"/>
              </a:ext>
            </a:extLst>
          </p:cNvPr>
          <p:cNvGrpSpPr/>
          <p:nvPr/>
        </p:nvGrpSpPr>
        <p:grpSpPr>
          <a:xfrm rot="12780000">
            <a:off x="4739656" y="6025406"/>
            <a:ext cx="109410" cy="240247"/>
            <a:chOff x="5538231" y="2992709"/>
            <a:chExt cx="499159" cy="750970"/>
          </a:xfrm>
        </p:grpSpPr>
        <p:cxnSp>
          <p:nvCxnSpPr>
            <p:cNvPr id="72" name="Conector drept cu săgeată 71">
              <a:extLst>
                <a:ext uri="{FF2B5EF4-FFF2-40B4-BE49-F238E27FC236}">
                  <a16:creationId xmlns:a16="http://schemas.microsoft.com/office/drawing/2014/main" id="{999035AC-121F-BC0D-2EF8-FAD071374E6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38231" y="2992709"/>
              <a:ext cx="471591" cy="727218"/>
            </a:xfrm>
            <a:prstGeom prst="straightConnector1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3CD853BC-19C9-D763-3E0A-BDE52BE20079}"/>
                </a:ext>
              </a:extLst>
            </p:cNvPr>
            <p:cNvSpPr/>
            <p:nvPr/>
          </p:nvSpPr>
          <p:spPr>
            <a:xfrm>
              <a:off x="5960159" y="3658760"/>
              <a:ext cx="77231" cy="849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</p:grpSp>
      <p:grpSp>
        <p:nvGrpSpPr>
          <p:cNvPr id="78" name="Grupare 77">
            <a:extLst>
              <a:ext uri="{FF2B5EF4-FFF2-40B4-BE49-F238E27FC236}">
                <a16:creationId xmlns:a16="http://schemas.microsoft.com/office/drawing/2014/main" id="{3106E251-6E6A-5A4B-5482-A3846FD1634A}"/>
              </a:ext>
            </a:extLst>
          </p:cNvPr>
          <p:cNvGrpSpPr/>
          <p:nvPr/>
        </p:nvGrpSpPr>
        <p:grpSpPr>
          <a:xfrm rot="20160000">
            <a:off x="4737188" y="6011017"/>
            <a:ext cx="121401" cy="386860"/>
            <a:chOff x="5023352" y="2965249"/>
            <a:chExt cx="553865" cy="1209257"/>
          </a:xfrm>
        </p:grpSpPr>
        <p:cxnSp>
          <p:nvCxnSpPr>
            <p:cNvPr id="76" name="Conector drept cu săgeată 75">
              <a:extLst>
                <a:ext uri="{FF2B5EF4-FFF2-40B4-BE49-F238E27FC236}">
                  <a16:creationId xmlns:a16="http://schemas.microsoft.com/office/drawing/2014/main" id="{EC4544D0-D5A4-BF29-B296-88B59BE8DE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3352" y="2987497"/>
              <a:ext cx="523080" cy="1187009"/>
            </a:xfrm>
            <a:prstGeom prst="straightConnector1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EC030FD0-B22A-74A7-32E7-A9B09C558AF7}"/>
                </a:ext>
              </a:extLst>
            </p:cNvPr>
            <p:cNvSpPr/>
            <p:nvPr/>
          </p:nvSpPr>
          <p:spPr>
            <a:xfrm>
              <a:off x="5499986" y="2965249"/>
              <a:ext cx="77231" cy="849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</p:grpSp>
      <p:grpSp>
        <p:nvGrpSpPr>
          <p:cNvPr id="82" name="Grupare 81">
            <a:extLst>
              <a:ext uri="{FF2B5EF4-FFF2-40B4-BE49-F238E27FC236}">
                <a16:creationId xmlns:a16="http://schemas.microsoft.com/office/drawing/2014/main" id="{E103D23F-78C6-DB1E-FA11-33398C803332}"/>
              </a:ext>
            </a:extLst>
          </p:cNvPr>
          <p:cNvGrpSpPr/>
          <p:nvPr/>
        </p:nvGrpSpPr>
        <p:grpSpPr>
          <a:xfrm rot="17580000">
            <a:off x="4636331" y="6137604"/>
            <a:ext cx="314112" cy="96759"/>
            <a:chOff x="5988749" y="3269544"/>
            <a:chExt cx="981858" cy="441443"/>
          </a:xfrm>
        </p:grpSpPr>
        <p:cxnSp>
          <p:nvCxnSpPr>
            <p:cNvPr id="80" name="Conector drept cu săgeată 79">
              <a:extLst>
                <a:ext uri="{FF2B5EF4-FFF2-40B4-BE49-F238E27FC236}">
                  <a16:creationId xmlns:a16="http://schemas.microsoft.com/office/drawing/2014/main" id="{BA1225CC-E13A-4E91-7EFB-0E3578ABB70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88749" y="3305945"/>
              <a:ext cx="957508" cy="405042"/>
            </a:xfrm>
            <a:prstGeom prst="straightConnector1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6E84497D-9A06-6E23-D0F2-4F8C69F25298}"/>
                </a:ext>
              </a:extLst>
            </p:cNvPr>
            <p:cNvSpPr/>
            <p:nvPr/>
          </p:nvSpPr>
          <p:spPr>
            <a:xfrm>
              <a:off x="6893376" y="3269544"/>
              <a:ext cx="77231" cy="849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</p:grpSp>
      <p:grpSp>
        <p:nvGrpSpPr>
          <p:cNvPr id="86" name="Grupare 85">
            <a:extLst>
              <a:ext uri="{FF2B5EF4-FFF2-40B4-BE49-F238E27FC236}">
                <a16:creationId xmlns:a16="http://schemas.microsoft.com/office/drawing/2014/main" id="{5D08B4C4-9176-677E-C6A0-0A8C8D1A244B}"/>
              </a:ext>
            </a:extLst>
          </p:cNvPr>
          <p:cNvGrpSpPr/>
          <p:nvPr/>
        </p:nvGrpSpPr>
        <p:grpSpPr>
          <a:xfrm rot="17880000">
            <a:off x="4641137" y="6159549"/>
            <a:ext cx="302394" cy="114539"/>
            <a:chOff x="5016916" y="3220268"/>
            <a:chExt cx="945229" cy="522562"/>
          </a:xfrm>
        </p:grpSpPr>
        <p:cxnSp>
          <p:nvCxnSpPr>
            <p:cNvPr id="84" name="Conector drept cu săgeată 83">
              <a:extLst>
                <a:ext uri="{FF2B5EF4-FFF2-40B4-BE49-F238E27FC236}">
                  <a16:creationId xmlns:a16="http://schemas.microsoft.com/office/drawing/2014/main" id="{4B59DF53-1723-BAB8-B6BD-81712C1B8C4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16916" y="3252868"/>
              <a:ext cx="934981" cy="489962"/>
            </a:xfrm>
            <a:prstGeom prst="straightConnector1">
              <a:avLst/>
            </a:prstGeom>
            <a:ln w="5715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66F5C8B8-7459-0B14-5F8D-0520DEF9E2C5}"/>
                </a:ext>
              </a:extLst>
            </p:cNvPr>
            <p:cNvSpPr/>
            <p:nvPr/>
          </p:nvSpPr>
          <p:spPr>
            <a:xfrm>
              <a:off x="5884914" y="3220268"/>
              <a:ext cx="77231" cy="849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</p:grpSp>
      <p:grpSp>
        <p:nvGrpSpPr>
          <p:cNvPr id="90" name="Grupare 89">
            <a:extLst>
              <a:ext uri="{FF2B5EF4-FFF2-40B4-BE49-F238E27FC236}">
                <a16:creationId xmlns:a16="http://schemas.microsoft.com/office/drawing/2014/main" id="{48D1A0E8-E50A-3E7D-7394-D372F79F840F}"/>
              </a:ext>
            </a:extLst>
          </p:cNvPr>
          <p:cNvGrpSpPr/>
          <p:nvPr/>
        </p:nvGrpSpPr>
        <p:grpSpPr>
          <a:xfrm rot="19800000">
            <a:off x="4750160" y="6092549"/>
            <a:ext cx="95013" cy="224209"/>
            <a:chOff x="6322332" y="3198206"/>
            <a:chExt cx="437402" cy="747973"/>
          </a:xfrm>
        </p:grpSpPr>
        <p:cxnSp>
          <p:nvCxnSpPr>
            <p:cNvPr id="88" name="Conector drept cu săgeată 87">
              <a:extLst>
                <a:ext uri="{FF2B5EF4-FFF2-40B4-BE49-F238E27FC236}">
                  <a16:creationId xmlns:a16="http://schemas.microsoft.com/office/drawing/2014/main" id="{C2B3B65C-59E9-806E-4E10-3143EF02CA2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22332" y="3235177"/>
              <a:ext cx="398381" cy="711002"/>
            </a:xfrm>
            <a:prstGeom prst="straightConnector1">
              <a:avLst/>
            </a:prstGeom>
            <a:ln w="5715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2FF4C5C3-EBE9-0CA2-7739-A7B2B7E46615}"/>
                </a:ext>
              </a:extLst>
            </p:cNvPr>
            <p:cNvSpPr/>
            <p:nvPr/>
          </p:nvSpPr>
          <p:spPr>
            <a:xfrm>
              <a:off x="6682503" y="3198206"/>
              <a:ext cx="77231" cy="849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</p:grpSp>
      <p:grpSp>
        <p:nvGrpSpPr>
          <p:cNvPr id="94" name="Grupare 93">
            <a:extLst>
              <a:ext uri="{FF2B5EF4-FFF2-40B4-BE49-F238E27FC236}">
                <a16:creationId xmlns:a16="http://schemas.microsoft.com/office/drawing/2014/main" id="{8A354FD5-FF07-8B40-F9CC-9A797FBCAB1B}"/>
              </a:ext>
            </a:extLst>
          </p:cNvPr>
          <p:cNvGrpSpPr/>
          <p:nvPr/>
        </p:nvGrpSpPr>
        <p:grpSpPr>
          <a:xfrm rot="14040000">
            <a:off x="4689145" y="6129318"/>
            <a:ext cx="216992" cy="112088"/>
            <a:chOff x="6689844" y="3232636"/>
            <a:chExt cx="678279" cy="511377"/>
          </a:xfrm>
        </p:grpSpPr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471B799B-8969-A820-E9B7-943178A6C94F}"/>
                </a:ext>
              </a:extLst>
            </p:cNvPr>
            <p:cNvSpPr/>
            <p:nvPr/>
          </p:nvSpPr>
          <p:spPr>
            <a:xfrm>
              <a:off x="7290892" y="3659094"/>
              <a:ext cx="77231" cy="849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  <p:cxnSp>
          <p:nvCxnSpPr>
            <p:cNvPr id="93" name="Conector drept cu săgeată 92">
              <a:extLst>
                <a:ext uri="{FF2B5EF4-FFF2-40B4-BE49-F238E27FC236}">
                  <a16:creationId xmlns:a16="http://schemas.microsoft.com/office/drawing/2014/main" id="{99074646-AA7F-77C6-F39D-D5B36222231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89844" y="3232636"/>
              <a:ext cx="628989" cy="455965"/>
            </a:xfrm>
            <a:prstGeom prst="straightConnector1">
              <a:avLst/>
            </a:prstGeom>
            <a:ln w="5715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upare 97">
            <a:extLst>
              <a:ext uri="{FF2B5EF4-FFF2-40B4-BE49-F238E27FC236}">
                <a16:creationId xmlns:a16="http://schemas.microsoft.com/office/drawing/2014/main" id="{2BC7AAAE-489D-1643-1D97-679786BA63AC}"/>
              </a:ext>
            </a:extLst>
          </p:cNvPr>
          <p:cNvGrpSpPr/>
          <p:nvPr/>
        </p:nvGrpSpPr>
        <p:grpSpPr>
          <a:xfrm rot="19860000">
            <a:off x="4748463" y="5857888"/>
            <a:ext cx="104462" cy="274192"/>
            <a:chOff x="6931620" y="2464698"/>
            <a:chExt cx="476584" cy="857075"/>
          </a:xfrm>
        </p:grpSpPr>
        <p:cxnSp>
          <p:nvCxnSpPr>
            <p:cNvPr id="96" name="Conector drept cu săgeată 95">
              <a:extLst>
                <a:ext uri="{FF2B5EF4-FFF2-40B4-BE49-F238E27FC236}">
                  <a16:creationId xmlns:a16="http://schemas.microsoft.com/office/drawing/2014/main" id="{32536274-E976-4E4B-6BEC-541DE8EFB9F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31620" y="2516901"/>
              <a:ext cx="442630" cy="804872"/>
            </a:xfrm>
            <a:prstGeom prst="straightConnector1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F027E4B5-F493-AAB5-CDC3-21901FE26D57}"/>
                </a:ext>
              </a:extLst>
            </p:cNvPr>
            <p:cNvSpPr/>
            <p:nvPr/>
          </p:nvSpPr>
          <p:spPr>
            <a:xfrm>
              <a:off x="7330973" y="2464698"/>
              <a:ext cx="77231" cy="849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</p:grpSp>
      <p:grpSp>
        <p:nvGrpSpPr>
          <p:cNvPr id="102" name="Grupare 101">
            <a:extLst>
              <a:ext uri="{FF2B5EF4-FFF2-40B4-BE49-F238E27FC236}">
                <a16:creationId xmlns:a16="http://schemas.microsoft.com/office/drawing/2014/main" id="{EB5F2500-BB81-0086-34C7-365A37F89903}"/>
              </a:ext>
            </a:extLst>
          </p:cNvPr>
          <p:cNvGrpSpPr/>
          <p:nvPr/>
        </p:nvGrpSpPr>
        <p:grpSpPr>
          <a:xfrm rot="12720000">
            <a:off x="4745644" y="6104912"/>
            <a:ext cx="98912" cy="222914"/>
            <a:chOff x="5911517" y="3236851"/>
            <a:chExt cx="451267" cy="696790"/>
          </a:xfrm>
        </p:grpSpPr>
        <p:cxnSp>
          <p:nvCxnSpPr>
            <p:cNvPr id="100" name="Conector drept cu săgeată 99">
              <a:extLst>
                <a:ext uri="{FF2B5EF4-FFF2-40B4-BE49-F238E27FC236}">
                  <a16:creationId xmlns:a16="http://schemas.microsoft.com/office/drawing/2014/main" id="{AFAB07FA-90D5-6FF7-D599-83D87B764A2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911517" y="3236851"/>
              <a:ext cx="436193" cy="681220"/>
            </a:xfrm>
            <a:prstGeom prst="straightConnector1">
              <a:avLst/>
            </a:prstGeom>
            <a:ln w="5715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43AADCB5-A53D-81ED-95AF-F6A1354A9490}"/>
                </a:ext>
              </a:extLst>
            </p:cNvPr>
            <p:cNvSpPr/>
            <p:nvPr/>
          </p:nvSpPr>
          <p:spPr>
            <a:xfrm>
              <a:off x="6285553" y="3848722"/>
              <a:ext cx="77231" cy="849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</p:grpSp>
      <p:sp>
        <p:nvSpPr>
          <p:cNvPr id="127" name="Dreptunghi 126">
            <a:extLst>
              <a:ext uri="{FF2B5EF4-FFF2-40B4-BE49-F238E27FC236}">
                <a16:creationId xmlns:a16="http://schemas.microsoft.com/office/drawing/2014/main" id="{3A3D4099-13F1-6990-0AEE-3FEA0AFC494D}"/>
              </a:ext>
            </a:extLst>
          </p:cNvPr>
          <p:cNvSpPr/>
          <p:nvPr/>
        </p:nvSpPr>
        <p:spPr>
          <a:xfrm>
            <a:off x="6055544" y="6289440"/>
            <a:ext cx="19078" cy="804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29" name="Dreptunghi 128">
            <a:extLst>
              <a:ext uri="{FF2B5EF4-FFF2-40B4-BE49-F238E27FC236}">
                <a16:creationId xmlns:a16="http://schemas.microsoft.com/office/drawing/2014/main" id="{3231B564-F4FF-BF76-C9B8-5C22D83AB897}"/>
              </a:ext>
            </a:extLst>
          </p:cNvPr>
          <p:cNvSpPr/>
          <p:nvPr/>
        </p:nvSpPr>
        <p:spPr>
          <a:xfrm>
            <a:off x="6055543" y="6209038"/>
            <a:ext cx="19078" cy="804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31" name="Dreptunghi 130">
            <a:extLst>
              <a:ext uri="{FF2B5EF4-FFF2-40B4-BE49-F238E27FC236}">
                <a16:creationId xmlns:a16="http://schemas.microsoft.com/office/drawing/2014/main" id="{FD17C769-44C0-9429-3EC6-4B7D219FC241}"/>
              </a:ext>
            </a:extLst>
          </p:cNvPr>
          <p:cNvSpPr/>
          <p:nvPr/>
        </p:nvSpPr>
        <p:spPr>
          <a:xfrm>
            <a:off x="6110769" y="6289440"/>
            <a:ext cx="19078" cy="804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33" name="Dreptunghi 132">
            <a:extLst>
              <a:ext uri="{FF2B5EF4-FFF2-40B4-BE49-F238E27FC236}">
                <a16:creationId xmlns:a16="http://schemas.microsoft.com/office/drawing/2014/main" id="{C8A15E70-2224-4E34-189B-76B0A5FCF1DF}"/>
              </a:ext>
            </a:extLst>
          </p:cNvPr>
          <p:cNvSpPr/>
          <p:nvPr/>
        </p:nvSpPr>
        <p:spPr>
          <a:xfrm>
            <a:off x="6110769" y="6209038"/>
            <a:ext cx="19078" cy="804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35" name="Dreptunghi 134">
            <a:extLst>
              <a:ext uri="{FF2B5EF4-FFF2-40B4-BE49-F238E27FC236}">
                <a16:creationId xmlns:a16="http://schemas.microsoft.com/office/drawing/2014/main" id="{FFE354CB-54FC-5EAE-2FDD-CF1306154D20}"/>
              </a:ext>
            </a:extLst>
          </p:cNvPr>
          <p:cNvSpPr/>
          <p:nvPr/>
        </p:nvSpPr>
        <p:spPr>
          <a:xfrm>
            <a:off x="6055544" y="6063922"/>
            <a:ext cx="74304" cy="145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37" name="Dreptunghi 136">
            <a:extLst>
              <a:ext uri="{FF2B5EF4-FFF2-40B4-BE49-F238E27FC236}">
                <a16:creationId xmlns:a16="http://schemas.microsoft.com/office/drawing/2014/main" id="{26D39E0C-AE19-CEE6-FB5A-46752267CA0B}"/>
              </a:ext>
            </a:extLst>
          </p:cNvPr>
          <p:cNvSpPr/>
          <p:nvPr/>
        </p:nvSpPr>
        <p:spPr>
          <a:xfrm>
            <a:off x="6129847" y="6063922"/>
            <a:ext cx="19078" cy="725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39" name="Dreptunghi 138">
            <a:extLst>
              <a:ext uri="{FF2B5EF4-FFF2-40B4-BE49-F238E27FC236}">
                <a16:creationId xmlns:a16="http://schemas.microsoft.com/office/drawing/2014/main" id="{F2E75633-18F8-C9F6-8DD9-95B1935B2C5D}"/>
              </a:ext>
            </a:extLst>
          </p:cNvPr>
          <p:cNvSpPr/>
          <p:nvPr/>
        </p:nvSpPr>
        <p:spPr>
          <a:xfrm>
            <a:off x="6036465" y="6063922"/>
            <a:ext cx="19078" cy="725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41" name="Dreptunghi 140">
            <a:extLst>
              <a:ext uri="{FF2B5EF4-FFF2-40B4-BE49-F238E27FC236}">
                <a16:creationId xmlns:a16="http://schemas.microsoft.com/office/drawing/2014/main" id="{FCAA4A4B-867D-B335-E185-5BD4A5ECCC2F}"/>
              </a:ext>
            </a:extLst>
          </p:cNvPr>
          <p:cNvSpPr/>
          <p:nvPr/>
        </p:nvSpPr>
        <p:spPr>
          <a:xfrm>
            <a:off x="6129847" y="6136480"/>
            <a:ext cx="19078" cy="725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43" name="Dreptunghi 142">
            <a:extLst>
              <a:ext uri="{FF2B5EF4-FFF2-40B4-BE49-F238E27FC236}">
                <a16:creationId xmlns:a16="http://schemas.microsoft.com/office/drawing/2014/main" id="{7B447825-EC54-78ED-7C37-CE4DFCC96B79}"/>
              </a:ext>
            </a:extLst>
          </p:cNvPr>
          <p:cNvSpPr/>
          <p:nvPr/>
        </p:nvSpPr>
        <p:spPr>
          <a:xfrm>
            <a:off x="6036465" y="6136480"/>
            <a:ext cx="19078" cy="725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67CBD2F3-EA09-2117-283B-6470C286067A}"/>
              </a:ext>
            </a:extLst>
          </p:cNvPr>
          <p:cNvSpPr/>
          <p:nvPr/>
        </p:nvSpPr>
        <p:spPr>
          <a:xfrm>
            <a:off x="6050774" y="5967587"/>
            <a:ext cx="83341" cy="8824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pic>
        <p:nvPicPr>
          <p:cNvPr id="148" name="Imagine 147" descr="O imagine care conține cerc, Grafică, alb și negru&#10;&#10;Descriere generată automat">
            <a:extLst>
              <a:ext uri="{FF2B5EF4-FFF2-40B4-BE49-F238E27FC236}">
                <a16:creationId xmlns:a16="http://schemas.microsoft.com/office/drawing/2014/main" id="{C7CA3244-8FF1-81DC-A91A-C9847475D6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01998" y="5810482"/>
            <a:ext cx="704234" cy="705840"/>
          </a:xfrm>
          <a:prstGeom prst="rect">
            <a:avLst/>
          </a:prstGeom>
        </p:spPr>
      </p:pic>
      <p:grpSp>
        <p:nvGrpSpPr>
          <p:cNvPr id="152" name="Grupare 151">
            <a:extLst>
              <a:ext uri="{FF2B5EF4-FFF2-40B4-BE49-F238E27FC236}">
                <a16:creationId xmlns:a16="http://schemas.microsoft.com/office/drawing/2014/main" id="{0AF931AE-7F82-6781-3713-2BF34AEA046C}"/>
              </a:ext>
            </a:extLst>
          </p:cNvPr>
          <p:cNvGrpSpPr/>
          <p:nvPr/>
        </p:nvGrpSpPr>
        <p:grpSpPr>
          <a:xfrm>
            <a:off x="7119276" y="6090469"/>
            <a:ext cx="70711" cy="144171"/>
            <a:chOff x="6019852" y="3266105"/>
            <a:chExt cx="152848" cy="311258"/>
          </a:xfrm>
        </p:grpSpPr>
        <p:sp>
          <p:nvSpPr>
            <p:cNvPr id="150" name="Dreptunghi 149">
              <a:extLst>
                <a:ext uri="{FF2B5EF4-FFF2-40B4-BE49-F238E27FC236}">
                  <a16:creationId xmlns:a16="http://schemas.microsoft.com/office/drawing/2014/main" id="{427F0017-0749-0F5A-7657-78F1A2A5660A}"/>
                </a:ext>
              </a:extLst>
            </p:cNvPr>
            <p:cNvSpPr/>
            <p:nvPr/>
          </p:nvSpPr>
          <p:spPr>
            <a:xfrm>
              <a:off x="6048230" y="3496228"/>
              <a:ext cx="96069" cy="8113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  <p:sp>
          <p:nvSpPr>
            <p:cNvPr id="151" name="Trapez 150">
              <a:extLst>
                <a:ext uri="{FF2B5EF4-FFF2-40B4-BE49-F238E27FC236}">
                  <a16:creationId xmlns:a16="http://schemas.microsoft.com/office/drawing/2014/main" id="{59B85945-A5B0-77CD-2FEA-9D270F666CD6}"/>
                </a:ext>
              </a:extLst>
            </p:cNvPr>
            <p:cNvSpPr/>
            <p:nvPr/>
          </p:nvSpPr>
          <p:spPr>
            <a:xfrm flipV="1">
              <a:off x="6019852" y="3266105"/>
              <a:ext cx="152848" cy="214242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</p:grpSp>
      <p:sp>
        <p:nvSpPr>
          <p:cNvPr id="155" name="Dreptunghi: colțuri rotunjite 154">
            <a:extLst>
              <a:ext uri="{FF2B5EF4-FFF2-40B4-BE49-F238E27FC236}">
                <a16:creationId xmlns:a16="http://schemas.microsoft.com/office/drawing/2014/main" id="{CED93591-1482-7FAA-7BE2-D93CF7A85A8E}"/>
              </a:ext>
            </a:extLst>
          </p:cNvPr>
          <p:cNvSpPr/>
          <p:nvPr/>
        </p:nvSpPr>
        <p:spPr>
          <a:xfrm>
            <a:off x="7901949" y="6007775"/>
            <a:ext cx="626628" cy="544316"/>
          </a:xfrm>
          <a:prstGeom prst="roundRect">
            <a:avLst/>
          </a:prstGeom>
          <a:solidFill>
            <a:schemeClr val="bg1"/>
          </a:solidFill>
          <a:ln w="57150">
            <a:noFill/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57" name="Trapez 156">
            <a:extLst>
              <a:ext uri="{FF2B5EF4-FFF2-40B4-BE49-F238E27FC236}">
                <a16:creationId xmlns:a16="http://schemas.microsoft.com/office/drawing/2014/main" id="{FC952DD7-B953-A352-375C-3003DDE6305B}"/>
              </a:ext>
            </a:extLst>
          </p:cNvPr>
          <p:cNvSpPr/>
          <p:nvPr/>
        </p:nvSpPr>
        <p:spPr>
          <a:xfrm rot="21000000" flipV="1">
            <a:off x="8251010" y="6047739"/>
            <a:ext cx="124064" cy="151761"/>
          </a:xfrm>
          <a:prstGeom prst="trapezoi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59" name="Trapez 158">
            <a:extLst>
              <a:ext uri="{FF2B5EF4-FFF2-40B4-BE49-F238E27FC236}">
                <a16:creationId xmlns:a16="http://schemas.microsoft.com/office/drawing/2014/main" id="{33D243FA-770C-2E95-1812-851AFFAF0E44}"/>
              </a:ext>
            </a:extLst>
          </p:cNvPr>
          <p:cNvSpPr/>
          <p:nvPr/>
        </p:nvSpPr>
        <p:spPr>
          <a:xfrm rot="5700000" flipV="1">
            <a:off x="8329050" y="6123681"/>
            <a:ext cx="119385" cy="157708"/>
          </a:xfrm>
          <a:prstGeom prst="trapezoi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61" name="Trapez 160">
            <a:extLst>
              <a:ext uri="{FF2B5EF4-FFF2-40B4-BE49-F238E27FC236}">
                <a16:creationId xmlns:a16="http://schemas.microsoft.com/office/drawing/2014/main" id="{38FB9EC3-361D-BB20-5514-C9508A98D99F}"/>
              </a:ext>
            </a:extLst>
          </p:cNvPr>
          <p:cNvSpPr/>
          <p:nvPr/>
        </p:nvSpPr>
        <p:spPr>
          <a:xfrm rot="2160000" flipV="1">
            <a:off x="8286758" y="6096302"/>
            <a:ext cx="124064" cy="151761"/>
          </a:xfrm>
          <a:prstGeom prst="trapezoi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63" name="Arc plin 162">
            <a:extLst>
              <a:ext uri="{FF2B5EF4-FFF2-40B4-BE49-F238E27FC236}">
                <a16:creationId xmlns:a16="http://schemas.microsoft.com/office/drawing/2014/main" id="{41D0264F-0A1D-10FE-27CE-DCE759B48325}"/>
              </a:ext>
            </a:extLst>
          </p:cNvPr>
          <p:cNvSpPr/>
          <p:nvPr/>
        </p:nvSpPr>
        <p:spPr>
          <a:xfrm>
            <a:off x="8002882" y="5771028"/>
            <a:ext cx="424761" cy="491706"/>
          </a:xfrm>
          <a:prstGeom prst="blockArc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>
              <a:solidFill>
                <a:schemeClr val="tx1"/>
              </a:solidFill>
            </a:endParaRPr>
          </a:p>
        </p:txBody>
      </p:sp>
      <p:pic>
        <p:nvPicPr>
          <p:cNvPr id="2" name="Imagine 1" descr="O imagine care conține clipart, Grafică, simbol, cerc&#10;&#10;Descriere generată automat">
            <a:extLst>
              <a:ext uri="{FF2B5EF4-FFF2-40B4-BE49-F238E27FC236}">
                <a16:creationId xmlns:a16="http://schemas.microsoft.com/office/drawing/2014/main" id="{D6324A2F-7B50-3DED-F016-AF7B7F47AF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3320000">
            <a:off x="10732433" y="5726206"/>
            <a:ext cx="1014133" cy="991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0515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63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ine 17" descr="O imagine care conține acva, Turcoaz, Teal, albastru&#10;&#10;Descriere generată automat">
            <a:extLst>
              <a:ext uri="{FF2B5EF4-FFF2-40B4-BE49-F238E27FC236}">
                <a16:creationId xmlns:a16="http://schemas.microsoft.com/office/drawing/2014/main" id="{98A89201-527D-8BCC-2BFF-A5D5FBB4EA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9" y="13240"/>
            <a:ext cx="12203501" cy="6862671"/>
          </a:xfrm>
          <a:prstGeom prst="rect">
            <a:avLst/>
          </a:prstGeom>
        </p:spPr>
      </p:pic>
      <p:sp>
        <p:nvSpPr>
          <p:cNvPr id="38" name="Dreptunghi: colțuri rotunjite 37">
            <a:extLst>
              <a:ext uri="{FF2B5EF4-FFF2-40B4-BE49-F238E27FC236}">
                <a16:creationId xmlns:a16="http://schemas.microsoft.com/office/drawing/2014/main" id="{2AC42230-4C81-C202-325B-E799C67C4631}"/>
              </a:ext>
            </a:extLst>
          </p:cNvPr>
          <p:cNvSpPr/>
          <p:nvPr/>
        </p:nvSpPr>
        <p:spPr>
          <a:xfrm>
            <a:off x="238124" y="5672976"/>
            <a:ext cx="11710147" cy="1008531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pic>
        <p:nvPicPr>
          <p:cNvPr id="31" name="Imagine 30" descr="O imagine care conține Font, text, Grafică, tipografie&#10;&#10;Descriere generată automat">
            <a:extLst>
              <a:ext uri="{FF2B5EF4-FFF2-40B4-BE49-F238E27FC236}">
                <a16:creationId xmlns:a16="http://schemas.microsoft.com/office/drawing/2014/main" id="{8B993A2B-20A3-27E6-8498-355BDBC96B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7327" y="2978"/>
            <a:ext cx="7847162" cy="1392692"/>
          </a:xfrm>
          <a:prstGeom prst="rect">
            <a:avLst/>
          </a:prstGeom>
        </p:spPr>
      </p:pic>
      <p:sp>
        <p:nvSpPr>
          <p:cNvPr id="104" name="Dreptunghi: colțuri rotunjite 103">
            <a:extLst>
              <a:ext uri="{FF2B5EF4-FFF2-40B4-BE49-F238E27FC236}">
                <a16:creationId xmlns:a16="http://schemas.microsoft.com/office/drawing/2014/main" id="{BEA2C2E0-A5AF-95D5-37BB-75FFBA3E76E1}"/>
              </a:ext>
            </a:extLst>
          </p:cNvPr>
          <p:cNvSpPr/>
          <p:nvPr/>
        </p:nvSpPr>
        <p:spPr>
          <a:xfrm>
            <a:off x="1274669" y="1409140"/>
            <a:ext cx="3451411" cy="376517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grpSp>
        <p:nvGrpSpPr>
          <p:cNvPr id="70" name="Grupare 69">
            <a:extLst>
              <a:ext uri="{FF2B5EF4-FFF2-40B4-BE49-F238E27FC236}">
                <a16:creationId xmlns:a16="http://schemas.microsoft.com/office/drawing/2014/main" id="{B645AF57-31D3-1F51-2AC1-B4E30A022FEB}"/>
              </a:ext>
            </a:extLst>
          </p:cNvPr>
          <p:cNvGrpSpPr/>
          <p:nvPr/>
        </p:nvGrpSpPr>
        <p:grpSpPr>
          <a:xfrm>
            <a:off x="4730618" y="5841043"/>
            <a:ext cx="597682" cy="653642"/>
            <a:chOff x="4064708" y="1377731"/>
            <a:chExt cx="3482009" cy="2648606"/>
          </a:xfrm>
        </p:grpSpPr>
        <p:cxnSp>
          <p:nvCxnSpPr>
            <p:cNvPr id="68" name="Conector drept cu săgeată 67">
              <a:extLst>
                <a:ext uri="{FF2B5EF4-FFF2-40B4-BE49-F238E27FC236}">
                  <a16:creationId xmlns:a16="http://schemas.microsoft.com/office/drawing/2014/main" id="{F4E8CAA3-962C-5665-7E42-A46AC9C51CFE}"/>
                </a:ext>
              </a:extLst>
            </p:cNvPr>
            <p:cNvCxnSpPr/>
            <p:nvPr/>
          </p:nvCxnSpPr>
          <p:spPr>
            <a:xfrm flipH="1">
              <a:off x="4433614" y="1377731"/>
              <a:ext cx="22772" cy="2648606"/>
            </a:xfrm>
            <a:prstGeom prst="straightConnector1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ector drept cu săgeată 68">
              <a:extLst>
                <a:ext uri="{FF2B5EF4-FFF2-40B4-BE49-F238E27FC236}">
                  <a16:creationId xmlns:a16="http://schemas.microsoft.com/office/drawing/2014/main" id="{8260F10E-2F8F-DB28-318B-6888E2223D5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064708" y="3657432"/>
              <a:ext cx="3482009" cy="6297"/>
            </a:xfrm>
            <a:prstGeom prst="straightConnector1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upare 73">
            <a:extLst>
              <a:ext uri="{FF2B5EF4-FFF2-40B4-BE49-F238E27FC236}">
                <a16:creationId xmlns:a16="http://schemas.microsoft.com/office/drawing/2014/main" id="{3BA5235C-8616-58C7-19F4-0BC497B206B6}"/>
              </a:ext>
            </a:extLst>
          </p:cNvPr>
          <p:cNvGrpSpPr/>
          <p:nvPr/>
        </p:nvGrpSpPr>
        <p:grpSpPr>
          <a:xfrm rot="12780000">
            <a:off x="4739656" y="6025406"/>
            <a:ext cx="109410" cy="240247"/>
            <a:chOff x="5538231" y="2992709"/>
            <a:chExt cx="499159" cy="750970"/>
          </a:xfrm>
        </p:grpSpPr>
        <p:cxnSp>
          <p:nvCxnSpPr>
            <p:cNvPr id="72" name="Conector drept cu săgeată 71">
              <a:extLst>
                <a:ext uri="{FF2B5EF4-FFF2-40B4-BE49-F238E27FC236}">
                  <a16:creationId xmlns:a16="http://schemas.microsoft.com/office/drawing/2014/main" id="{999035AC-121F-BC0D-2EF8-FAD071374E6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38231" y="2992709"/>
              <a:ext cx="471591" cy="727218"/>
            </a:xfrm>
            <a:prstGeom prst="straightConnector1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3CD853BC-19C9-D763-3E0A-BDE52BE20079}"/>
                </a:ext>
              </a:extLst>
            </p:cNvPr>
            <p:cNvSpPr/>
            <p:nvPr/>
          </p:nvSpPr>
          <p:spPr>
            <a:xfrm>
              <a:off x="5960159" y="3658760"/>
              <a:ext cx="77231" cy="849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</p:grpSp>
      <p:grpSp>
        <p:nvGrpSpPr>
          <p:cNvPr id="78" name="Grupare 77">
            <a:extLst>
              <a:ext uri="{FF2B5EF4-FFF2-40B4-BE49-F238E27FC236}">
                <a16:creationId xmlns:a16="http://schemas.microsoft.com/office/drawing/2014/main" id="{3106E251-6E6A-5A4B-5482-A3846FD1634A}"/>
              </a:ext>
            </a:extLst>
          </p:cNvPr>
          <p:cNvGrpSpPr/>
          <p:nvPr/>
        </p:nvGrpSpPr>
        <p:grpSpPr>
          <a:xfrm rot="20160000">
            <a:off x="4737188" y="6011017"/>
            <a:ext cx="121401" cy="386860"/>
            <a:chOff x="5023352" y="2965249"/>
            <a:chExt cx="553865" cy="1209257"/>
          </a:xfrm>
        </p:grpSpPr>
        <p:cxnSp>
          <p:nvCxnSpPr>
            <p:cNvPr id="76" name="Conector drept cu săgeată 75">
              <a:extLst>
                <a:ext uri="{FF2B5EF4-FFF2-40B4-BE49-F238E27FC236}">
                  <a16:creationId xmlns:a16="http://schemas.microsoft.com/office/drawing/2014/main" id="{EC4544D0-D5A4-BF29-B296-88B59BE8DE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3352" y="2987497"/>
              <a:ext cx="523080" cy="1187009"/>
            </a:xfrm>
            <a:prstGeom prst="straightConnector1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EC030FD0-B22A-74A7-32E7-A9B09C558AF7}"/>
                </a:ext>
              </a:extLst>
            </p:cNvPr>
            <p:cNvSpPr/>
            <p:nvPr/>
          </p:nvSpPr>
          <p:spPr>
            <a:xfrm>
              <a:off x="5499986" y="2965249"/>
              <a:ext cx="77231" cy="849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</p:grpSp>
      <p:grpSp>
        <p:nvGrpSpPr>
          <p:cNvPr id="82" name="Grupare 81">
            <a:extLst>
              <a:ext uri="{FF2B5EF4-FFF2-40B4-BE49-F238E27FC236}">
                <a16:creationId xmlns:a16="http://schemas.microsoft.com/office/drawing/2014/main" id="{E103D23F-78C6-DB1E-FA11-33398C803332}"/>
              </a:ext>
            </a:extLst>
          </p:cNvPr>
          <p:cNvGrpSpPr/>
          <p:nvPr/>
        </p:nvGrpSpPr>
        <p:grpSpPr>
          <a:xfrm rot="17580000">
            <a:off x="4636331" y="6137604"/>
            <a:ext cx="314112" cy="96759"/>
            <a:chOff x="5988749" y="3269544"/>
            <a:chExt cx="981858" cy="441443"/>
          </a:xfrm>
        </p:grpSpPr>
        <p:cxnSp>
          <p:nvCxnSpPr>
            <p:cNvPr id="80" name="Conector drept cu săgeată 79">
              <a:extLst>
                <a:ext uri="{FF2B5EF4-FFF2-40B4-BE49-F238E27FC236}">
                  <a16:creationId xmlns:a16="http://schemas.microsoft.com/office/drawing/2014/main" id="{BA1225CC-E13A-4E91-7EFB-0E3578ABB70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88749" y="3305945"/>
              <a:ext cx="957508" cy="405042"/>
            </a:xfrm>
            <a:prstGeom prst="straightConnector1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6E84497D-9A06-6E23-D0F2-4F8C69F25298}"/>
                </a:ext>
              </a:extLst>
            </p:cNvPr>
            <p:cNvSpPr/>
            <p:nvPr/>
          </p:nvSpPr>
          <p:spPr>
            <a:xfrm>
              <a:off x="6893376" y="3269544"/>
              <a:ext cx="77231" cy="849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</p:grpSp>
      <p:grpSp>
        <p:nvGrpSpPr>
          <p:cNvPr id="86" name="Grupare 85">
            <a:extLst>
              <a:ext uri="{FF2B5EF4-FFF2-40B4-BE49-F238E27FC236}">
                <a16:creationId xmlns:a16="http://schemas.microsoft.com/office/drawing/2014/main" id="{5D08B4C4-9176-677E-C6A0-0A8C8D1A244B}"/>
              </a:ext>
            </a:extLst>
          </p:cNvPr>
          <p:cNvGrpSpPr/>
          <p:nvPr/>
        </p:nvGrpSpPr>
        <p:grpSpPr>
          <a:xfrm rot="17880000">
            <a:off x="4641137" y="6159549"/>
            <a:ext cx="302394" cy="114539"/>
            <a:chOff x="5016916" y="3220268"/>
            <a:chExt cx="945229" cy="522562"/>
          </a:xfrm>
        </p:grpSpPr>
        <p:cxnSp>
          <p:nvCxnSpPr>
            <p:cNvPr id="84" name="Conector drept cu săgeată 83">
              <a:extLst>
                <a:ext uri="{FF2B5EF4-FFF2-40B4-BE49-F238E27FC236}">
                  <a16:creationId xmlns:a16="http://schemas.microsoft.com/office/drawing/2014/main" id="{4B59DF53-1723-BAB8-B6BD-81712C1B8C4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16916" y="3252868"/>
              <a:ext cx="934981" cy="489962"/>
            </a:xfrm>
            <a:prstGeom prst="straightConnector1">
              <a:avLst/>
            </a:prstGeom>
            <a:ln w="5715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66F5C8B8-7459-0B14-5F8D-0520DEF9E2C5}"/>
                </a:ext>
              </a:extLst>
            </p:cNvPr>
            <p:cNvSpPr/>
            <p:nvPr/>
          </p:nvSpPr>
          <p:spPr>
            <a:xfrm>
              <a:off x="5884914" y="3220268"/>
              <a:ext cx="77231" cy="849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</p:grpSp>
      <p:grpSp>
        <p:nvGrpSpPr>
          <p:cNvPr id="90" name="Grupare 89">
            <a:extLst>
              <a:ext uri="{FF2B5EF4-FFF2-40B4-BE49-F238E27FC236}">
                <a16:creationId xmlns:a16="http://schemas.microsoft.com/office/drawing/2014/main" id="{48D1A0E8-E50A-3E7D-7394-D372F79F840F}"/>
              </a:ext>
            </a:extLst>
          </p:cNvPr>
          <p:cNvGrpSpPr/>
          <p:nvPr/>
        </p:nvGrpSpPr>
        <p:grpSpPr>
          <a:xfrm rot="19800000">
            <a:off x="4750160" y="6092549"/>
            <a:ext cx="95013" cy="224209"/>
            <a:chOff x="6322332" y="3198206"/>
            <a:chExt cx="437402" cy="747973"/>
          </a:xfrm>
        </p:grpSpPr>
        <p:cxnSp>
          <p:nvCxnSpPr>
            <p:cNvPr id="88" name="Conector drept cu săgeată 87">
              <a:extLst>
                <a:ext uri="{FF2B5EF4-FFF2-40B4-BE49-F238E27FC236}">
                  <a16:creationId xmlns:a16="http://schemas.microsoft.com/office/drawing/2014/main" id="{C2B3B65C-59E9-806E-4E10-3143EF02CA2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22332" y="3235177"/>
              <a:ext cx="398381" cy="711002"/>
            </a:xfrm>
            <a:prstGeom prst="straightConnector1">
              <a:avLst/>
            </a:prstGeom>
            <a:ln w="5715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2FF4C5C3-EBE9-0CA2-7739-A7B2B7E46615}"/>
                </a:ext>
              </a:extLst>
            </p:cNvPr>
            <p:cNvSpPr/>
            <p:nvPr/>
          </p:nvSpPr>
          <p:spPr>
            <a:xfrm>
              <a:off x="6682503" y="3198206"/>
              <a:ext cx="77231" cy="849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</p:grpSp>
      <p:grpSp>
        <p:nvGrpSpPr>
          <p:cNvPr id="94" name="Grupare 93">
            <a:extLst>
              <a:ext uri="{FF2B5EF4-FFF2-40B4-BE49-F238E27FC236}">
                <a16:creationId xmlns:a16="http://schemas.microsoft.com/office/drawing/2014/main" id="{8A354FD5-FF07-8B40-F9CC-9A797FBCAB1B}"/>
              </a:ext>
            </a:extLst>
          </p:cNvPr>
          <p:cNvGrpSpPr/>
          <p:nvPr/>
        </p:nvGrpSpPr>
        <p:grpSpPr>
          <a:xfrm rot="14040000">
            <a:off x="4689145" y="6129318"/>
            <a:ext cx="216992" cy="112088"/>
            <a:chOff x="6689844" y="3232636"/>
            <a:chExt cx="678279" cy="511377"/>
          </a:xfrm>
        </p:grpSpPr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471B799B-8969-A820-E9B7-943178A6C94F}"/>
                </a:ext>
              </a:extLst>
            </p:cNvPr>
            <p:cNvSpPr/>
            <p:nvPr/>
          </p:nvSpPr>
          <p:spPr>
            <a:xfrm>
              <a:off x="7290892" y="3659094"/>
              <a:ext cx="77231" cy="849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  <p:cxnSp>
          <p:nvCxnSpPr>
            <p:cNvPr id="93" name="Conector drept cu săgeată 92">
              <a:extLst>
                <a:ext uri="{FF2B5EF4-FFF2-40B4-BE49-F238E27FC236}">
                  <a16:creationId xmlns:a16="http://schemas.microsoft.com/office/drawing/2014/main" id="{99074646-AA7F-77C6-F39D-D5B36222231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89844" y="3232636"/>
              <a:ext cx="628989" cy="455965"/>
            </a:xfrm>
            <a:prstGeom prst="straightConnector1">
              <a:avLst/>
            </a:prstGeom>
            <a:ln w="5715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upare 97">
            <a:extLst>
              <a:ext uri="{FF2B5EF4-FFF2-40B4-BE49-F238E27FC236}">
                <a16:creationId xmlns:a16="http://schemas.microsoft.com/office/drawing/2014/main" id="{2BC7AAAE-489D-1643-1D97-679786BA63AC}"/>
              </a:ext>
            </a:extLst>
          </p:cNvPr>
          <p:cNvGrpSpPr/>
          <p:nvPr/>
        </p:nvGrpSpPr>
        <p:grpSpPr>
          <a:xfrm rot="19860000">
            <a:off x="4748463" y="5857888"/>
            <a:ext cx="104462" cy="274192"/>
            <a:chOff x="6931620" y="2464698"/>
            <a:chExt cx="476584" cy="857075"/>
          </a:xfrm>
        </p:grpSpPr>
        <p:cxnSp>
          <p:nvCxnSpPr>
            <p:cNvPr id="96" name="Conector drept cu săgeată 95">
              <a:extLst>
                <a:ext uri="{FF2B5EF4-FFF2-40B4-BE49-F238E27FC236}">
                  <a16:creationId xmlns:a16="http://schemas.microsoft.com/office/drawing/2014/main" id="{32536274-E976-4E4B-6BEC-541DE8EFB9F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31620" y="2516901"/>
              <a:ext cx="442630" cy="804872"/>
            </a:xfrm>
            <a:prstGeom prst="straightConnector1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F027E4B5-F493-AAB5-CDC3-21901FE26D57}"/>
                </a:ext>
              </a:extLst>
            </p:cNvPr>
            <p:cNvSpPr/>
            <p:nvPr/>
          </p:nvSpPr>
          <p:spPr>
            <a:xfrm>
              <a:off x="7330973" y="2464698"/>
              <a:ext cx="77231" cy="849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</p:grpSp>
      <p:grpSp>
        <p:nvGrpSpPr>
          <p:cNvPr id="102" name="Grupare 101">
            <a:extLst>
              <a:ext uri="{FF2B5EF4-FFF2-40B4-BE49-F238E27FC236}">
                <a16:creationId xmlns:a16="http://schemas.microsoft.com/office/drawing/2014/main" id="{EB5F2500-BB81-0086-34C7-365A37F89903}"/>
              </a:ext>
            </a:extLst>
          </p:cNvPr>
          <p:cNvGrpSpPr/>
          <p:nvPr/>
        </p:nvGrpSpPr>
        <p:grpSpPr>
          <a:xfrm rot="12720000">
            <a:off x="4745644" y="6104912"/>
            <a:ext cx="98912" cy="222914"/>
            <a:chOff x="5911517" y="3236851"/>
            <a:chExt cx="451267" cy="696790"/>
          </a:xfrm>
        </p:grpSpPr>
        <p:cxnSp>
          <p:nvCxnSpPr>
            <p:cNvPr id="100" name="Conector drept cu săgeată 99">
              <a:extLst>
                <a:ext uri="{FF2B5EF4-FFF2-40B4-BE49-F238E27FC236}">
                  <a16:creationId xmlns:a16="http://schemas.microsoft.com/office/drawing/2014/main" id="{AFAB07FA-90D5-6FF7-D599-83D87B764A2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911517" y="3236851"/>
              <a:ext cx="436193" cy="681220"/>
            </a:xfrm>
            <a:prstGeom prst="straightConnector1">
              <a:avLst/>
            </a:prstGeom>
            <a:ln w="5715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43AADCB5-A53D-81ED-95AF-F6A1354A9490}"/>
                </a:ext>
              </a:extLst>
            </p:cNvPr>
            <p:cNvSpPr/>
            <p:nvPr/>
          </p:nvSpPr>
          <p:spPr>
            <a:xfrm>
              <a:off x="6285553" y="3848722"/>
              <a:ext cx="77231" cy="849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</p:grpSp>
      <p:sp>
        <p:nvSpPr>
          <p:cNvPr id="127" name="Dreptunghi 126">
            <a:extLst>
              <a:ext uri="{FF2B5EF4-FFF2-40B4-BE49-F238E27FC236}">
                <a16:creationId xmlns:a16="http://schemas.microsoft.com/office/drawing/2014/main" id="{3A3D4099-13F1-6990-0AEE-3FEA0AFC494D}"/>
              </a:ext>
            </a:extLst>
          </p:cNvPr>
          <p:cNvSpPr/>
          <p:nvPr/>
        </p:nvSpPr>
        <p:spPr>
          <a:xfrm>
            <a:off x="6055544" y="6289440"/>
            <a:ext cx="19078" cy="804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29" name="Dreptunghi 128">
            <a:extLst>
              <a:ext uri="{FF2B5EF4-FFF2-40B4-BE49-F238E27FC236}">
                <a16:creationId xmlns:a16="http://schemas.microsoft.com/office/drawing/2014/main" id="{3231B564-F4FF-BF76-C9B8-5C22D83AB897}"/>
              </a:ext>
            </a:extLst>
          </p:cNvPr>
          <p:cNvSpPr/>
          <p:nvPr/>
        </p:nvSpPr>
        <p:spPr>
          <a:xfrm>
            <a:off x="6055543" y="6209038"/>
            <a:ext cx="19078" cy="804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31" name="Dreptunghi 130">
            <a:extLst>
              <a:ext uri="{FF2B5EF4-FFF2-40B4-BE49-F238E27FC236}">
                <a16:creationId xmlns:a16="http://schemas.microsoft.com/office/drawing/2014/main" id="{FD17C769-44C0-9429-3EC6-4B7D219FC241}"/>
              </a:ext>
            </a:extLst>
          </p:cNvPr>
          <p:cNvSpPr/>
          <p:nvPr/>
        </p:nvSpPr>
        <p:spPr>
          <a:xfrm>
            <a:off x="6110769" y="6289440"/>
            <a:ext cx="19078" cy="804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33" name="Dreptunghi 132">
            <a:extLst>
              <a:ext uri="{FF2B5EF4-FFF2-40B4-BE49-F238E27FC236}">
                <a16:creationId xmlns:a16="http://schemas.microsoft.com/office/drawing/2014/main" id="{C8A15E70-2224-4E34-189B-76B0A5FCF1DF}"/>
              </a:ext>
            </a:extLst>
          </p:cNvPr>
          <p:cNvSpPr/>
          <p:nvPr/>
        </p:nvSpPr>
        <p:spPr>
          <a:xfrm>
            <a:off x="6110769" y="6209038"/>
            <a:ext cx="19078" cy="804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35" name="Dreptunghi 134">
            <a:extLst>
              <a:ext uri="{FF2B5EF4-FFF2-40B4-BE49-F238E27FC236}">
                <a16:creationId xmlns:a16="http://schemas.microsoft.com/office/drawing/2014/main" id="{FFE354CB-54FC-5EAE-2FDD-CF1306154D20}"/>
              </a:ext>
            </a:extLst>
          </p:cNvPr>
          <p:cNvSpPr/>
          <p:nvPr/>
        </p:nvSpPr>
        <p:spPr>
          <a:xfrm>
            <a:off x="6055544" y="6063922"/>
            <a:ext cx="74304" cy="145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37" name="Dreptunghi 136">
            <a:extLst>
              <a:ext uri="{FF2B5EF4-FFF2-40B4-BE49-F238E27FC236}">
                <a16:creationId xmlns:a16="http://schemas.microsoft.com/office/drawing/2014/main" id="{26D39E0C-AE19-CEE6-FB5A-46752267CA0B}"/>
              </a:ext>
            </a:extLst>
          </p:cNvPr>
          <p:cNvSpPr/>
          <p:nvPr/>
        </p:nvSpPr>
        <p:spPr>
          <a:xfrm>
            <a:off x="6129847" y="6063922"/>
            <a:ext cx="19078" cy="725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39" name="Dreptunghi 138">
            <a:extLst>
              <a:ext uri="{FF2B5EF4-FFF2-40B4-BE49-F238E27FC236}">
                <a16:creationId xmlns:a16="http://schemas.microsoft.com/office/drawing/2014/main" id="{F2E75633-18F8-C9F6-8DD9-95B1935B2C5D}"/>
              </a:ext>
            </a:extLst>
          </p:cNvPr>
          <p:cNvSpPr/>
          <p:nvPr/>
        </p:nvSpPr>
        <p:spPr>
          <a:xfrm>
            <a:off x="6036465" y="6063922"/>
            <a:ext cx="19078" cy="725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41" name="Dreptunghi 140">
            <a:extLst>
              <a:ext uri="{FF2B5EF4-FFF2-40B4-BE49-F238E27FC236}">
                <a16:creationId xmlns:a16="http://schemas.microsoft.com/office/drawing/2014/main" id="{FCAA4A4B-867D-B335-E185-5BD4A5ECCC2F}"/>
              </a:ext>
            </a:extLst>
          </p:cNvPr>
          <p:cNvSpPr/>
          <p:nvPr/>
        </p:nvSpPr>
        <p:spPr>
          <a:xfrm>
            <a:off x="6129847" y="6136480"/>
            <a:ext cx="19078" cy="725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43" name="Dreptunghi 142">
            <a:extLst>
              <a:ext uri="{FF2B5EF4-FFF2-40B4-BE49-F238E27FC236}">
                <a16:creationId xmlns:a16="http://schemas.microsoft.com/office/drawing/2014/main" id="{7B447825-EC54-78ED-7C37-CE4DFCC96B79}"/>
              </a:ext>
            </a:extLst>
          </p:cNvPr>
          <p:cNvSpPr/>
          <p:nvPr/>
        </p:nvSpPr>
        <p:spPr>
          <a:xfrm>
            <a:off x="6036465" y="6136480"/>
            <a:ext cx="19078" cy="725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67CBD2F3-EA09-2117-283B-6470C286067A}"/>
              </a:ext>
            </a:extLst>
          </p:cNvPr>
          <p:cNvSpPr/>
          <p:nvPr/>
        </p:nvSpPr>
        <p:spPr>
          <a:xfrm>
            <a:off x="6050774" y="5967587"/>
            <a:ext cx="83341" cy="8824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pic>
        <p:nvPicPr>
          <p:cNvPr id="148" name="Imagine 147" descr="O imagine care conține cerc, Grafică, alb și negru&#10;&#10;Descriere generată automat">
            <a:extLst>
              <a:ext uri="{FF2B5EF4-FFF2-40B4-BE49-F238E27FC236}">
                <a16:creationId xmlns:a16="http://schemas.microsoft.com/office/drawing/2014/main" id="{C7CA3244-8FF1-81DC-A91A-C9847475D6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01998" y="5810482"/>
            <a:ext cx="704234" cy="705840"/>
          </a:xfrm>
          <a:prstGeom prst="rect">
            <a:avLst/>
          </a:prstGeom>
        </p:spPr>
      </p:pic>
      <p:grpSp>
        <p:nvGrpSpPr>
          <p:cNvPr id="152" name="Grupare 151">
            <a:extLst>
              <a:ext uri="{FF2B5EF4-FFF2-40B4-BE49-F238E27FC236}">
                <a16:creationId xmlns:a16="http://schemas.microsoft.com/office/drawing/2014/main" id="{0AF931AE-7F82-6781-3713-2BF34AEA046C}"/>
              </a:ext>
            </a:extLst>
          </p:cNvPr>
          <p:cNvGrpSpPr/>
          <p:nvPr/>
        </p:nvGrpSpPr>
        <p:grpSpPr>
          <a:xfrm>
            <a:off x="7119276" y="6090469"/>
            <a:ext cx="70711" cy="144171"/>
            <a:chOff x="6019852" y="3266105"/>
            <a:chExt cx="152848" cy="311258"/>
          </a:xfrm>
        </p:grpSpPr>
        <p:sp>
          <p:nvSpPr>
            <p:cNvPr id="150" name="Dreptunghi 149">
              <a:extLst>
                <a:ext uri="{FF2B5EF4-FFF2-40B4-BE49-F238E27FC236}">
                  <a16:creationId xmlns:a16="http://schemas.microsoft.com/office/drawing/2014/main" id="{427F0017-0749-0F5A-7657-78F1A2A5660A}"/>
                </a:ext>
              </a:extLst>
            </p:cNvPr>
            <p:cNvSpPr/>
            <p:nvPr/>
          </p:nvSpPr>
          <p:spPr>
            <a:xfrm>
              <a:off x="6048230" y="3496228"/>
              <a:ext cx="96069" cy="8113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  <p:sp>
          <p:nvSpPr>
            <p:cNvPr id="151" name="Trapez 150">
              <a:extLst>
                <a:ext uri="{FF2B5EF4-FFF2-40B4-BE49-F238E27FC236}">
                  <a16:creationId xmlns:a16="http://schemas.microsoft.com/office/drawing/2014/main" id="{59B85945-A5B0-77CD-2FEA-9D270F666CD6}"/>
                </a:ext>
              </a:extLst>
            </p:cNvPr>
            <p:cNvSpPr/>
            <p:nvPr/>
          </p:nvSpPr>
          <p:spPr>
            <a:xfrm flipV="1">
              <a:off x="6019852" y="3266105"/>
              <a:ext cx="152848" cy="214242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</p:grpSp>
      <p:sp>
        <p:nvSpPr>
          <p:cNvPr id="155" name="Dreptunghi: colțuri rotunjite 154">
            <a:extLst>
              <a:ext uri="{FF2B5EF4-FFF2-40B4-BE49-F238E27FC236}">
                <a16:creationId xmlns:a16="http://schemas.microsoft.com/office/drawing/2014/main" id="{CED93591-1482-7FAA-7BE2-D93CF7A85A8E}"/>
              </a:ext>
            </a:extLst>
          </p:cNvPr>
          <p:cNvSpPr/>
          <p:nvPr/>
        </p:nvSpPr>
        <p:spPr>
          <a:xfrm>
            <a:off x="7901949" y="6007775"/>
            <a:ext cx="626628" cy="544316"/>
          </a:xfrm>
          <a:prstGeom prst="roundRect">
            <a:avLst/>
          </a:prstGeom>
          <a:solidFill>
            <a:schemeClr val="bg1"/>
          </a:solidFill>
          <a:ln w="57150">
            <a:noFill/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57" name="Trapez 156">
            <a:extLst>
              <a:ext uri="{FF2B5EF4-FFF2-40B4-BE49-F238E27FC236}">
                <a16:creationId xmlns:a16="http://schemas.microsoft.com/office/drawing/2014/main" id="{FC952DD7-B953-A352-375C-3003DDE6305B}"/>
              </a:ext>
            </a:extLst>
          </p:cNvPr>
          <p:cNvSpPr/>
          <p:nvPr/>
        </p:nvSpPr>
        <p:spPr>
          <a:xfrm rot="21000000" flipV="1">
            <a:off x="8251010" y="6047739"/>
            <a:ext cx="124064" cy="151761"/>
          </a:xfrm>
          <a:prstGeom prst="trapezoi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59" name="Trapez 158">
            <a:extLst>
              <a:ext uri="{FF2B5EF4-FFF2-40B4-BE49-F238E27FC236}">
                <a16:creationId xmlns:a16="http://schemas.microsoft.com/office/drawing/2014/main" id="{33D243FA-770C-2E95-1812-851AFFAF0E44}"/>
              </a:ext>
            </a:extLst>
          </p:cNvPr>
          <p:cNvSpPr/>
          <p:nvPr/>
        </p:nvSpPr>
        <p:spPr>
          <a:xfrm rot="5700000" flipV="1">
            <a:off x="8329050" y="6123681"/>
            <a:ext cx="119385" cy="157708"/>
          </a:xfrm>
          <a:prstGeom prst="trapezoi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61" name="Trapez 160">
            <a:extLst>
              <a:ext uri="{FF2B5EF4-FFF2-40B4-BE49-F238E27FC236}">
                <a16:creationId xmlns:a16="http://schemas.microsoft.com/office/drawing/2014/main" id="{38FB9EC3-361D-BB20-5514-C9508A98D99F}"/>
              </a:ext>
            </a:extLst>
          </p:cNvPr>
          <p:cNvSpPr/>
          <p:nvPr/>
        </p:nvSpPr>
        <p:spPr>
          <a:xfrm rot="2160000" flipV="1">
            <a:off x="8286758" y="6096302"/>
            <a:ext cx="124064" cy="151761"/>
          </a:xfrm>
          <a:prstGeom prst="trapezoi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63" name="Arc plin 162">
            <a:extLst>
              <a:ext uri="{FF2B5EF4-FFF2-40B4-BE49-F238E27FC236}">
                <a16:creationId xmlns:a16="http://schemas.microsoft.com/office/drawing/2014/main" id="{41D0264F-0A1D-10FE-27CE-DCE759B48325}"/>
              </a:ext>
            </a:extLst>
          </p:cNvPr>
          <p:cNvSpPr/>
          <p:nvPr/>
        </p:nvSpPr>
        <p:spPr>
          <a:xfrm>
            <a:off x="8002882" y="5771028"/>
            <a:ext cx="424761" cy="491706"/>
          </a:xfrm>
          <a:prstGeom prst="blockArc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>
              <a:solidFill>
                <a:schemeClr val="tx1"/>
              </a:solidFill>
            </a:endParaRPr>
          </a:p>
        </p:txBody>
      </p:sp>
      <p:sp>
        <p:nvSpPr>
          <p:cNvPr id="5" name="Dreptunghi 4">
            <a:extLst>
              <a:ext uri="{FF2B5EF4-FFF2-40B4-BE49-F238E27FC236}">
                <a16:creationId xmlns:a16="http://schemas.microsoft.com/office/drawing/2014/main" id="{EF49B831-20B9-7062-282B-C9D8FA7CE510}"/>
              </a:ext>
            </a:extLst>
          </p:cNvPr>
          <p:cNvSpPr/>
          <p:nvPr/>
        </p:nvSpPr>
        <p:spPr>
          <a:xfrm>
            <a:off x="2819503" y="2636989"/>
            <a:ext cx="329349" cy="148303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o-RO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o-RO"/>
          </a:p>
        </p:txBody>
      </p:sp>
      <p:grpSp>
        <p:nvGrpSpPr>
          <p:cNvPr id="36" name="Grupare 35">
            <a:extLst>
              <a:ext uri="{FF2B5EF4-FFF2-40B4-BE49-F238E27FC236}">
                <a16:creationId xmlns:a16="http://schemas.microsoft.com/office/drawing/2014/main" id="{3235305E-04C3-89EB-2F6D-0B6196763E26}"/>
              </a:ext>
            </a:extLst>
          </p:cNvPr>
          <p:cNvGrpSpPr/>
          <p:nvPr/>
        </p:nvGrpSpPr>
        <p:grpSpPr>
          <a:xfrm>
            <a:off x="2382196" y="1665844"/>
            <a:ext cx="1208341" cy="3259859"/>
            <a:chOff x="5284519" y="1067938"/>
            <a:chExt cx="1622960" cy="4862301"/>
          </a:xfrm>
        </p:grpSpPr>
        <p:sp>
          <p:nvSpPr>
            <p:cNvPr id="9" name="Cerc: gol 8">
              <a:extLst>
                <a:ext uri="{FF2B5EF4-FFF2-40B4-BE49-F238E27FC236}">
                  <a16:creationId xmlns:a16="http://schemas.microsoft.com/office/drawing/2014/main" id="{2698CC9B-7067-139D-F170-8B48BF7C8CDF}"/>
                </a:ext>
              </a:extLst>
            </p:cNvPr>
            <p:cNvSpPr/>
            <p:nvPr/>
          </p:nvSpPr>
          <p:spPr>
            <a:xfrm>
              <a:off x="5284519" y="4327071"/>
              <a:ext cx="1622960" cy="1603168"/>
            </a:xfrm>
            <a:prstGeom prst="donu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o-RO">
                <a:solidFill>
                  <a:schemeClr val="tx1"/>
                </a:solidFill>
              </a:endParaRPr>
            </a:p>
          </p:txBody>
        </p:sp>
        <p:sp>
          <p:nvSpPr>
            <p:cNvPr id="10" name="Arc plin 9">
              <a:extLst>
                <a:ext uri="{FF2B5EF4-FFF2-40B4-BE49-F238E27FC236}">
                  <a16:creationId xmlns:a16="http://schemas.microsoft.com/office/drawing/2014/main" id="{23B37A6E-4489-34F1-7C68-A94B57B204E6}"/>
                </a:ext>
              </a:extLst>
            </p:cNvPr>
            <p:cNvSpPr/>
            <p:nvPr/>
          </p:nvSpPr>
          <p:spPr>
            <a:xfrm>
              <a:off x="5724895" y="1067938"/>
              <a:ext cx="742207" cy="1033727"/>
            </a:xfrm>
            <a:prstGeom prst="blockArc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>
                <a:solidFill>
                  <a:schemeClr val="tx1"/>
                </a:solidFill>
              </a:endParaRPr>
            </a:p>
          </p:txBody>
        </p:sp>
        <p:sp>
          <p:nvSpPr>
            <p:cNvPr id="17" name="Dreptunghi 16">
              <a:extLst>
                <a:ext uri="{FF2B5EF4-FFF2-40B4-BE49-F238E27FC236}">
                  <a16:creationId xmlns:a16="http://schemas.microsoft.com/office/drawing/2014/main" id="{630F2E59-C060-0303-85A9-9EF36AD665D3}"/>
                </a:ext>
              </a:extLst>
            </p:cNvPr>
            <p:cNvSpPr/>
            <p:nvPr/>
          </p:nvSpPr>
          <p:spPr>
            <a:xfrm>
              <a:off x="5722375" y="1554201"/>
              <a:ext cx="183935" cy="30318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  <p:sp>
          <p:nvSpPr>
            <p:cNvPr id="32" name="Dreptunghi 31">
              <a:extLst>
                <a:ext uri="{FF2B5EF4-FFF2-40B4-BE49-F238E27FC236}">
                  <a16:creationId xmlns:a16="http://schemas.microsoft.com/office/drawing/2014/main" id="{6A163010-B5FC-0F17-013D-52F14E37005B}"/>
                </a:ext>
              </a:extLst>
            </p:cNvPr>
            <p:cNvSpPr/>
            <p:nvPr/>
          </p:nvSpPr>
          <p:spPr>
            <a:xfrm>
              <a:off x="6279497" y="1554200"/>
              <a:ext cx="187232" cy="30318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  <p:sp>
          <p:nvSpPr>
            <p:cNvPr id="33" name="Dreptunghi 32">
              <a:extLst>
                <a:ext uri="{FF2B5EF4-FFF2-40B4-BE49-F238E27FC236}">
                  <a16:creationId xmlns:a16="http://schemas.microsoft.com/office/drawing/2014/main" id="{150BB3C4-4B9D-6446-10A5-F96C67DD5685}"/>
                </a:ext>
              </a:extLst>
            </p:cNvPr>
            <p:cNvSpPr/>
            <p:nvPr/>
          </p:nvSpPr>
          <p:spPr>
            <a:xfrm>
              <a:off x="5722374" y="1846006"/>
              <a:ext cx="388374" cy="2163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  <p:sp>
          <p:nvSpPr>
            <p:cNvPr id="34" name="Dreptunghi 33">
              <a:extLst>
                <a:ext uri="{FF2B5EF4-FFF2-40B4-BE49-F238E27FC236}">
                  <a16:creationId xmlns:a16="http://schemas.microsoft.com/office/drawing/2014/main" id="{35FFAEA1-CD8B-9A23-9153-ED1647ED3E6C}"/>
                </a:ext>
              </a:extLst>
            </p:cNvPr>
            <p:cNvSpPr/>
            <p:nvPr/>
          </p:nvSpPr>
          <p:spPr>
            <a:xfrm>
              <a:off x="5722373" y="2204883"/>
              <a:ext cx="388374" cy="2163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  <p:sp>
          <p:nvSpPr>
            <p:cNvPr id="35" name="Dreptunghi 34">
              <a:extLst>
                <a:ext uri="{FF2B5EF4-FFF2-40B4-BE49-F238E27FC236}">
                  <a16:creationId xmlns:a16="http://schemas.microsoft.com/office/drawing/2014/main" id="{29C2EE1C-95E9-EB51-9676-80967590C7EE}"/>
                </a:ext>
              </a:extLst>
            </p:cNvPr>
            <p:cNvSpPr/>
            <p:nvPr/>
          </p:nvSpPr>
          <p:spPr>
            <a:xfrm>
              <a:off x="5722374" y="2563760"/>
              <a:ext cx="388374" cy="2163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</p:grpSp>
      <p:sp>
        <p:nvSpPr>
          <p:cNvPr id="2" name="CasetăText 1">
            <a:extLst>
              <a:ext uri="{FF2B5EF4-FFF2-40B4-BE49-F238E27FC236}">
                <a16:creationId xmlns:a16="http://schemas.microsoft.com/office/drawing/2014/main" id="{33619835-8E63-4EE4-043B-B28C8AB50DB7}"/>
              </a:ext>
            </a:extLst>
          </p:cNvPr>
          <p:cNvSpPr txBox="1"/>
          <p:nvPr/>
        </p:nvSpPr>
        <p:spPr>
          <a:xfrm>
            <a:off x="4975991" y="2266294"/>
            <a:ext cx="5662447" cy="206210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o-RO" sz="3200" b="1" i="1" dirty="0">
                <a:solidFill>
                  <a:schemeClr val="bg1"/>
                </a:solidFill>
                <a:latin typeface="Consolas"/>
                <a:ea typeface="+mn-lt"/>
                <a:cs typeface="+mn-lt"/>
              </a:rPr>
              <a:t>Implementare de senzor de temperatura pentru sporirea </a:t>
            </a:r>
            <a:r>
              <a:rPr lang="ro-RO" sz="3200" b="1" i="1" dirty="0" err="1">
                <a:solidFill>
                  <a:schemeClr val="bg1"/>
                </a:solidFill>
                <a:latin typeface="Consolas"/>
                <a:ea typeface="+mn-lt"/>
                <a:cs typeface="+mn-lt"/>
              </a:rPr>
              <a:t>calitatii</a:t>
            </a:r>
            <a:r>
              <a:rPr lang="ro-RO" sz="3200" b="1" i="1" dirty="0">
                <a:solidFill>
                  <a:schemeClr val="bg1"/>
                </a:solidFill>
                <a:latin typeface="Consolas"/>
                <a:ea typeface="+mn-lt"/>
                <a:cs typeface="+mn-lt"/>
              </a:rPr>
              <a:t> </a:t>
            </a:r>
            <a:r>
              <a:rPr lang="ro-RO" sz="3200" b="1" i="1" dirty="0" err="1">
                <a:solidFill>
                  <a:schemeClr val="bg1"/>
                </a:solidFill>
                <a:latin typeface="Consolas"/>
                <a:ea typeface="+mn-lt"/>
                <a:cs typeface="+mn-lt"/>
              </a:rPr>
              <a:t>masuratorii</a:t>
            </a:r>
            <a:endParaRPr lang="ro-RO" sz="3200" b="1" i="1" dirty="0" err="1">
              <a:solidFill>
                <a:schemeClr val="bg1"/>
              </a:solidFill>
              <a:latin typeface="Consolas"/>
              <a:ea typeface="Calibri"/>
              <a:cs typeface="Calibri"/>
            </a:endParaRPr>
          </a:p>
        </p:txBody>
      </p:sp>
      <p:pic>
        <p:nvPicPr>
          <p:cNvPr id="4" name="Imagine 3" descr="O imagine care conține clipart, Grafică, simbol, cerc&#10;&#10;Descriere generată automat">
            <a:extLst>
              <a:ext uri="{FF2B5EF4-FFF2-40B4-BE49-F238E27FC236}">
                <a16:creationId xmlns:a16="http://schemas.microsoft.com/office/drawing/2014/main" id="{341A122E-0D91-0F96-0BDE-4C0381C8CF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3320000">
            <a:off x="10732433" y="5726206"/>
            <a:ext cx="1014133" cy="991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5065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63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ine 17" descr="O imagine care conține acva, Turcoaz, Teal, albastru&#10;&#10;Descriere generată automat">
            <a:extLst>
              <a:ext uri="{FF2B5EF4-FFF2-40B4-BE49-F238E27FC236}">
                <a16:creationId xmlns:a16="http://schemas.microsoft.com/office/drawing/2014/main" id="{98A89201-527D-8BCC-2BFF-A5D5FBB4EA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9" y="13240"/>
            <a:ext cx="12203501" cy="6862671"/>
          </a:xfrm>
          <a:prstGeom prst="rect">
            <a:avLst/>
          </a:prstGeom>
        </p:spPr>
      </p:pic>
      <p:sp>
        <p:nvSpPr>
          <p:cNvPr id="48" name="Dreptunghi: colțuri rotunjite 47">
            <a:extLst>
              <a:ext uri="{FF2B5EF4-FFF2-40B4-BE49-F238E27FC236}">
                <a16:creationId xmlns:a16="http://schemas.microsoft.com/office/drawing/2014/main" id="{1DC0DD35-84AB-584C-D5B9-4E0416C1FBEC}"/>
              </a:ext>
            </a:extLst>
          </p:cNvPr>
          <p:cNvSpPr/>
          <p:nvPr/>
        </p:nvSpPr>
        <p:spPr>
          <a:xfrm>
            <a:off x="238124" y="5672976"/>
            <a:ext cx="11710147" cy="1008531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pic>
        <p:nvPicPr>
          <p:cNvPr id="31" name="Imagine 30" descr="O imagine care conține Font, text, Grafică, tipografie&#10;&#10;Descriere generată automat">
            <a:extLst>
              <a:ext uri="{FF2B5EF4-FFF2-40B4-BE49-F238E27FC236}">
                <a16:creationId xmlns:a16="http://schemas.microsoft.com/office/drawing/2014/main" id="{8B993A2B-20A3-27E6-8498-355BDBC96B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7327" y="2978"/>
            <a:ext cx="7847162" cy="1392692"/>
          </a:xfrm>
          <a:prstGeom prst="rect">
            <a:avLst/>
          </a:prstGeom>
        </p:spPr>
      </p:pic>
      <p:grpSp>
        <p:nvGrpSpPr>
          <p:cNvPr id="70" name="Grupare 69">
            <a:extLst>
              <a:ext uri="{FF2B5EF4-FFF2-40B4-BE49-F238E27FC236}">
                <a16:creationId xmlns:a16="http://schemas.microsoft.com/office/drawing/2014/main" id="{B645AF57-31D3-1F51-2AC1-B4E30A022FEB}"/>
              </a:ext>
            </a:extLst>
          </p:cNvPr>
          <p:cNvGrpSpPr/>
          <p:nvPr/>
        </p:nvGrpSpPr>
        <p:grpSpPr>
          <a:xfrm>
            <a:off x="4730618" y="5841043"/>
            <a:ext cx="597682" cy="653642"/>
            <a:chOff x="4064708" y="1377731"/>
            <a:chExt cx="3482009" cy="2648606"/>
          </a:xfrm>
        </p:grpSpPr>
        <p:cxnSp>
          <p:nvCxnSpPr>
            <p:cNvPr id="68" name="Conector drept cu săgeată 67">
              <a:extLst>
                <a:ext uri="{FF2B5EF4-FFF2-40B4-BE49-F238E27FC236}">
                  <a16:creationId xmlns:a16="http://schemas.microsoft.com/office/drawing/2014/main" id="{F4E8CAA3-962C-5665-7E42-A46AC9C51CFE}"/>
                </a:ext>
              </a:extLst>
            </p:cNvPr>
            <p:cNvCxnSpPr/>
            <p:nvPr/>
          </p:nvCxnSpPr>
          <p:spPr>
            <a:xfrm flipH="1">
              <a:off x="4433614" y="1377731"/>
              <a:ext cx="22772" cy="2648606"/>
            </a:xfrm>
            <a:prstGeom prst="straightConnector1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ector drept cu săgeată 68">
              <a:extLst>
                <a:ext uri="{FF2B5EF4-FFF2-40B4-BE49-F238E27FC236}">
                  <a16:creationId xmlns:a16="http://schemas.microsoft.com/office/drawing/2014/main" id="{8260F10E-2F8F-DB28-318B-6888E2223D5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064708" y="3657432"/>
              <a:ext cx="3482009" cy="6297"/>
            </a:xfrm>
            <a:prstGeom prst="straightConnector1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upare 73">
            <a:extLst>
              <a:ext uri="{FF2B5EF4-FFF2-40B4-BE49-F238E27FC236}">
                <a16:creationId xmlns:a16="http://schemas.microsoft.com/office/drawing/2014/main" id="{3BA5235C-8616-58C7-19F4-0BC497B206B6}"/>
              </a:ext>
            </a:extLst>
          </p:cNvPr>
          <p:cNvGrpSpPr/>
          <p:nvPr/>
        </p:nvGrpSpPr>
        <p:grpSpPr>
          <a:xfrm rot="12780000">
            <a:off x="4739656" y="6025406"/>
            <a:ext cx="109410" cy="240247"/>
            <a:chOff x="5538231" y="2992709"/>
            <a:chExt cx="499159" cy="750970"/>
          </a:xfrm>
        </p:grpSpPr>
        <p:cxnSp>
          <p:nvCxnSpPr>
            <p:cNvPr id="72" name="Conector drept cu săgeată 71">
              <a:extLst>
                <a:ext uri="{FF2B5EF4-FFF2-40B4-BE49-F238E27FC236}">
                  <a16:creationId xmlns:a16="http://schemas.microsoft.com/office/drawing/2014/main" id="{999035AC-121F-BC0D-2EF8-FAD071374E6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38231" y="2992709"/>
              <a:ext cx="471591" cy="727218"/>
            </a:xfrm>
            <a:prstGeom prst="straightConnector1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3CD853BC-19C9-D763-3E0A-BDE52BE20079}"/>
                </a:ext>
              </a:extLst>
            </p:cNvPr>
            <p:cNvSpPr/>
            <p:nvPr/>
          </p:nvSpPr>
          <p:spPr>
            <a:xfrm>
              <a:off x="5960159" y="3658760"/>
              <a:ext cx="77231" cy="849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</p:grpSp>
      <p:grpSp>
        <p:nvGrpSpPr>
          <p:cNvPr id="78" name="Grupare 77">
            <a:extLst>
              <a:ext uri="{FF2B5EF4-FFF2-40B4-BE49-F238E27FC236}">
                <a16:creationId xmlns:a16="http://schemas.microsoft.com/office/drawing/2014/main" id="{3106E251-6E6A-5A4B-5482-A3846FD1634A}"/>
              </a:ext>
            </a:extLst>
          </p:cNvPr>
          <p:cNvGrpSpPr/>
          <p:nvPr/>
        </p:nvGrpSpPr>
        <p:grpSpPr>
          <a:xfrm rot="20160000">
            <a:off x="4737188" y="6011017"/>
            <a:ext cx="121401" cy="386860"/>
            <a:chOff x="5023352" y="2965249"/>
            <a:chExt cx="553865" cy="1209257"/>
          </a:xfrm>
        </p:grpSpPr>
        <p:cxnSp>
          <p:nvCxnSpPr>
            <p:cNvPr id="76" name="Conector drept cu săgeată 75">
              <a:extLst>
                <a:ext uri="{FF2B5EF4-FFF2-40B4-BE49-F238E27FC236}">
                  <a16:creationId xmlns:a16="http://schemas.microsoft.com/office/drawing/2014/main" id="{EC4544D0-D5A4-BF29-B296-88B59BE8DE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3352" y="2987497"/>
              <a:ext cx="523080" cy="1187009"/>
            </a:xfrm>
            <a:prstGeom prst="straightConnector1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EC030FD0-B22A-74A7-32E7-A9B09C558AF7}"/>
                </a:ext>
              </a:extLst>
            </p:cNvPr>
            <p:cNvSpPr/>
            <p:nvPr/>
          </p:nvSpPr>
          <p:spPr>
            <a:xfrm>
              <a:off x="5499986" y="2965249"/>
              <a:ext cx="77231" cy="849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</p:grpSp>
      <p:grpSp>
        <p:nvGrpSpPr>
          <p:cNvPr id="82" name="Grupare 81">
            <a:extLst>
              <a:ext uri="{FF2B5EF4-FFF2-40B4-BE49-F238E27FC236}">
                <a16:creationId xmlns:a16="http://schemas.microsoft.com/office/drawing/2014/main" id="{E103D23F-78C6-DB1E-FA11-33398C803332}"/>
              </a:ext>
            </a:extLst>
          </p:cNvPr>
          <p:cNvGrpSpPr/>
          <p:nvPr/>
        </p:nvGrpSpPr>
        <p:grpSpPr>
          <a:xfrm rot="17580000">
            <a:off x="4636331" y="6137604"/>
            <a:ext cx="314112" cy="96759"/>
            <a:chOff x="5988749" y="3269544"/>
            <a:chExt cx="981858" cy="441443"/>
          </a:xfrm>
        </p:grpSpPr>
        <p:cxnSp>
          <p:nvCxnSpPr>
            <p:cNvPr id="80" name="Conector drept cu săgeată 79">
              <a:extLst>
                <a:ext uri="{FF2B5EF4-FFF2-40B4-BE49-F238E27FC236}">
                  <a16:creationId xmlns:a16="http://schemas.microsoft.com/office/drawing/2014/main" id="{BA1225CC-E13A-4E91-7EFB-0E3578ABB70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88749" y="3305945"/>
              <a:ext cx="957508" cy="405042"/>
            </a:xfrm>
            <a:prstGeom prst="straightConnector1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6E84497D-9A06-6E23-D0F2-4F8C69F25298}"/>
                </a:ext>
              </a:extLst>
            </p:cNvPr>
            <p:cNvSpPr/>
            <p:nvPr/>
          </p:nvSpPr>
          <p:spPr>
            <a:xfrm>
              <a:off x="6893376" y="3269544"/>
              <a:ext cx="77231" cy="849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</p:grpSp>
      <p:grpSp>
        <p:nvGrpSpPr>
          <p:cNvPr id="86" name="Grupare 85">
            <a:extLst>
              <a:ext uri="{FF2B5EF4-FFF2-40B4-BE49-F238E27FC236}">
                <a16:creationId xmlns:a16="http://schemas.microsoft.com/office/drawing/2014/main" id="{5D08B4C4-9176-677E-C6A0-0A8C8D1A244B}"/>
              </a:ext>
            </a:extLst>
          </p:cNvPr>
          <p:cNvGrpSpPr/>
          <p:nvPr/>
        </p:nvGrpSpPr>
        <p:grpSpPr>
          <a:xfrm rot="17880000">
            <a:off x="4641137" y="6159549"/>
            <a:ext cx="302394" cy="114539"/>
            <a:chOff x="5016916" y="3220268"/>
            <a:chExt cx="945229" cy="522562"/>
          </a:xfrm>
        </p:grpSpPr>
        <p:cxnSp>
          <p:nvCxnSpPr>
            <p:cNvPr id="84" name="Conector drept cu săgeată 83">
              <a:extLst>
                <a:ext uri="{FF2B5EF4-FFF2-40B4-BE49-F238E27FC236}">
                  <a16:creationId xmlns:a16="http://schemas.microsoft.com/office/drawing/2014/main" id="{4B59DF53-1723-BAB8-B6BD-81712C1B8C4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16916" y="3252868"/>
              <a:ext cx="934981" cy="489962"/>
            </a:xfrm>
            <a:prstGeom prst="straightConnector1">
              <a:avLst/>
            </a:prstGeom>
            <a:ln w="5715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66F5C8B8-7459-0B14-5F8D-0520DEF9E2C5}"/>
                </a:ext>
              </a:extLst>
            </p:cNvPr>
            <p:cNvSpPr/>
            <p:nvPr/>
          </p:nvSpPr>
          <p:spPr>
            <a:xfrm>
              <a:off x="5884914" y="3220268"/>
              <a:ext cx="77231" cy="849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</p:grpSp>
      <p:grpSp>
        <p:nvGrpSpPr>
          <p:cNvPr id="90" name="Grupare 89">
            <a:extLst>
              <a:ext uri="{FF2B5EF4-FFF2-40B4-BE49-F238E27FC236}">
                <a16:creationId xmlns:a16="http://schemas.microsoft.com/office/drawing/2014/main" id="{48D1A0E8-E50A-3E7D-7394-D372F79F840F}"/>
              </a:ext>
            </a:extLst>
          </p:cNvPr>
          <p:cNvGrpSpPr/>
          <p:nvPr/>
        </p:nvGrpSpPr>
        <p:grpSpPr>
          <a:xfrm rot="19800000">
            <a:off x="4750160" y="6092549"/>
            <a:ext cx="95013" cy="224209"/>
            <a:chOff x="6322332" y="3198206"/>
            <a:chExt cx="437402" cy="747973"/>
          </a:xfrm>
        </p:grpSpPr>
        <p:cxnSp>
          <p:nvCxnSpPr>
            <p:cNvPr id="88" name="Conector drept cu săgeată 87">
              <a:extLst>
                <a:ext uri="{FF2B5EF4-FFF2-40B4-BE49-F238E27FC236}">
                  <a16:creationId xmlns:a16="http://schemas.microsoft.com/office/drawing/2014/main" id="{C2B3B65C-59E9-806E-4E10-3143EF02CA2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22332" y="3235177"/>
              <a:ext cx="398381" cy="711002"/>
            </a:xfrm>
            <a:prstGeom prst="straightConnector1">
              <a:avLst/>
            </a:prstGeom>
            <a:ln w="5715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2FF4C5C3-EBE9-0CA2-7739-A7B2B7E46615}"/>
                </a:ext>
              </a:extLst>
            </p:cNvPr>
            <p:cNvSpPr/>
            <p:nvPr/>
          </p:nvSpPr>
          <p:spPr>
            <a:xfrm>
              <a:off x="6682503" y="3198206"/>
              <a:ext cx="77231" cy="849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</p:grpSp>
      <p:grpSp>
        <p:nvGrpSpPr>
          <p:cNvPr id="94" name="Grupare 93">
            <a:extLst>
              <a:ext uri="{FF2B5EF4-FFF2-40B4-BE49-F238E27FC236}">
                <a16:creationId xmlns:a16="http://schemas.microsoft.com/office/drawing/2014/main" id="{8A354FD5-FF07-8B40-F9CC-9A797FBCAB1B}"/>
              </a:ext>
            </a:extLst>
          </p:cNvPr>
          <p:cNvGrpSpPr/>
          <p:nvPr/>
        </p:nvGrpSpPr>
        <p:grpSpPr>
          <a:xfrm rot="14040000">
            <a:off x="4689145" y="6129318"/>
            <a:ext cx="216992" cy="112088"/>
            <a:chOff x="6689844" y="3232636"/>
            <a:chExt cx="678279" cy="511377"/>
          </a:xfrm>
        </p:grpSpPr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471B799B-8969-A820-E9B7-943178A6C94F}"/>
                </a:ext>
              </a:extLst>
            </p:cNvPr>
            <p:cNvSpPr/>
            <p:nvPr/>
          </p:nvSpPr>
          <p:spPr>
            <a:xfrm>
              <a:off x="7290892" y="3659094"/>
              <a:ext cx="77231" cy="849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  <p:cxnSp>
          <p:nvCxnSpPr>
            <p:cNvPr id="93" name="Conector drept cu săgeată 92">
              <a:extLst>
                <a:ext uri="{FF2B5EF4-FFF2-40B4-BE49-F238E27FC236}">
                  <a16:creationId xmlns:a16="http://schemas.microsoft.com/office/drawing/2014/main" id="{99074646-AA7F-77C6-F39D-D5B36222231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89844" y="3232636"/>
              <a:ext cx="628989" cy="455965"/>
            </a:xfrm>
            <a:prstGeom prst="straightConnector1">
              <a:avLst/>
            </a:prstGeom>
            <a:ln w="5715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upare 97">
            <a:extLst>
              <a:ext uri="{FF2B5EF4-FFF2-40B4-BE49-F238E27FC236}">
                <a16:creationId xmlns:a16="http://schemas.microsoft.com/office/drawing/2014/main" id="{2BC7AAAE-489D-1643-1D97-679786BA63AC}"/>
              </a:ext>
            </a:extLst>
          </p:cNvPr>
          <p:cNvGrpSpPr/>
          <p:nvPr/>
        </p:nvGrpSpPr>
        <p:grpSpPr>
          <a:xfrm rot="19860000">
            <a:off x="4748463" y="5857888"/>
            <a:ext cx="104462" cy="274192"/>
            <a:chOff x="6931620" y="2464698"/>
            <a:chExt cx="476584" cy="857075"/>
          </a:xfrm>
        </p:grpSpPr>
        <p:cxnSp>
          <p:nvCxnSpPr>
            <p:cNvPr id="96" name="Conector drept cu săgeată 95">
              <a:extLst>
                <a:ext uri="{FF2B5EF4-FFF2-40B4-BE49-F238E27FC236}">
                  <a16:creationId xmlns:a16="http://schemas.microsoft.com/office/drawing/2014/main" id="{32536274-E976-4E4B-6BEC-541DE8EFB9F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31620" y="2516901"/>
              <a:ext cx="442630" cy="804872"/>
            </a:xfrm>
            <a:prstGeom prst="straightConnector1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F027E4B5-F493-AAB5-CDC3-21901FE26D57}"/>
                </a:ext>
              </a:extLst>
            </p:cNvPr>
            <p:cNvSpPr/>
            <p:nvPr/>
          </p:nvSpPr>
          <p:spPr>
            <a:xfrm>
              <a:off x="7330973" y="2464698"/>
              <a:ext cx="77231" cy="849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</p:grpSp>
      <p:grpSp>
        <p:nvGrpSpPr>
          <p:cNvPr id="102" name="Grupare 101">
            <a:extLst>
              <a:ext uri="{FF2B5EF4-FFF2-40B4-BE49-F238E27FC236}">
                <a16:creationId xmlns:a16="http://schemas.microsoft.com/office/drawing/2014/main" id="{EB5F2500-BB81-0086-34C7-365A37F89903}"/>
              </a:ext>
            </a:extLst>
          </p:cNvPr>
          <p:cNvGrpSpPr/>
          <p:nvPr/>
        </p:nvGrpSpPr>
        <p:grpSpPr>
          <a:xfrm rot="12720000">
            <a:off x="4745644" y="6104912"/>
            <a:ext cx="98912" cy="222914"/>
            <a:chOff x="5911517" y="3236851"/>
            <a:chExt cx="451267" cy="696790"/>
          </a:xfrm>
        </p:grpSpPr>
        <p:cxnSp>
          <p:nvCxnSpPr>
            <p:cNvPr id="100" name="Conector drept cu săgeată 99">
              <a:extLst>
                <a:ext uri="{FF2B5EF4-FFF2-40B4-BE49-F238E27FC236}">
                  <a16:creationId xmlns:a16="http://schemas.microsoft.com/office/drawing/2014/main" id="{AFAB07FA-90D5-6FF7-D599-83D87B764A2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911517" y="3236851"/>
              <a:ext cx="436193" cy="681220"/>
            </a:xfrm>
            <a:prstGeom prst="straightConnector1">
              <a:avLst/>
            </a:prstGeom>
            <a:ln w="5715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43AADCB5-A53D-81ED-95AF-F6A1354A9490}"/>
                </a:ext>
              </a:extLst>
            </p:cNvPr>
            <p:cNvSpPr/>
            <p:nvPr/>
          </p:nvSpPr>
          <p:spPr>
            <a:xfrm>
              <a:off x="6285553" y="3848722"/>
              <a:ext cx="77231" cy="849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</p:grpSp>
      <p:sp>
        <p:nvSpPr>
          <p:cNvPr id="127" name="Dreptunghi 126">
            <a:extLst>
              <a:ext uri="{FF2B5EF4-FFF2-40B4-BE49-F238E27FC236}">
                <a16:creationId xmlns:a16="http://schemas.microsoft.com/office/drawing/2014/main" id="{3A3D4099-13F1-6990-0AEE-3FEA0AFC494D}"/>
              </a:ext>
            </a:extLst>
          </p:cNvPr>
          <p:cNvSpPr/>
          <p:nvPr/>
        </p:nvSpPr>
        <p:spPr>
          <a:xfrm>
            <a:off x="6055544" y="6289440"/>
            <a:ext cx="19078" cy="804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29" name="Dreptunghi 128">
            <a:extLst>
              <a:ext uri="{FF2B5EF4-FFF2-40B4-BE49-F238E27FC236}">
                <a16:creationId xmlns:a16="http://schemas.microsoft.com/office/drawing/2014/main" id="{3231B564-F4FF-BF76-C9B8-5C22D83AB897}"/>
              </a:ext>
            </a:extLst>
          </p:cNvPr>
          <p:cNvSpPr/>
          <p:nvPr/>
        </p:nvSpPr>
        <p:spPr>
          <a:xfrm>
            <a:off x="6055543" y="6209038"/>
            <a:ext cx="19078" cy="804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31" name="Dreptunghi 130">
            <a:extLst>
              <a:ext uri="{FF2B5EF4-FFF2-40B4-BE49-F238E27FC236}">
                <a16:creationId xmlns:a16="http://schemas.microsoft.com/office/drawing/2014/main" id="{FD17C769-44C0-9429-3EC6-4B7D219FC241}"/>
              </a:ext>
            </a:extLst>
          </p:cNvPr>
          <p:cNvSpPr/>
          <p:nvPr/>
        </p:nvSpPr>
        <p:spPr>
          <a:xfrm>
            <a:off x="6110769" y="6289440"/>
            <a:ext cx="19078" cy="804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33" name="Dreptunghi 132">
            <a:extLst>
              <a:ext uri="{FF2B5EF4-FFF2-40B4-BE49-F238E27FC236}">
                <a16:creationId xmlns:a16="http://schemas.microsoft.com/office/drawing/2014/main" id="{C8A15E70-2224-4E34-189B-76B0A5FCF1DF}"/>
              </a:ext>
            </a:extLst>
          </p:cNvPr>
          <p:cNvSpPr/>
          <p:nvPr/>
        </p:nvSpPr>
        <p:spPr>
          <a:xfrm>
            <a:off x="6110769" y="6209038"/>
            <a:ext cx="19078" cy="804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35" name="Dreptunghi 134">
            <a:extLst>
              <a:ext uri="{FF2B5EF4-FFF2-40B4-BE49-F238E27FC236}">
                <a16:creationId xmlns:a16="http://schemas.microsoft.com/office/drawing/2014/main" id="{FFE354CB-54FC-5EAE-2FDD-CF1306154D20}"/>
              </a:ext>
            </a:extLst>
          </p:cNvPr>
          <p:cNvSpPr/>
          <p:nvPr/>
        </p:nvSpPr>
        <p:spPr>
          <a:xfrm>
            <a:off x="6055544" y="6063922"/>
            <a:ext cx="74304" cy="145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37" name="Dreptunghi 136">
            <a:extLst>
              <a:ext uri="{FF2B5EF4-FFF2-40B4-BE49-F238E27FC236}">
                <a16:creationId xmlns:a16="http://schemas.microsoft.com/office/drawing/2014/main" id="{26D39E0C-AE19-CEE6-FB5A-46752267CA0B}"/>
              </a:ext>
            </a:extLst>
          </p:cNvPr>
          <p:cNvSpPr/>
          <p:nvPr/>
        </p:nvSpPr>
        <p:spPr>
          <a:xfrm>
            <a:off x="6129847" y="6063922"/>
            <a:ext cx="19078" cy="725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39" name="Dreptunghi 138">
            <a:extLst>
              <a:ext uri="{FF2B5EF4-FFF2-40B4-BE49-F238E27FC236}">
                <a16:creationId xmlns:a16="http://schemas.microsoft.com/office/drawing/2014/main" id="{F2E75633-18F8-C9F6-8DD9-95B1935B2C5D}"/>
              </a:ext>
            </a:extLst>
          </p:cNvPr>
          <p:cNvSpPr/>
          <p:nvPr/>
        </p:nvSpPr>
        <p:spPr>
          <a:xfrm>
            <a:off x="6036465" y="6063922"/>
            <a:ext cx="19078" cy="725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41" name="Dreptunghi 140">
            <a:extLst>
              <a:ext uri="{FF2B5EF4-FFF2-40B4-BE49-F238E27FC236}">
                <a16:creationId xmlns:a16="http://schemas.microsoft.com/office/drawing/2014/main" id="{FCAA4A4B-867D-B335-E185-5BD4A5ECCC2F}"/>
              </a:ext>
            </a:extLst>
          </p:cNvPr>
          <p:cNvSpPr/>
          <p:nvPr/>
        </p:nvSpPr>
        <p:spPr>
          <a:xfrm>
            <a:off x="6129847" y="6136480"/>
            <a:ext cx="19078" cy="725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43" name="Dreptunghi 142">
            <a:extLst>
              <a:ext uri="{FF2B5EF4-FFF2-40B4-BE49-F238E27FC236}">
                <a16:creationId xmlns:a16="http://schemas.microsoft.com/office/drawing/2014/main" id="{7B447825-EC54-78ED-7C37-CE4DFCC96B79}"/>
              </a:ext>
            </a:extLst>
          </p:cNvPr>
          <p:cNvSpPr/>
          <p:nvPr/>
        </p:nvSpPr>
        <p:spPr>
          <a:xfrm>
            <a:off x="6036465" y="6136480"/>
            <a:ext cx="19078" cy="725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67CBD2F3-EA09-2117-283B-6470C286067A}"/>
              </a:ext>
            </a:extLst>
          </p:cNvPr>
          <p:cNvSpPr/>
          <p:nvPr/>
        </p:nvSpPr>
        <p:spPr>
          <a:xfrm>
            <a:off x="6050774" y="5967587"/>
            <a:ext cx="83341" cy="8824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pic>
        <p:nvPicPr>
          <p:cNvPr id="148" name="Imagine 147" descr="O imagine care conține cerc, Grafică, alb și negru&#10;&#10;Descriere generată automat">
            <a:extLst>
              <a:ext uri="{FF2B5EF4-FFF2-40B4-BE49-F238E27FC236}">
                <a16:creationId xmlns:a16="http://schemas.microsoft.com/office/drawing/2014/main" id="{C7CA3244-8FF1-81DC-A91A-C9847475D6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01998" y="5810482"/>
            <a:ext cx="704234" cy="705840"/>
          </a:xfrm>
          <a:prstGeom prst="rect">
            <a:avLst/>
          </a:prstGeom>
        </p:spPr>
      </p:pic>
      <p:grpSp>
        <p:nvGrpSpPr>
          <p:cNvPr id="152" name="Grupare 151">
            <a:extLst>
              <a:ext uri="{FF2B5EF4-FFF2-40B4-BE49-F238E27FC236}">
                <a16:creationId xmlns:a16="http://schemas.microsoft.com/office/drawing/2014/main" id="{0AF931AE-7F82-6781-3713-2BF34AEA046C}"/>
              </a:ext>
            </a:extLst>
          </p:cNvPr>
          <p:cNvGrpSpPr/>
          <p:nvPr/>
        </p:nvGrpSpPr>
        <p:grpSpPr>
          <a:xfrm>
            <a:off x="7119276" y="6090469"/>
            <a:ext cx="70711" cy="144171"/>
            <a:chOff x="6019852" y="3266105"/>
            <a:chExt cx="152848" cy="311258"/>
          </a:xfrm>
        </p:grpSpPr>
        <p:sp>
          <p:nvSpPr>
            <p:cNvPr id="150" name="Dreptunghi 149">
              <a:extLst>
                <a:ext uri="{FF2B5EF4-FFF2-40B4-BE49-F238E27FC236}">
                  <a16:creationId xmlns:a16="http://schemas.microsoft.com/office/drawing/2014/main" id="{427F0017-0749-0F5A-7657-78F1A2A5660A}"/>
                </a:ext>
              </a:extLst>
            </p:cNvPr>
            <p:cNvSpPr/>
            <p:nvPr/>
          </p:nvSpPr>
          <p:spPr>
            <a:xfrm>
              <a:off x="6048230" y="3496228"/>
              <a:ext cx="96069" cy="8113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  <p:sp>
          <p:nvSpPr>
            <p:cNvPr id="151" name="Trapez 150">
              <a:extLst>
                <a:ext uri="{FF2B5EF4-FFF2-40B4-BE49-F238E27FC236}">
                  <a16:creationId xmlns:a16="http://schemas.microsoft.com/office/drawing/2014/main" id="{59B85945-A5B0-77CD-2FEA-9D270F666CD6}"/>
                </a:ext>
              </a:extLst>
            </p:cNvPr>
            <p:cNvSpPr/>
            <p:nvPr/>
          </p:nvSpPr>
          <p:spPr>
            <a:xfrm flipV="1">
              <a:off x="6019852" y="3266105"/>
              <a:ext cx="152848" cy="214242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</p:grpSp>
      <p:sp>
        <p:nvSpPr>
          <p:cNvPr id="155" name="Dreptunghi: colțuri rotunjite 154">
            <a:extLst>
              <a:ext uri="{FF2B5EF4-FFF2-40B4-BE49-F238E27FC236}">
                <a16:creationId xmlns:a16="http://schemas.microsoft.com/office/drawing/2014/main" id="{CED93591-1482-7FAA-7BE2-D93CF7A85A8E}"/>
              </a:ext>
            </a:extLst>
          </p:cNvPr>
          <p:cNvSpPr/>
          <p:nvPr/>
        </p:nvSpPr>
        <p:spPr>
          <a:xfrm>
            <a:off x="7901949" y="6007775"/>
            <a:ext cx="626628" cy="544316"/>
          </a:xfrm>
          <a:prstGeom prst="roundRect">
            <a:avLst/>
          </a:prstGeom>
          <a:solidFill>
            <a:schemeClr val="bg1"/>
          </a:solidFill>
          <a:ln w="57150">
            <a:noFill/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57" name="Trapez 156">
            <a:extLst>
              <a:ext uri="{FF2B5EF4-FFF2-40B4-BE49-F238E27FC236}">
                <a16:creationId xmlns:a16="http://schemas.microsoft.com/office/drawing/2014/main" id="{FC952DD7-B953-A352-375C-3003DDE6305B}"/>
              </a:ext>
            </a:extLst>
          </p:cNvPr>
          <p:cNvSpPr/>
          <p:nvPr/>
        </p:nvSpPr>
        <p:spPr>
          <a:xfrm rot="21000000" flipV="1">
            <a:off x="8251010" y="6047739"/>
            <a:ext cx="124064" cy="151761"/>
          </a:xfrm>
          <a:prstGeom prst="trapezoi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59" name="Trapez 158">
            <a:extLst>
              <a:ext uri="{FF2B5EF4-FFF2-40B4-BE49-F238E27FC236}">
                <a16:creationId xmlns:a16="http://schemas.microsoft.com/office/drawing/2014/main" id="{33D243FA-770C-2E95-1812-851AFFAF0E44}"/>
              </a:ext>
            </a:extLst>
          </p:cNvPr>
          <p:cNvSpPr/>
          <p:nvPr/>
        </p:nvSpPr>
        <p:spPr>
          <a:xfrm rot="5700000" flipV="1">
            <a:off x="8329050" y="6123681"/>
            <a:ext cx="119385" cy="157708"/>
          </a:xfrm>
          <a:prstGeom prst="trapezoi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61" name="Trapez 160">
            <a:extLst>
              <a:ext uri="{FF2B5EF4-FFF2-40B4-BE49-F238E27FC236}">
                <a16:creationId xmlns:a16="http://schemas.microsoft.com/office/drawing/2014/main" id="{38FB9EC3-361D-BB20-5514-C9508A98D99F}"/>
              </a:ext>
            </a:extLst>
          </p:cNvPr>
          <p:cNvSpPr/>
          <p:nvPr/>
        </p:nvSpPr>
        <p:spPr>
          <a:xfrm rot="2160000" flipV="1">
            <a:off x="8286758" y="6096302"/>
            <a:ext cx="124064" cy="151761"/>
          </a:xfrm>
          <a:prstGeom prst="trapezoi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63" name="Arc plin 162">
            <a:extLst>
              <a:ext uri="{FF2B5EF4-FFF2-40B4-BE49-F238E27FC236}">
                <a16:creationId xmlns:a16="http://schemas.microsoft.com/office/drawing/2014/main" id="{41D0264F-0A1D-10FE-27CE-DCE759B48325}"/>
              </a:ext>
            </a:extLst>
          </p:cNvPr>
          <p:cNvSpPr/>
          <p:nvPr/>
        </p:nvSpPr>
        <p:spPr>
          <a:xfrm>
            <a:off x="8002882" y="5771028"/>
            <a:ext cx="424761" cy="491706"/>
          </a:xfrm>
          <a:prstGeom prst="blockArc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>
              <a:solidFill>
                <a:schemeClr val="tx1"/>
              </a:solidFill>
            </a:endParaRPr>
          </a:p>
        </p:txBody>
      </p:sp>
      <p:sp>
        <p:nvSpPr>
          <p:cNvPr id="37" name="Dreptunghi 36">
            <a:extLst>
              <a:ext uri="{FF2B5EF4-FFF2-40B4-BE49-F238E27FC236}">
                <a16:creationId xmlns:a16="http://schemas.microsoft.com/office/drawing/2014/main" id="{1700CED5-0979-37C1-61BD-FAF007C7C0C4}"/>
              </a:ext>
            </a:extLst>
          </p:cNvPr>
          <p:cNvSpPr/>
          <p:nvPr/>
        </p:nvSpPr>
        <p:spPr>
          <a:xfrm>
            <a:off x="637066" y="6007954"/>
            <a:ext cx="83407" cy="37076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o-RO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o-RO"/>
          </a:p>
        </p:txBody>
      </p:sp>
      <p:grpSp>
        <p:nvGrpSpPr>
          <p:cNvPr id="46" name="Grupare 45">
            <a:extLst>
              <a:ext uri="{FF2B5EF4-FFF2-40B4-BE49-F238E27FC236}">
                <a16:creationId xmlns:a16="http://schemas.microsoft.com/office/drawing/2014/main" id="{323D7884-E1A4-B684-19AD-8DE75A228479}"/>
              </a:ext>
            </a:extLst>
          </p:cNvPr>
          <p:cNvGrpSpPr/>
          <p:nvPr/>
        </p:nvGrpSpPr>
        <p:grpSpPr>
          <a:xfrm>
            <a:off x="526319" y="5765168"/>
            <a:ext cx="306009" cy="814964"/>
            <a:chOff x="5284519" y="1067938"/>
            <a:chExt cx="1622960" cy="4862301"/>
          </a:xfrm>
        </p:grpSpPr>
        <p:sp>
          <p:nvSpPr>
            <p:cNvPr id="39" name="Cerc: gol 38">
              <a:extLst>
                <a:ext uri="{FF2B5EF4-FFF2-40B4-BE49-F238E27FC236}">
                  <a16:creationId xmlns:a16="http://schemas.microsoft.com/office/drawing/2014/main" id="{6B5DBEB5-1575-A885-4A91-C3475FC2E553}"/>
                </a:ext>
              </a:extLst>
            </p:cNvPr>
            <p:cNvSpPr/>
            <p:nvPr/>
          </p:nvSpPr>
          <p:spPr>
            <a:xfrm>
              <a:off x="5284519" y="4327071"/>
              <a:ext cx="1622960" cy="1603168"/>
            </a:xfrm>
            <a:prstGeom prst="donu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o-RO">
                <a:solidFill>
                  <a:schemeClr val="tx1"/>
                </a:solidFill>
              </a:endParaRPr>
            </a:p>
          </p:txBody>
        </p:sp>
        <p:sp>
          <p:nvSpPr>
            <p:cNvPr id="40" name="Arc plin 39">
              <a:extLst>
                <a:ext uri="{FF2B5EF4-FFF2-40B4-BE49-F238E27FC236}">
                  <a16:creationId xmlns:a16="http://schemas.microsoft.com/office/drawing/2014/main" id="{76E91E79-B03D-481E-8138-980F2F85A34B}"/>
                </a:ext>
              </a:extLst>
            </p:cNvPr>
            <p:cNvSpPr/>
            <p:nvPr/>
          </p:nvSpPr>
          <p:spPr>
            <a:xfrm>
              <a:off x="5724895" y="1067938"/>
              <a:ext cx="742207" cy="1033727"/>
            </a:xfrm>
            <a:prstGeom prst="blockArc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>
                <a:solidFill>
                  <a:schemeClr val="tx1"/>
                </a:solidFill>
              </a:endParaRPr>
            </a:p>
          </p:txBody>
        </p:sp>
        <p:sp>
          <p:nvSpPr>
            <p:cNvPr id="41" name="Dreptunghi 40">
              <a:extLst>
                <a:ext uri="{FF2B5EF4-FFF2-40B4-BE49-F238E27FC236}">
                  <a16:creationId xmlns:a16="http://schemas.microsoft.com/office/drawing/2014/main" id="{A3184389-24CD-5D44-8714-D5C4C7AF9186}"/>
                </a:ext>
              </a:extLst>
            </p:cNvPr>
            <p:cNvSpPr/>
            <p:nvPr/>
          </p:nvSpPr>
          <p:spPr>
            <a:xfrm>
              <a:off x="5722375" y="1554201"/>
              <a:ext cx="183935" cy="30318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  <p:sp>
          <p:nvSpPr>
            <p:cNvPr id="42" name="Dreptunghi 41">
              <a:extLst>
                <a:ext uri="{FF2B5EF4-FFF2-40B4-BE49-F238E27FC236}">
                  <a16:creationId xmlns:a16="http://schemas.microsoft.com/office/drawing/2014/main" id="{B1D4E978-3A5C-89A7-4567-975945383634}"/>
                </a:ext>
              </a:extLst>
            </p:cNvPr>
            <p:cNvSpPr/>
            <p:nvPr/>
          </p:nvSpPr>
          <p:spPr>
            <a:xfrm>
              <a:off x="6279497" y="1554200"/>
              <a:ext cx="187232" cy="30318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  <p:sp>
          <p:nvSpPr>
            <p:cNvPr id="43" name="Dreptunghi 42">
              <a:extLst>
                <a:ext uri="{FF2B5EF4-FFF2-40B4-BE49-F238E27FC236}">
                  <a16:creationId xmlns:a16="http://schemas.microsoft.com/office/drawing/2014/main" id="{A64D3638-19B5-5080-3FA7-D481264901A8}"/>
                </a:ext>
              </a:extLst>
            </p:cNvPr>
            <p:cNvSpPr/>
            <p:nvPr/>
          </p:nvSpPr>
          <p:spPr>
            <a:xfrm>
              <a:off x="5722374" y="1846006"/>
              <a:ext cx="388374" cy="2163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  <p:sp>
          <p:nvSpPr>
            <p:cNvPr id="44" name="Dreptunghi 43">
              <a:extLst>
                <a:ext uri="{FF2B5EF4-FFF2-40B4-BE49-F238E27FC236}">
                  <a16:creationId xmlns:a16="http://schemas.microsoft.com/office/drawing/2014/main" id="{602924EA-173F-D15C-DDC1-ACD216F2B810}"/>
                </a:ext>
              </a:extLst>
            </p:cNvPr>
            <p:cNvSpPr/>
            <p:nvPr/>
          </p:nvSpPr>
          <p:spPr>
            <a:xfrm>
              <a:off x="5722373" y="2204883"/>
              <a:ext cx="388374" cy="2163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  <p:sp>
          <p:nvSpPr>
            <p:cNvPr id="45" name="Dreptunghi 44">
              <a:extLst>
                <a:ext uri="{FF2B5EF4-FFF2-40B4-BE49-F238E27FC236}">
                  <a16:creationId xmlns:a16="http://schemas.microsoft.com/office/drawing/2014/main" id="{DB5E44B5-007C-AC96-DD24-4619A78F4758}"/>
                </a:ext>
              </a:extLst>
            </p:cNvPr>
            <p:cNvSpPr/>
            <p:nvPr/>
          </p:nvSpPr>
          <p:spPr>
            <a:xfrm>
              <a:off x="5722374" y="2563760"/>
              <a:ext cx="388374" cy="2163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</p:grpSp>
      <p:pic>
        <p:nvPicPr>
          <p:cNvPr id="3" name="Imagine 2" descr="O imagine care conține clipart, Grafică, simbol, cerc&#10;&#10;Descriere generată automat">
            <a:extLst>
              <a:ext uri="{FF2B5EF4-FFF2-40B4-BE49-F238E27FC236}">
                <a16:creationId xmlns:a16="http://schemas.microsoft.com/office/drawing/2014/main" id="{35120ED1-ED76-9D90-F281-15A4690DEE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3320000">
            <a:off x="10732433" y="5726206"/>
            <a:ext cx="1014133" cy="991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0276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63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ine 17" descr="O imagine care conține acva, Turcoaz, Teal, albastru&#10;&#10;Descriere generată automat">
            <a:extLst>
              <a:ext uri="{FF2B5EF4-FFF2-40B4-BE49-F238E27FC236}">
                <a16:creationId xmlns:a16="http://schemas.microsoft.com/office/drawing/2014/main" id="{98A89201-527D-8BCC-2BFF-A5D5FBB4EA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9" y="13240"/>
            <a:ext cx="12203501" cy="6862671"/>
          </a:xfrm>
          <a:prstGeom prst="rect">
            <a:avLst/>
          </a:prstGeom>
        </p:spPr>
      </p:pic>
      <p:sp>
        <p:nvSpPr>
          <p:cNvPr id="130" name="Dreptunghi: colțuri rotunjite 129">
            <a:extLst>
              <a:ext uri="{FF2B5EF4-FFF2-40B4-BE49-F238E27FC236}">
                <a16:creationId xmlns:a16="http://schemas.microsoft.com/office/drawing/2014/main" id="{CE83974E-AFA3-05BD-FAB6-5F71CF8A299F}"/>
              </a:ext>
            </a:extLst>
          </p:cNvPr>
          <p:cNvSpPr/>
          <p:nvPr/>
        </p:nvSpPr>
        <p:spPr>
          <a:xfrm>
            <a:off x="238124" y="5672976"/>
            <a:ext cx="11710147" cy="1008531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pic>
        <p:nvPicPr>
          <p:cNvPr id="31" name="Imagine 30" descr="O imagine care conține Font, text, Grafică, tipografie&#10;&#10;Descriere generată automat">
            <a:extLst>
              <a:ext uri="{FF2B5EF4-FFF2-40B4-BE49-F238E27FC236}">
                <a16:creationId xmlns:a16="http://schemas.microsoft.com/office/drawing/2014/main" id="{8B993A2B-20A3-27E6-8498-355BDBC96B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7327" y="2978"/>
            <a:ext cx="7847162" cy="1392692"/>
          </a:xfrm>
          <a:prstGeom prst="rect">
            <a:avLst/>
          </a:prstGeom>
        </p:spPr>
      </p:pic>
      <p:sp>
        <p:nvSpPr>
          <p:cNvPr id="108" name="Dreptunghi: colțuri rotunjite 107">
            <a:extLst>
              <a:ext uri="{FF2B5EF4-FFF2-40B4-BE49-F238E27FC236}">
                <a16:creationId xmlns:a16="http://schemas.microsoft.com/office/drawing/2014/main" id="{0F041992-96C7-D5FF-291B-3E6A4E88BDC2}"/>
              </a:ext>
            </a:extLst>
          </p:cNvPr>
          <p:cNvSpPr/>
          <p:nvPr/>
        </p:nvSpPr>
        <p:spPr>
          <a:xfrm>
            <a:off x="1117785" y="1588434"/>
            <a:ext cx="3283323" cy="351864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27" name="Dreptunghi 126">
            <a:extLst>
              <a:ext uri="{FF2B5EF4-FFF2-40B4-BE49-F238E27FC236}">
                <a16:creationId xmlns:a16="http://schemas.microsoft.com/office/drawing/2014/main" id="{3A3D4099-13F1-6990-0AEE-3FEA0AFC494D}"/>
              </a:ext>
            </a:extLst>
          </p:cNvPr>
          <p:cNvSpPr/>
          <p:nvPr/>
        </p:nvSpPr>
        <p:spPr>
          <a:xfrm>
            <a:off x="6055544" y="6289440"/>
            <a:ext cx="19078" cy="804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29" name="Dreptunghi 128">
            <a:extLst>
              <a:ext uri="{FF2B5EF4-FFF2-40B4-BE49-F238E27FC236}">
                <a16:creationId xmlns:a16="http://schemas.microsoft.com/office/drawing/2014/main" id="{3231B564-F4FF-BF76-C9B8-5C22D83AB897}"/>
              </a:ext>
            </a:extLst>
          </p:cNvPr>
          <p:cNvSpPr/>
          <p:nvPr/>
        </p:nvSpPr>
        <p:spPr>
          <a:xfrm>
            <a:off x="6055543" y="6209038"/>
            <a:ext cx="19078" cy="804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31" name="Dreptunghi 130">
            <a:extLst>
              <a:ext uri="{FF2B5EF4-FFF2-40B4-BE49-F238E27FC236}">
                <a16:creationId xmlns:a16="http://schemas.microsoft.com/office/drawing/2014/main" id="{FD17C769-44C0-9429-3EC6-4B7D219FC241}"/>
              </a:ext>
            </a:extLst>
          </p:cNvPr>
          <p:cNvSpPr/>
          <p:nvPr/>
        </p:nvSpPr>
        <p:spPr>
          <a:xfrm>
            <a:off x="6110769" y="6289440"/>
            <a:ext cx="19078" cy="804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33" name="Dreptunghi 132">
            <a:extLst>
              <a:ext uri="{FF2B5EF4-FFF2-40B4-BE49-F238E27FC236}">
                <a16:creationId xmlns:a16="http://schemas.microsoft.com/office/drawing/2014/main" id="{C8A15E70-2224-4E34-189B-76B0A5FCF1DF}"/>
              </a:ext>
            </a:extLst>
          </p:cNvPr>
          <p:cNvSpPr/>
          <p:nvPr/>
        </p:nvSpPr>
        <p:spPr>
          <a:xfrm>
            <a:off x="6110769" y="6209038"/>
            <a:ext cx="19078" cy="804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35" name="Dreptunghi 134">
            <a:extLst>
              <a:ext uri="{FF2B5EF4-FFF2-40B4-BE49-F238E27FC236}">
                <a16:creationId xmlns:a16="http://schemas.microsoft.com/office/drawing/2014/main" id="{FFE354CB-54FC-5EAE-2FDD-CF1306154D20}"/>
              </a:ext>
            </a:extLst>
          </p:cNvPr>
          <p:cNvSpPr/>
          <p:nvPr/>
        </p:nvSpPr>
        <p:spPr>
          <a:xfrm>
            <a:off x="6055544" y="6063922"/>
            <a:ext cx="74304" cy="145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37" name="Dreptunghi 136">
            <a:extLst>
              <a:ext uri="{FF2B5EF4-FFF2-40B4-BE49-F238E27FC236}">
                <a16:creationId xmlns:a16="http://schemas.microsoft.com/office/drawing/2014/main" id="{26D39E0C-AE19-CEE6-FB5A-46752267CA0B}"/>
              </a:ext>
            </a:extLst>
          </p:cNvPr>
          <p:cNvSpPr/>
          <p:nvPr/>
        </p:nvSpPr>
        <p:spPr>
          <a:xfrm>
            <a:off x="6129847" y="6063922"/>
            <a:ext cx="19078" cy="725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39" name="Dreptunghi 138">
            <a:extLst>
              <a:ext uri="{FF2B5EF4-FFF2-40B4-BE49-F238E27FC236}">
                <a16:creationId xmlns:a16="http://schemas.microsoft.com/office/drawing/2014/main" id="{F2E75633-18F8-C9F6-8DD9-95B1935B2C5D}"/>
              </a:ext>
            </a:extLst>
          </p:cNvPr>
          <p:cNvSpPr/>
          <p:nvPr/>
        </p:nvSpPr>
        <p:spPr>
          <a:xfrm>
            <a:off x="6036465" y="6063922"/>
            <a:ext cx="19078" cy="725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41" name="Dreptunghi 140">
            <a:extLst>
              <a:ext uri="{FF2B5EF4-FFF2-40B4-BE49-F238E27FC236}">
                <a16:creationId xmlns:a16="http://schemas.microsoft.com/office/drawing/2014/main" id="{FCAA4A4B-867D-B335-E185-5BD4A5ECCC2F}"/>
              </a:ext>
            </a:extLst>
          </p:cNvPr>
          <p:cNvSpPr/>
          <p:nvPr/>
        </p:nvSpPr>
        <p:spPr>
          <a:xfrm>
            <a:off x="6129847" y="6136480"/>
            <a:ext cx="19078" cy="725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43" name="Dreptunghi 142">
            <a:extLst>
              <a:ext uri="{FF2B5EF4-FFF2-40B4-BE49-F238E27FC236}">
                <a16:creationId xmlns:a16="http://schemas.microsoft.com/office/drawing/2014/main" id="{7B447825-EC54-78ED-7C37-CE4DFCC96B79}"/>
              </a:ext>
            </a:extLst>
          </p:cNvPr>
          <p:cNvSpPr/>
          <p:nvPr/>
        </p:nvSpPr>
        <p:spPr>
          <a:xfrm>
            <a:off x="6036465" y="6136480"/>
            <a:ext cx="19078" cy="725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67CBD2F3-EA09-2117-283B-6470C286067A}"/>
              </a:ext>
            </a:extLst>
          </p:cNvPr>
          <p:cNvSpPr/>
          <p:nvPr/>
        </p:nvSpPr>
        <p:spPr>
          <a:xfrm>
            <a:off x="6050774" y="5967587"/>
            <a:ext cx="83341" cy="8824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pic>
        <p:nvPicPr>
          <p:cNvPr id="148" name="Imagine 147" descr="O imagine care conține cerc, Grafică, alb și negru&#10;&#10;Descriere generată automat">
            <a:extLst>
              <a:ext uri="{FF2B5EF4-FFF2-40B4-BE49-F238E27FC236}">
                <a16:creationId xmlns:a16="http://schemas.microsoft.com/office/drawing/2014/main" id="{C7CA3244-8FF1-81DC-A91A-C9847475D6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01998" y="5810482"/>
            <a:ext cx="704234" cy="705840"/>
          </a:xfrm>
          <a:prstGeom prst="rect">
            <a:avLst/>
          </a:prstGeom>
        </p:spPr>
      </p:pic>
      <p:grpSp>
        <p:nvGrpSpPr>
          <p:cNvPr id="152" name="Grupare 151">
            <a:extLst>
              <a:ext uri="{FF2B5EF4-FFF2-40B4-BE49-F238E27FC236}">
                <a16:creationId xmlns:a16="http://schemas.microsoft.com/office/drawing/2014/main" id="{0AF931AE-7F82-6781-3713-2BF34AEA046C}"/>
              </a:ext>
            </a:extLst>
          </p:cNvPr>
          <p:cNvGrpSpPr/>
          <p:nvPr/>
        </p:nvGrpSpPr>
        <p:grpSpPr>
          <a:xfrm>
            <a:off x="7119276" y="6090469"/>
            <a:ext cx="70711" cy="144171"/>
            <a:chOff x="6019852" y="3266105"/>
            <a:chExt cx="152848" cy="311258"/>
          </a:xfrm>
        </p:grpSpPr>
        <p:sp>
          <p:nvSpPr>
            <p:cNvPr id="150" name="Dreptunghi 149">
              <a:extLst>
                <a:ext uri="{FF2B5EF4-FFF2-40B4-BE49-F238E27FC236}">
                  <a16:creationId xmlns:a16="http://schemas.microsoft.com/office/drawing/2014/main" id="{427F0017-0749-0F5A-7657-78F1A2A5660A}"/>
                </a:ext>
              </a:extLst>
            </p:cNvPr>
            <p:cNvSpPr/>
            <p:nvPr/>
          </p:nvSpPr>
          <p:spPr>
            <a:xfrm>
              <a:off x="6048230" y="3496228"/>
              <a:ext cx="96069" cy="8113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  <p:sp>
          <p:nvSpPr>
            <p:cNvPr id="151" name="Trapez 150">
              <a:extLst>
                <a:ext uri="{FF2B5EF4-FFF2-40B4-BE49-F238E27FC236}">
                  <a16:creationId xmlns:a16="http://schemas.microsoft.com/office/drawing/2014/main" id="{59B85945-A5B0-77CD-2FEA-9D270F666CD6}"/>
                </a:ext>
              </a:extLst>
            </p:cNvPr>
            <p:cNvSpPr/>
            <p:nvPr/>
          </p:nvSpPr>
          <p:spPr>
            <a:xfrm flipV="1">
              <a:off x="6019852" y="3266105"/>
              <a:ext cx="152848" cy="214242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</p:grpSp>
      <p:sp>
        <p:nvSpPr>
          <p:cNvPr id="155" name="Dreptunghi: colțuri rotunjite 154">
            <a:extLst>
              <a:ext uri="{FF2B5EF4-FFF2-40B4-BE49-F238E27FC236}">
                <a16:creationId xmlns:a16="http://schemas.microsoft.com/office/drawing/2014/main" id="{CED93591-1482-7FAA-7BE2-D93CF7A85A8E}"/>
              </a:ext>
            </a:extLst>
          </p:cNvPr>
          <p:cNvSpPr/>
          <p:nvPr/>
        </p:nvSpPr>
        <p:spPr>
          <a:xfrm>
            <a:off x="7901949" y="6007775"/>
            <a:ext cx="626628" cy="544316"/>
          </a:xfrm>
          <a:prstGeom prst="roundRect">
            <a:avLst/>
          </a:prstGeom>
          <a:solidFill>
            <a:schemeClr val="bg1"/>
          </a:solidFill>
          <a:ln w="57150">
            <a:noFill/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57" name="Trapez 156">
            <a:extLst>
              <a:ext uri="{FF2B5EF4-FFF2-40B4-BE49-F238E27FC236}">
                <a16:creationId xmlns:a16="http://schemas.microsoft.com/office/drawing/2014/main" id="{FC952DD7-B953-A352-375C-3003DDE6305B}"/>
              </a:ext>
            </a:extLst>
          </p:cNvPr>
          <p:cNvSpPr/>
          <p:nvPr/>
        </p:nvSpPr>
        <p:spPr>
          <a:xfrm rot="21000000" flipV="1">
            <a:off x="8251010" y="6047739"/>
            <a:ext cx="124064" cy="151761"/>
          </a:xfrm>
          <a:prstGeom prst="trapezoi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59" name="Trapez 158">
            <a:extLst>
              <a:ext uri="{FF2B5EF4-FFF2-40B4-BE49-F238E27FC236}">
                <a16:creationId xmlns:a16="http://schemas.microsoft.com/office/drawing/2014/main" id="{33D243FA-770C-2E95-1812-851AFFAF0E44}"/>
              </a:ext>
            </a:extLst>
          </p:cNvPr>
          <p:cNvSpPr/>
          <p:nvPr/>
        </p:nvSpPr>
        <p:spPr>
          <a:xfrm rot="5700000" flipV="1">
            <a:off x="8329050" y="6123681"/>
            <a:ext cx="119385" cy="157708"/>
          </a:xfrm>
          <a:prstGeom prst="trapezoi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61" name="Trapez 160">
            <a:extLst>
              <a:ext uri="{FF2B5EF4-FFF2-40B4-BE49-F238E27FC236}">
                <a16:creationId xmlns:a16="http://schemas.microsoft.com/office/drawing/2014/main" id="{38FB9EC3-361D-BB20-5514-C9508A98D99F}"/>
              </a:ext>
            </a:extLst>
          </p:cNvPr>
          <p:cNvSpPr/>
          <p:nvPr/>
        </p:nvSpPr>
        <p:spPr>
          <a:xfrm rot="2160000" flipV="1">
            <a:off x="8286758" y="6096302"/>
            <a:ext cx="124064" cy="151761"/>
          </a:xfrm>
          <a:prstGeom prst="trapezoi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63" name="Arc plin 162">
            <a:extLst>
              <a:ext uri="{FF2B5EF4-FFF2-40B4-BE49-F238E27FC236}">
                <a16:creationId xmlns:a16="http://schemas.microsoft.com/office/drawing/2014/main" id="{41D0264F-0A1D-10FE-27CE-DCE759B48325}"/>
              </a:ext>
            </a:extLst>
          </p:cNvPr>
          <p:cNvSpPr/>
          <p:nvPr/>
        </p:nvSpPr>
        <p:spPr>
          <a:xfrm>
            <a:off x="8002882" y="5771028"/>
            <a:ext cx="424761" cy="491706"/>
          </a:xfrm>
          <a:prstGeom prst="blockArc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>
              <a:solidFill>
                <a:schemeClr val="tx1"/>
              </a:solidFill>
            </a:endParaRPr>
          </a:p>
        </p:txBody>
      </p:sp>
      <p:grpSp>
        <p:nvGrpSpPr>
          <p:cNvPr id="39" name="Grupare 38">
            <a:extLst>
              <a:ext uri="{FF2B5EF4-FFF2-40B4-BE49-F238E27FC236}">
                <a16:creationId xmlns:a16="http://schemas.microsoft.com/office/drawing/2014/main" id="{B8CD1029-738F-6D81-5784-D374568C6748}"/>
              </a:ext>
            </a:extLst>
          </p:cNvPr>
          <p:cNvGrpSpPr/>
          <p:nvPr/>
        </p:nvGrpSpPr>
        <p:grpSpPr>
          <a:xfrm>
            <a:off x="1290413" y="2389632"/>
            <a:ext cx="2726799" cy="2043169"/>
            <a:chOff x="4064708" y="1377731"/>
            <a:chExt cx="3482009" cy="2648606"/>
          </a:xfrm>
        </p:grpSpPr>
        <p:cxnSp>
          <p:nvCxnSpPr>
            <p:cNvPr id="37" name="Conector drept cu săgeată 36">
              <a:extLst>
                <a:ext uri="{FF2B5EF4-FFF2-40B4-BE49-F238E27FC236}">
                  <a16:creationId xmlns:a16="http://schemas.microsoft.com/office/drawing/2014/main" id="{0154ABEA-96B0-C7F9-A646-3D58AD62BD97}"/>
                </a:ext>
              </a:extLst>
            </p:cNvPr>
            <p:cNvCxnSpPr/>
            <p:nvPr/>
          </p:nvCxnSpPr>
          <p:spPr>
            <a:xfrm flipH="1">
              <a:off x="4433614" y="1377731"/>
              <a:ext cx="22772" cy="2648606"/>
            </a:xfrm>
            <a:prstGeom prst="straightConnector1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drept cu săgeată 37">
              <a:extLst>
                <a:ext uri="{FF2B5EF4-FFF2-40B4-BE49-F238E27FC236}">
                  <a16:creationId xmlns:a16="http://schemas.microsoft.com/office/drawing/2014/main" id="{11398A11-3339-988B-389B-CA910B64A05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064708" y="3657432"/>
              <a:ext cx="3482009" cy="6297"/>
            </a:xfrm>
            <a:prstGeom prst="straightConnector1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upare 42">
            <a:extLst>
              <a:ext uri="{FF2B5EF4-FFF2-40B4-BE49-F238E27FC236}">
                <a16:creationId xmlns:a16="http://schemas.microsoft.com/office/drawing/2014/main" id="{A0691914-40CA-B67E-B1BA-E0CA6D0D5751}"/>
              </a:ext>
            </a:extLst>
          </p:cNvPr>
          <p:cNvGrpSpPr/>
          <p:nvPr/>
        </p:nvGrpSpPr>
        <p:grpSpPr>
          <a:xfrm>
            <a:off x="2098025" y="2970297"/>
            <a:ext cx="499159" cy="750970"/>
            <a:chOff x="5538231" y="2992709"/>
            <a:chExt cx="499159" cy="750970"/>
          </a:xfrm>
        </p:grpSpPr>
        <p:cxnSp>
          <p:nvCxnSpPr>
            <p:cNvPr id="41" name="Conector drept cu săgeată 40">
              <a:extLst>
                <a:ext uri="{FF2B5EF4-FFF2-40B4-BE49-F238E27FC236}">
                  <a16:creationId xmlns:a16="http://schemas.microsoft.com/office/drawing/2014/main" id="{32A51600-7858-15F9-2831-194DF67E84C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38231" y="2992709"/>
              <a:ext cx="471591" cy="727218"/>
            </a:xfrm>
            <a:prstGeom prst="straightConnector1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480F8ACA-342B-B866-7A8E-6A9D0E6E0CF7}"/>
                </a:ext>
              </a:extLst>
            </p:cNvPr>
            <p:cNvSpPr/>
            <p:nvPr/>
          </p:nvSpPr>
          <p:spPr>
            <a:xfrm>
              <a:off x="5960159" y="3658760"/>
              <a:ext cx="77231" cy="849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</p:grpSp>
      <p:grpSp>
        <p:nvGrpSpPr>
          <p:cNvPr id="47" name="Grupare 46">
            <a:extLst>
              <a:ext uri="{FF2B5EF4-FFF2-40B4-BE49-F238E27FC236}">
                <a16:creationId xmlns:a16="http://schemas.microsoft.com/office/drawing/2014/main" id="{7458E947-76EF-426E-CBCD-A5C5BF2F5A40}"/>
              </a:ext>
            </a:extLst>
          </p:cNvPr>
          <p:cNvGrpSpPr/>
          <p:nvPr/>
        </p:nvGrpSpPr>
        <p:grpSpPr>
          <a:xfrm>
            <a:off x="1583146" y="2942837"/>
            <a:ext cx="553865" cy="1209257"/>
            <a:chOff x="5023352" y="2965249"/>
            <a:chExt cx="553865" cy="1209257"/>
          </a:xfrm>
        </p:grpSpPr>
        <p:cxnSp>
          <p:nvCxnSpPr>
            <p:cNvPr id="45" name="Conector drept cu săgeată 44">
              <a:extLst>
                <a:ext uri="{FF2B5EF4-FFF2-40B4-BE49-F238E27FC236}">
                  <a16:creationId xmlns:a16="http://schemas.microsoft.com/office/drawing/2014/main" id="{1514E875-5BE1-02BD-32D4-6C133A4CE33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3352" y="2987497"/>
              <a:ext cx="523080" cy="1187009"/>
            </a:xfrm>
            <a:prstGeom prst="straightConnector1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30D51E2A-CCB8-A1F6-6E91-B77DF1A208A7}"/>
                </a:ext>
              </a:extLst>
            </p:cNvPr>
            <p:cNvSpPr/>
            <p:nvPr/>
          </p:nvSpPr>
          <p:spPr>
            <a:xfrm>
              <a:off x="5499986" y="2965249"/>
              <a:ext cx="77231" cy="849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</p:grpSp>
      <p:grpSp>
        <p:nvGrpSpPr>
          <p:cNvPr id="51" name="Grupare 50">
            <a:extLst>
              <a:ext uri="{FF2B5EF4-FFF2-40B4-BE49-F238E27FC236}">
                <a16:creationId xmlns:a16="http://schemas.microsoft.com/office/drawing/2014/main" id="{CD23325D-EF0E-9BEE-644C-9D42204BD26F}"/>
              </a:ext>
            </a:extLst>
          </p:cNvPr>
          <p:cNvGrpSpPr/>
          <p:nvPr/>
        </p:nvGrpSpPr>
        <p:grpSpPr>
          <a:xfrm>
            <a:off x="2548543" y="3247132"/>
            <a:ext cx="981858" cy="441443"/>
            <a:chOff x="5988749" y="3269544"/>
            <a:chExt cx="981858" cy="441443"/>
          </a:xfrm>
        </p:grpSpPr>
        <p:cxnSp>
          <p:nvCxnSpPr>
            <p:cNvPr id="49" name="Conector drept cu săgeată 48">
              <a:extLst>
                <a:ext uri="{FF2B5EF4-FFF2-40B4-BE49-F238E27FC236}">
                  <a16:creationId xmlns:a16="http://schemas.microsoft.com/office/drawing/2014/main" id="{12ECB3D0-A4AB-1368-D67F-9B6A668B4B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88749" y="3305945"/>
              <a:ext cx="957508" cy="405042"/>
            </a:xfrm>
            <a:prstGeom prst="straightConnector1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3ED34C5-005B-1F7E-8D5C-269391859EB8}"/>
                </a:ext>
              </a:extLst>
            </p:cNvPr>
            <p:cNvSpPr/>
            <p:nvPr/>
          </p:nvSpPr>
          <p:spPr>
            <a:xfrm>
              <a:off x="6893376" y="3269544"/>
              <a:ext cx="77231" cy="849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</p:grpSp>
      <p:grpSp>
        <p:nvGrpSpPr>
          <p:cNvPr id="55" name="Grupare 54">
            <a:extLst>
              <a:ext uri="{FF2B5EF4-FFF2-40B4-BE49-F238E27FC236}">
                <a16:creationId xmlns:a16="http://schemas.microsoft.com/office/drawing/2014/main" id="{400B92D3-83A9-E241-3562-E0BA0B256875}"/>
              </a:ext>
            </a:extLst>
          </p:cNvPr>
          <p:cNvGrpSpPr/>
          <p:nvPr/>
        </p:nvGrpSpPr>
        <p:grpSpPr>
          <a:xfrm>
            <a:off x="1576710" y="3197856"/>
            <a:ext cx="945229" cy="522562"/>
            <a:chOff x="5016916" y="3220268"/>
            <a:chExt cx="945229" cy="522562"/>
          </a:xfrm>
        </p:grpSpPr>
        <p:cxnSp>
          <p:nvCxnSpPr>
            <p:cNvPr id="53" name="Conector drept cu săgeată 52">
              <a:extLst>
                <a:ext uri="{FF2B5EF4-FFF2-40B4-BE49-F238E27FC236}">
                  <a16:creationId xmlns:a16="http://schemas.microsoft.com/office/drawing/2014/main" id="{09C93724-0D5E-2173-9F56-105512BA2B6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16916" y="3252868"/>
              <a:ext cx="934981" cy="489962"/>
            </a:xfrm>
            <a:prstGeom prst="straightConnector1">
              <a:avLst/>
            </a:prstGeom>
            <a:ln w="5715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431C050B-F3A2-F90B-27A6-450840C6D4D9}"/>
                </a:ext>
              </a:extLst>
            </p:cNvPr>
            <p:cNvSpPr/>
            <p:nvPr/>
          </p:nvSpPr>
          <p:spPr>
            <a:xfrm>
              <a:off x="5884914" y="3220268"/>
              <a:ext cx="77231" cy="849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</p:grpSp>
      <p:grpSp>
        <p:nvGrpSpPr>
          <p:cNvPr id="59" name="Grupare 58">
            <a:extLst>
              <a:ext uri="{FF2B5EF4-FFF2-40B4-BE49-F238E27FC236}">
                <a16:creationId xmlns:a16="http://schemas.microsoft.com/office/drawing/2014/main" id="{D25A4112-88BC-0D32-29A8-D83024D72DAD}"/>
              </a:ext>
            </a:extLst>
          </p:cNvPr>
          <p:cNvGrpSpPr/>
          <p:nvPr/>
        </p:nvGrpSpPr>
        <p:grpSpPr>
          <a:xfrm>
            <a:off x="2886053" y="3175794"/>
            <a:ext cx="433475" cy="700839"/>
            <a:chOff x="6322332" y="3198206"/>
            <a:chExt cx="437402" cy="747973"/>
          </a:xfrm>
        </p:grpSpPr>
        <p:cxnSp>
          <p:nvCxnSpPr>
            <p:cNvPr id="57" name="Conector drept cu săgeată 56">
              <a:extLst>
                <a:ext uri="{FF2B5EF4-FFF2-40B4-BE49-F238E27FC236}">
                  <a16:creationId xmlns:a16="http://schemas.microsoft.com/office/drawing/2014/main" id="{4981E59D-8214-954E-0417-A0FFE64A3B3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22332" y="3235177"/>
              <a:ext cx="398381" cy="711002"/>
            </a:xfrm>
            <a:prstGeom prst="straightConnector1">
              <a:avLst/>
            </a:prstGeom>
            <a:ln w="5715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D6EC66E3-C5EA-89E3-AD0D-F75242BF3438}"/>
                </a:ext>
              </a:extLst>
            </p:cNvPr>
            <p:cNvSpPr/>
            <p:nvPr/>
          </p:nvSpPr>
          <p:spPr>
            <a:xfrm>
              <a:off x="6682503" y="3198206"/>
              <a:ext cx="77231" cy="849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</p:grpSp>
      <p:grpSp>
        <p:nvGrpSpPr>
          <p:cNvPr id="63" name="Grupare 62">
            <a:extLst>
              <a:ext uri="{FF2B5EF4-FFF2-40B4-BE49-F238E27FC236}">
                <a16:creationId xmlns:a16="http://schemas.microsoft.com/office/drawing/2014/main" id="{B5229F20-0A71-28A4-3BEA-D16950FFC6BE}"/>
              </a:ext>
            </a:extLst>
          </p:cNvPr>
          <p:cNvGrpSpPr/>
          <p:nvPr/>
        </p:nvGrpSpPr>
        <p:grpSpPr>
          <a:xfrm>
            <a:off x="3249638" y="3210224"/>
            <a:ext cx="678279" cy="511377"/>
            <a:chOff x="6689844" y="3232636"/>
            <a:chExt cx="678279" cy="511377"/>
          </a:xfrm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F36CEB0F-2F8B-F1A0-263D-9732F6AC4DCB}"/>
                </a:ext>
              </a:extLst>
            </p:cNvPr>
            <p:cNvSpPr/>
            <p:nvPr/>
          </p:nvSpPr>
          <p:spPr>
            <a:xfrm>
              <a:off x="7290892" y="3659094"/>
              <a:ext cx="77231" cy="849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  <p:cxnSp>
          <p:nvCxnSpPr>
            <p:cNvPr id="62" name="Conector drept cu săgeată 61">
              <a:extLst>
                <a:ext uri="{FF2B5EF4-FFF2-40B4-BE49-F238E27FC236}">
                  <a16:creationId xmlns:a16="http://schemas.microsoft.com/office/drawing/2014/main" id="{3D906C3D-A45F-EA10-44CB-188313F5CC3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89844" y="3232636"/>
              <a:ext cx="628989" cy="455965"/>
            </a:xfrm>
            <a:prstGeom prst="straightConnector1">
              <a:avLst/>
            </a:prstGeom>
            <a:ln w="5715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upare 66">
            <a:extLst>
              <a:ext uri="{FF2B5EF4-FFF2-40B4-BE49-F238E27FC236}">
                <a16:creationId xmlns:a16="http://schemas.microsoft.com/office/drawing/2014/main" id="{AA54DB41-5E66-6F0D-468D-907C94A25E44}"/>
              </a:ext>
            </a:extLst>
          </p:cNvPr>
          <p:cNvGrpSpPr/>
          <p:nvPr/>
        </p:nvGrpSpPr>
        <p:grpSpPr>
          <a:xfrm>
            <a:off x="3491414" y="2442286"/>
            <a:ext cx="476584" cy="857075"/>
            <a:chOff x="6931620" y="2464698"/>
            <a:chExt cx="476584" cy="857075"/>
          </a:xfrm>
        </p:grpSpPr>
        <p:cxnSp>
          <p:nvCxnSpPr>
            <p:cNvPr id="65" name="Conector drept cu săgeată 64">
              <a:extLst>
                <a:ext uri="{FF2B5EF4-FFF2-40B4-BE49-F238E27FC236}">
                  <a16:creationId xmlns:a16="http://schemas.microsoft.com/office/drawing/2014/main" id="{038DAA82-4160-2F81-3521-E890B9F7A5A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31620" y="2516901"/>
              <a:ext cx="442630" cy="804872"/>
            </a:xfrm>
            <a:prstGeom prst="straightConnector1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14E5A00C-828D-AD83-03BD-7005A89BF074}"/>
                </a:ext>
              </a:extLst>
            </p:cNvPr>
            <p:cNvSpPr/>
            <p:nvPr/>
          </p:nvSpPr>
          <p:spPr>
            <a:xfrm>
              <a:off x="7330973" y="2464698"/>
              <a:ext cx="77231" cy="849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</p:grpSp>
      <p:grpSp>
        <p:nvGrpSpPr>
          <p:cNvPr id="83" name="Grupare 82">
            <a:extLst>
              <a:ext uri="{FF2B5EF4-FFF2-40B4-BE49-F238E27FC236}">
                <a16:creationId xmlns:a16="http://schemas.microsoft.com/office/drawing/2014/main" id="{A9A4693F-E127-15D2-4260-99B186BE273D}"/>
              </a:ext>
            </a:extLst>
          </p:cNvPr>
          <p:cNvGrpSpPr/>
          <p:nvPr/>
        </p:nvGrpSpPr>
        <p:grpSpPr>
          <a:xfrm>
            <a:off x="2471311" y="3214439"/>
            <a:ext cx="451267" cy="696790"/>
            <a:chOff x="5911517" y="3236851"/>
            <a:chExt cx="451267" cy="696790"/>
          </a:xfrm>
        </p:grpSpPr>
        <p:cxnSp>
          <p:nvCxnSpPr>
            <p:cNvPr id="75" name="Conector drept cu săgeată 74">
              <a:extLst>
                <a:ext uri="{FF2B5EF4-FFF2-40B4-BE49-F238E27FC236}">
                  <a16:creationId xmlns:a16="http://schemas.microsoft.com/office/drawing/2014/main" id="{A0AD7FB9-A473-950C-99AB-5D5CB58E1EE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911517" y="3236851"/>
              <a:ext cx="436193" cy="681220"/>
            </a:xfrm>
            <a:prstGeom prst="straightConnector1">
              <a:avLst/>
            </a:prstGeom>
            <a:ln w="5715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35C6B19B-73B5-356D-ECEA-230452B52DEB}"/>
                </a:ext>
              </a:extLst>
            </p:cNvPr>
            <p:cNvSpPr/>
            <p:nvPr/>
          </p:nvSpPr>
          <p:spPr>
            <a:xfrm>
              <a:off x="6285553" y="3848722"/>
              <a:ext cx="77231" cy="849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</p:grpSp>
      <p:sp>
        <p:nvSpPr>
          <p:cNvPr id="116" name="Dreptunghi 115">
            <a:extLst>
              <a:ext uri="{FF2B5EF4-FFF2-40B4-BE49-F238E27FC236}">
                <a16:creationId xmlns:a16="http://schemas.microsoft.com/office/drawing/2014/main" id="{C8946056-7C1D-1DCD-588D-D5DB92A0302F}"/>
              </a:ext>
            </a:extLst>
          </p:cNvPr>
          <p:cNvSpPr/>
          <p:nvPr/>
        </p:nvSpPr>
        <p:spPr>
          <a:xfrm>
            <a:off x="637066" y="6007954"/>
            <a:ext cx="83407" cy="37076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o-RO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o-RO"/>
          </a:p>
        </p:txBody>
      </p:sp>
      <p:grpSp>
        <p:nvGrpSpPr>
          <p:cNvPr id="126" name="Grupare 125">
            <a:extLst>
              <a:ext uri="{FF2B5EF4-FFF2-40B4-BE49-F238E27FC236}">
                <a16:creationId xmlns:a16="http://schemas.microsoft.com/office/drawing/2014/main" id="{61FDBE48-9A67-5A32-BC78-4E28F3530769}"/>
              </a:ext>
            </a:extLst>
          </p:cNvPr>
          <p:cNvGrpSpPr/>
          <p:nvPr/>
        </p:nvGrpSpPr>
        <p:grpSpPr>
          <a:xfrm>
            <a:off x="526319" y="5765168"/>
            <a:ext cx="306009" cy="814964"/>
            <a:chOff x="5284519" y="1067938"/>
            <a:chExt cx="1622960" cy="4862301"/>
          </a:xfrm>
        </p:grpSpPr>
        <p:sp>
          <p:nvSpPr>
            <p:cNvPr id="118" name="Cerc: gol 117">
              <a:extLst>
                <a:ext uri="{FF2B5EF4-FFF2-40B4-BE49-F238E27FC236}">
                  <a16:creationId xmlns:a16="http://schemas.microsoft.com/office/drawing/2014/main" id="{69DFC586-13ED-5FAB-0F39-DA088EAD1FC8}"/>
                </a:ext>
              </a:extLst>
            </p:cNvPr>
            <p:cNvSpPr/>
            <p:nvPr/>
          </p:nvSpPr>
          <p:spPr>
            <a:xfrm>
              <a:off x="5284519" y="4327071"/>
              <a:ext cx="1622960" cy="1603168"/>
            </a:xfrm>
            <a:prstGeom prst="donu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o-RO">
                <a:solidFill>
                  <a:schemeClr val="tx1"/>
                </a:solidFill>
              </a:endParaRPr>
            </a:p>
          </p:txBody>
        </p:sp>
        <p:sp>
          <p:nvSpPr>
            <p:cNvPr id="119" name="Arc plin 118">
              <a:extLst>
                <a:ext uri="{FF2B5EF4-FFF2-40B4-BE49-F238E27FC236}">
                  <a16:creationId xmlns:a16="http://schemas.microsoft.com/office/drawing/2014/main" id="{8347C987-D99B-DB77-DC96-8F8735A670AA}"/>
                </a:ext>
              </a:extLst>
            </p:cNvPr>
            <p:cNvSpPr/>
            <p:nvPr/>
          </p:nvSpPr>
          <p:spPr>
            <a:xfrm>
              <a:off x="5724895" y="1067938"/>
              <a:ext cx="742207" cy="1033727"/>
            </a:xfrm>
            <a:prstGeom prst="blockArc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>
                <a:solidFill>
                  <a:schemeClr val="tx1"/>
                </a:solidFill>
              </a:endParaRPr>
            </a:p>
          </p:txBody>
        </p:sp>
        <p:sp>
          <p:nvSpPr>
            <p:cNvPr id="120" name="Dreptunghi 119">
              <a:extLst>
                <a:ext uri="{FF2B5EF4-FFF2-40B4-BE49-F238E27FC236}">
                  <a16:creationId xmlns:a16="http://schemas.microsoft.com/office/drawing/2014/main" id="{EF52B7C5-7026-AA14-95E6-5665D76C3BD5}"/>
                </a:ext>
              </a:extLst>
            </p:cNvPr>
            <p:cNvSpPr/>
            <p:nvPr/>
          </p:nvSpPr>
          <p:spPr>
            <a:xfrm>
              <a:off x="5722375" y="1554201"/>
              <a:ext cx="183935" cy="30318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  <p:sp>
          <p:nvSpPr>
            <p:cNvPr id="121" name="Dreptunghi 120">
              <a:extLst>
                <a:ext uri="{FF2B5EF4-FFF2-40B4-BE49-F238E27FC236}">
                  <a16:creationId xmlns:a16="http://schemas.microsoft.com/office/drawing/2014/main" id="{626EA80D-D6AE-A987-A9D9-326D293A1F24}"/>
                </a:ext>
              </a:extLst>
            </p:cNvPr>
            <p:cNvSpPr/>
            <p:nvPr/>
          </p:nvSpPr>
          <p:spPr>
            <a:xfrm>
              <a:off x="6279497" y="1554200"/>
              <a:ext cx="187232" cy="30318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  <p:sp>
          <p:nvSpPr>
            <p:cNvPr id="122" name="Dreptunghi 121">
              <a:extLst>
                <a:ext uri="{FF2B5EF4-FFF2-40B4-BE49-F238E27FC236}">
                  <a16:creationId xmlns:a16="http://schemas.microsoft.com/office/drawing/2014/main" id="{ED818FCA-C5A3-C7E4-D432-8FCA1055AF56}"/>
                </a:ext>
              </a:extLst>
            </p:cNvPr>
            <p:cNvSpPr/>
            <p:nvPr/>
          </p:nvSpPr>
          <p:spPr>
            <a:xfrm>
              <a:off x="5722374" y="1846006"/>
              <a:ext cx="388374" cy="2163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  <p:sp>
          <p:nvSpPr>
            <p:cNvPr id="123" name="Dreptunghi 122">
              <a:extLst>
                <a:ext uri="{FF2B5EF4-FFF2-40B4-BE49-F238E27FC236}">
                  <a16:creationId xmlns:a16="http://schemas.microsoft.com/office/drawing/2014/main" id="{49EA6BF6-8D8E-1FCD-0C26-F80B86EF9709}"/>
                </a:ext>
              </a:extLst>
            </p:cNvPr>
            <p:cNvSpPr/>
            <p:nvPr/>
          </p:nvSpPr>
          <p:spPr>
            <a:xfrm>
              <a:off x="5722373" y="2204883"/>
              <a:ext cx="388374" cy="2163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  <p:sp>
          <p:nvSpPr>
            <p:cNvPr id="124" name="Dreptunghi 123">
              <a:extLst>
                <a:ext uri="{FF2B5EF4-FFF2-40B4-BE49-F238E27FC236}">
                  <a16:creationId xmlns:a16="http://schemas.microsoft.com/office/drawing/2014/main" id="{67D0D1AE-32B7-1DC9-73C8-9DEB4A5E1026}"/>
                </a:ext>
              </a:extLst>
            </p:cNvPr>
            <p:cNvSpPr/>
            <p:nvPr/>
          </p:nvSpPr>
          <p:spPr>
            <a:xfrm>
              <a:off x="5722374" y="2563760"/>
              <a:ext cx="388374" cy="2163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</p:grpSp>
      <p:sp>
        <p:nvSpPr>
          <p:cNvPr id="3" name="CasetăText 2">
            <a:extLst>
              <a:ext uri="{FF2B5EF4-FFF2-40B4-BE49-F238E27FC236}">
                <a16:creationId xmlns:a16="http://schemas.microsoft.com/office/drawing/2014/main" id="{C7D826FC-642F-F570-8D92-B2A6017731E0}"/>
              </a:ext>
            </a:extLst>
          </p:cNvPr>
          <p:cNvSpPr txBox="1"/>
          <p:nvPr/>
        </p:nvSpPr>
        <p:spPr>
          <a:xfrm>
            <a:off x="4975991" y="2581604"/>
            <a:ext cx="5662447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o-RO" sz="3200" b="1" i="1" dirty="0">
                <a:solidFill>
                  <a:schemeClr val="bg1"/>
                </a:solidFill>
                <a:latin typeface="Consolas"/>
                <a:ea typeface="+mn-lt"/>
                <a:cs typeface="+mn-lt"/>
              </a:rPr>
              <a:t>Ilustrarea grafica a istoricului valorilor</a:t>
            </a:r>
            <a:endParaRPr lang="ro-RO" sz="3200" b="1" i="1" dirty="0">
              <a:solidFill>
                <a:schemeClr val="bg1"/>
              </a:solidFill>
              <a:latin typeface="Consolas"/>
              <a:ea typeface="Calibri"/>
              <a:cs typeface="Calibri"/>
            </a:endParaRPr>
          </a:p>
        </p:txBody>
      </p:sp>
      <p:pic>
        <p:nvPicPr>
          <p:cNvPr id="5" name="Imagine 4" descr="O imagine care conține clipart, Grafică, simbol, cerc&#10;&#10;Descriere generată automat">
            <a:extLst>
              <a:ext uri="{FF2B5EF4-FFF2-40B4-BE49-F238E27FC236}">
                <a16:creationId xmlns:a16="http://schemas.microsoft.com/office/drawing/2014/main" id="{A61C0F2B-B6DA-DB47-AF6A-CC892300EA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3320000">
            <a:off x="10732433" y="5726206"/>
            <a:ext cx="1014133" cy="991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3338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63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ine 17" descr="O imagine care conține acva, Turcoaz, Teal, albastru&#10;&#10;Descriere generată automat">
            <a:extLst>
              <a:ext uri="{FF2B5EF4-FFF2-40B4-BE49-F238E27FC236}">
                <a16:creationId xmlns:a16="http://schemas.microsoft.com/office/drawing/2014/main" id="{98A89201-527D-8BCC-2BFF-A5D5FBB4EA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9" y="13240"/>
            <a:ext cx="12203501" cy="6862671"/>
          </a:xfrm>
          <a:prstGeom prst="rect">
            <a:avLst/>
          </a:prstGeom>
        </p:spPr>
      </p:pic>
      <p:sp>
        <p:nvSpPr>
          <p:cNvPr id="142" name="Dreptunghi: colțuri rotunjite 141">
            <a:extLst>
              <a:ext uri="{FF2B5EF4-FFF2-40B4-BE49-F238E27FC236}">
                <a16:creationId xmlns:a16="http://schemas.microsoft.com/office/drawing/2014/main" id="{019C4FDF-EB19-5B1C-8FB2-4C789478172C}"/>
              </a:ext>
            </a:extLst>
          </p:cNvPr>
          <p:cNvSpPr/>
          <p:nvPr/>
        </p:nvSpPr>
        <p:spPr>
          <a:xfrm>
            <a:off x="238124" y="5672976"/>
            <a:ext cx="11710147" cy="1008531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pic>
        <p:nvPicPr>
          <p:cNvPr id="31" name="Imagine 30" descr="O imagine care conține Font, text, Grafică, tipografie&#10;&#10;Descriere generată automat">
            <a:extLst>
              <a:ext uri="{FF2B5EF4-FFF2-40B4-BE49-F238E27FC236}">
                <a16:creationId xmlns:a16="http://schemas.microsoft.com/office/drawing/2014/main" id="{8B993A2B-20A3-27E6-8498-355BDBC96B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7327" y="2978"/>
            <a:ext cx="7847162" cy="1392692"/>
          </a:xfrm>
          <a:prstGeom prst="rect">
            <a:avLst/>
          </a:prstGeom>
        </p:spPr>
      </p:pic>
      <p:sp>
        <p:nvSpPr>
          <p:cNvPr id="127" name="Dreptunghi 126">
            <a:extLst>
              <a:ext uri="{FF2B5EF4-FFF2-40B4-BE49-F238E27FC236}">
                <a16:creationId xmlns:a16="http://schemas.microsoft.com/office/drawing/2014/main" id="{3A3D4099-13F1-6990-0AEE-3FEA0AFC494D}"/>
              </a:ext>
            </a:extLst>
          </p:cNvPr>
          <p:cNvSpPr/>
          <p:nvPr/>
        </p:nvSpPr>
        <p:spPr>
          <a:xfrm>
            <a:off x="6055544" y="6289440"/>
            <a:ext cx="19078" cy="804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29" name="Dreptunghi 128">
            <a:extLst>
              <a:ext uri="{FF2B5EF4-FFF2-40B4-BE49-F238E27FC236}">
                <a16:creationId xmlns:a16="http://schemas.microsoft.com/office/drawing/2014/main" id="{3231B564-F4FF-BF76-C9B8-5C22D83AB897}"/>
              </a:ext>
            </a:extLst>
          </p:cNvPr>
          <p:cNvSpPr/>
          <p:nvPr/>
        </p:nvSpPr>
        <p:spPr>
          <a:xfrm>
            <a:off x="6055543" y="6209038"/>
            <a:ext cx="19078" cy="804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31" name="Dreptunghi 130">
            <a:extLst>
              <a:ext uri="{FF2B5EF4-FFF2-40B4-BE49-F238E27FC236}">
                <a16:creationId xmlns:a16="http://schemas.microsoft.com/office/drawing/2014/main" id="{FD17C769-44C0-9429-3EC6-4B7D219FC241}"/>
              </a:ext>
            </a:extLst>
          </p:cNvPr>
          <p:cNvSpPr/>
          <p:nvPr/>
        </p:nvSpPr>
        <p:spPr>
          <a:xfrm>
            <a:off x="6110769" y="6289440"/>
            <a:ext cx="19078" cy="804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33" name="Dreptunghi 132">
            <a:extLst>
              <a:ext uri="{FF2B5EF4-FFF2-40B4-BE49-F238E27FC236}">
                <a16:creationId xmlns:a16="http://schemas.microsoft.com/office/drawing/2014/main" id="{C8A15E70-2224-4E34-189B-76B0A5FCF1DF}"/>
              </a:ext>
            </a:extLst>
          </p:cNvPr>
          <p:cNvSpPr/>
          <p:nvPr/>
        </p:nvSpPr>
        <p:spPr>
          <a:xfrm>
            <a:off x="6110769" y="6209038"/>
            <a:ext cx="19078" cy="804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35" name="Dreptunghi 134">
            <a:extLst>
              <a:ext uri="{FF2B5EF4-FFF2-40B4-BE49-F238E27FC236}">
                <a16:creationId xmlns:a16="http://schemas.microsoft.com/office/drawing/2014/main" id="{FFE354CB-54FC-5EAE-2FDD-CF1306154D20}"/>
              </a:ext>
            </a:extLst>
          </p:cNvPr>
          <p:cNvSpPr/>
          <p:nvPr/>
        </p:nvSpPr>
        <p:spPr>
          <a:xfrm>
            <a:off x="6055544" y="6063922"/>
            <a:ext cx="74304" cy="145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37" name="Dreptunghi 136">
            <a:extLst>
              <a:ext uri="{FF2B5EF4-FFF2-40B4-BE49-F238E27FC236}">
                <a16:creationId xmlns:a16="http://schemas.microsoft.com/office/drawing/2014/main" id="{26D39E0C-AE19-CEE6-FB5A-46752267CA0B}"/>
              </a:ext>
            </a:extLst>
          </p:cNvPr>
          <p:cNvSpPr/>
          <p:nvPr/>
        </p:nvSpPr>
        <p:spPr>
          <a:xfrm>
            <a:off x="6129847" y="6063922"/>
            <a:ext cx="19078" cy="725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39" name="Dreptunghi 138">
            <a:extLst>
              <a:ext uri="{FF2B5EF4-FFF2-40B4-BE49-F238E27FC236}">
                <a16:creationId xmlns:a16="http://schemas.microsoft.com/office/drawing/2014/main" id="{F2E75633-18F8-C9F6-8DD9-95B1935B2C5D}"/>
              </a:ext>
            </a:extLst>
          </p:cNvPr>
          <p:cNvSpPr/>
          <p:nvPr/>
        </p:nvSpPr>
        <p:spPr>
          <a:xfrm>
            <a:off x="6036465" y="6063922"/>
            <a:ext cx="19078" cy="725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41" name="Dreptunghi 140">
            <a:extLst>
              <a:ext uri="{FF2B5EF4-FFF2-40B4-BE49-F238E27FC236}">
                <a16:creationId xmlns:a16="http://schemas.microsoft.com/office/drawing/2014/main" id="{FCAA4A4B-867D-B335-E185-5BD4A5ECCC2F}"/>
              </a:ext>
            </a:extLst>
          </p:cNvPr>
          <p:cNvSpPr/>
          <p:nvPr/>
        </p:nvSpPr>
        <p:spPr>
          <a:xfrm>
            <a:off x="6129847" y="6136480"/>
            <a:ext cx="19078" cy="725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43" name="Dreptunghi 142">
            <a:extLst>
              <a:ext uri="{FF2B5EF4-FFF2-40B4-BE49-F238E27FC236}">
                <a16:creationId xmlns:a16="http://schemas.microsoft.com/office/drawing/2014/main" id="{7B447825-EC54-78ED-7C37-CE4DFCC96B79}"/>
              </a:ext>
            </a:extLst>
          </p:cNvPr>
          <p:cNvSpPr/>
          <p:nvPr/>
        </p:nvSpPr>
        <p:spPr>
          <a:xfrm>
            <a:off x="6036465" y="6136480"/>
            <a:ext cx="19078" cy="725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67CBD2F3-EA09-2117-283B-6470C286067A}"/>
              </a:ext>
            </a:extLst>
          </p:cNvPr>
          <p:cNvSpPr/>
          <p:nvPr/>
        </p:nvSpPr>
        <p:spPr>
          <a:xfrm>
            <a:off x="6050774" y="5967587"/>
            <a:ext cx="83341" cy="8824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pic>
        <p:nvPicPr>
          <p:cNvPr id="148" name="Imagine 147" descr="O imagine care conține cerc, Grafică, alb și negru&#10;&#10;Descriere generată automat">
            <a:extLst>
              <a:ext uri="{FF2B5EF4-FFF2-40B4-BE49-F238E27FC236}">
                <a16:creationId xmlns:a16="http://schemas.microsoft.com/office/drawing/2014/main" id="{C7CA3244-8FF1-81DC-A91A-C9847475D6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01998" y="5810482"/>
            <a:ext cx="704234" cy="705840"/>
          </a:xfrm>
          <a:prstGeom prst="rect">
            <a:avLst/>
          </a:prstGeom>
        </p:spPr>
      </p:pic>
      <p:grpSp>
        <p:nvGrpSpPr>
          <p:cNvPr id="152" name="Grupare 151">
            <a:extLst>
              <a:ext uri="{FF2B5EF4-FFF2-40B4-BE49-F238E27FC236}">
                <a16:creationId xmlns:a16="http://schemas.microsoft.com/office/drawing/2014/main" id="{0AF931AE-7F82-6781-3713-2BF34AEA046C}"/>
              </a:ext>
            </a:extLst>
          </p:cNvPr>
          <p:cNvGrpSpPr/>
          <p:nvPr/>
        </p:nvGrpSpPr>
        <p:grpSpPr>
          <a:xfrm>
            <a:off x="7119276" y="6090469"/>
            <a:ext cx="70711" cy="144171"/>
            <a:chOff x="6019852" y="3266105"/>
            <a:chExt cx="152848" cy="311258"/>
          </a:xfrm>
        </p:grpSpPr>
        <p:sp>
          <p:nvSpPr>
            <p:cNvPr id="150" name="Dreptunghi 149">
              <a:extLst>
                <a:ext uri="{FF2B5EF4-FFF2-40B4-BE49-F238E27FC236}">
                  <a16:creationId xmlns:a16="http://schemas.microsoft.com/office/drawing/2014/main" id="{427F0017-0749-0F5A-7657-78F1A2A5660A}"/>
                </a:ext>
              </a:extLst>
            </p:cNvPr>
            <p:cNvSpPr/>
            <p:nvPr/>
          </p:nvSpPr>
          <p:spPr>
            <a:xfrm>
              <a:off x="6048230" y="3496228"/>
              <a:ext cx="96069" cy="8113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  <p:sp>
          <p:nvSpPr>
            <p:cNvPr id="151" name="Trapez 150">
              <a:extLst>
                <a:ext uri="{FF2B5EF4-FFF2-40B4-BE49-F238E27FC236}">
                  <a16:creationId xmlns:a16="http://schemas.microsoft.com/office/drawing/2014/main" id="{59B85945-A5B0-77CD-2FEA-9D270F666CD6}"/>
                </a:ext>
              </a:extLst>
            </p:cNvPr>
            <p:cNvSpPr/>
            <p:nvPr/>
          </p:nvSpPr>
          <p:spPr>
            <a:xfrm flipV="1">
              <a:off x="6019852" y="3266105"/>
              <a:ext cx="152848" cy="214242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</p:grpSp>
      <p:sp>
        <p:nvSpPr>
          <p:cNvPr id="155" name="Dreptunghi: colțuri rotunjite 154">
            <a:extLst>
              <a:ext uri="{FF2B5EF4-FFF2-40B4-BE49-F238E27FC236}">
                <a16:creationId xmlns:a16="http://schemas.microsoft.com/office/drawing/2014/main" id="{CED93591-1482-7FAA-7BE2-D93CF7A85A8E}"/>
              </a:ext>
            </a:extLst>
          </p:cNvPr>
          <p:cNvSpPr/>
          <p:nvPr/>
        </p:nvSpPr>
        <p:spPr>
          <a:xfrm>
            <a:off x="7901949" y="6007775"/>
            <a:ext cx="626628" cy="544316"/>
          </a:xfrm>
          <a:prstGeom prst="roundRect">
            <a:avLst/>
          </a:prstGeom>
          <a:solidFill>
            <a:schemeClr val="bg1"/>
          </a:solidFill>
          <a:ln w="57150">
            <a:noFill/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57" name="Trapez 156">
            <a:extLst>
              <a:ext uri="{FF2B5EF4-FFF2-40B4-BE49-F238E27FC236}">
                <a16:creationId xmlns:a16="http://schemas.microsoft.com/office/drawing/2014/main" id="{FC952DD7-B953-A352-375C-3003DDE6305B}"/>
              </a:ext>
            </a:extLst>
          </p:cNvPr>
          <p:cNvSpPr/>
          <p:nvPr/>
        </p:nvSpPr>
        <p:spPr>
          <a:xfrm rot="21000000" flipV="1">
            <a:off x="8251010" y="6047739"/>
            <a:ext cx="124064" cy="151761"/>
          </a:xfrm>
          <a:prstGeom prst="trapezoi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59" name="Trapez 158">
            <a:extLst>
              <a:ext uri="{FF2B5EF4-FFF2-40B4-BE49-F238E27FC236}">
                <a16:creationId xmlns:a16="http://schemas.microsoft.com/office/drawing/2014/main" id="{33D243FA-770C-2E95-1812-851AFFAF0E44}"/>
              </a:ext>
            </a:extLst>
          </p:cNvPr>
          <p:cNvSpPr/>
          <p:nvPr/>
        </p:nvSpPr>
        <p:spPr>
          <a:xfrm rot="5700000" flipV="1">
            <a:off x="8329050" y="6123681"/>
            <a:ext cx="119385" cy="157708"/>
          </a:xfrm>
          <a:prstGeom prst="trapezoi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61" name="Trapez 160">
            <a:extLst>
              <a:ext uri="{FF2B5EF4-FFF2-40B4-BE49-F238E27FC236}">
                <a16:creationId xmlns:a16="http://schemas.microsoft.com/office/drawing/2014/main" id="{38FB9EC3-361D-BB20-5514-C9508A98D99F}"/>
              </a:ext>
            </a:extLst>
          </p:cNvPr>
          <p:cNvSpPr/>
          <p:nvPr/>
        </p:nvSpPr>
        <p:spPr>
          <a:xfrm rot="2160000" flipV="1">
            <a:off x="8286758" y="6096302"/>
            <a:ext cx="124064" cy="151761"/>
          </a:xfrm>
          <a:prstGeom prst="trapezoi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63" name="Arc plin 162">
            <a:extLst>
              <a:ext uri="{FF2B5EF4-FFF2-40B4-BE49-F238E27FC236}">
                <a16:creationId xmlns:a16="http://schemas.microsoft.com/office/drawing/2014/main" id="{41D0264F-0A1D-10FE-27CE-DCE759B48325}"/>
              </a:ext>
            </a:extLst>
          </p:cNvPr>
          <p:cNvSpPr/>
          <p:nvPr/>
        </p:nvSpPr>
        <p:spPr>
          <a:xfrm>
            <a:off x="8002882" y="5771028"/>
            <a:ext cx="424761" cy="491706"/>
          </a:xfrm>
          <a:prstGeom prst="blockArc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>
              <a:solidFill>
                <a:schemeClr val="tx1"/>
              </a:solidFill>
            </a:endParaRPr>
          </a:p>
        </p:txBody>
      </p:sp>
      <p:sp>
        <p:nvSpPr>
          <p:cNvPr id="55" name="Dreptunghi 54">
            <a:extLst>
              <a:ext uri="{FF2B5EF4-FFF2-40B4-BE49-F238E27FC236}">
                <a16:creationId xmlns:a16="http://schemas.microsoft.com/office/drawing/2014/main" id="{5DDD1309-3281-2106-384C-C2F4C9A82145}"/>
              </a:ext>
            </a:extLst>
          </p:cNvPr>
          <p:cNvSpPr/>
          <p:nvPr/>
        </p:nvSpPr>
        <p:spPr>
          <a:xfrm>
            <a:off x="637066" y="6007954"/>
            <a:ext cx="83407" cy="37076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o-RO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o-RO"/>
          </a:p>
        </p:txBody>
      </p:sp>
      <p:grpSp>
        <p:nvGrpSpPr>
          <p:cNvPr id="64" name="Grupare 63">
            <a:extLst>
              <a:ext uri="{FF2B5EF4-FFF2-40B4-BE49-F238E27FC236}">
                <a16:creationId xmlns:a16="http://schemas.microsoft.com/office/drawing/2014/main" id="{7F5D942D-D5C4-D469-C067-B21C55B8C4B8}"/>
              </a:ext>
            </a:extLst>
          </p:cNvPr>
          <p:cNvGrpSpPr/>
          <p:nvPr/>
        </p:nvGrpSpPr>
        <p:grpSpPr>
          <a:xfrm>
            <a:off x="526319" y="5765168"/>
            <a:ext cx="306009" cy="814964"/>
            <a:chOff x="5284519" y="1067938"/>
            <a:chExt cx="1622960" cy="4862301"/>
          </a:xfrm>
        </p:grpSpPr>
        <p:sp>
          <p:nvSpPr>
            <p:cNvPr id="57" name="Cerc: gol 56">
              <a:extLst>
                <a:ext uri="{FF2B5EF4-FFF2-40B4-BE49-F238E27FC236}">
                  <a16:creationId xmlns:a16="http://schemas.microsoft.com/office/drawing/2014/main" id="{14985C09-F0A8-454C-33AA-10154919AFB6}"/>
                </a:ext>
              </a:extLst>
            </p:cNvPr>
            <p:cNvSpPr/>
            <p:nvPr/>
          </p:nvSpPr>
          <p:spPr>
            <a:xfrm>
              <a:off x="5284519" y="4327071"/>
              <a:ext cx="1622960" cy="1603168"/>
            </a:xfrm>
            <a:prstGeom prst="donu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o-RO">
                <a:solidFill>
                  <a:schemeClr val="tx1"/>
                </a:solidFill>
              </a:endParaRPr>
            </a:p>
          </p:txBody>
        </p:sp>
        <p:sp>
          <p:nvSpPr>
            <p:cNvPr id="58" name="Arc plin 57">
              <a:extLst>
                <a:ext uri="{FF2B5EF4-FFF2-40B4-BE49-F238E27FC236}">
                  <a16:creationId xmlns:a16="http://schemas.microsoft.com/office/drawing/2014/main" id="{D7005C88-6726-DA03-8489-B29969DCD199}"/>
                </a:ext>
              </a:extLst>
            </p:cNvPr>
            <p:cNvSpPr/>
            <p:nvPr/>
          </p:nvSpPr>
          <p:spPr>
            <a:xfrm>
              <a:off x="5724895" y="1067938"/>
              <a:ext cx="742207" cy="1033727"/>
            </a:xfrm>
            <a:prstGeom prst="blockArc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>
                <a:solidFill>
                  <a:schemeClr val="tx1"/>
                </a:solidFill>
              </a:endParaRPr>
            </a:p>
          </p:txBody>
        </p:sp>
        <p:sp>
          <p:nvSpPr>
            <p:cNvPr id="59" name="Dreptunghi 58">
              <a:extLst>
                <a:ext uri="{FF2B5EF4-FFF2-40B4-BE49-F238E27FC236}">
                  <a16:creationId xmlns:a16="http://schemas.microsoft.com/office/drawing/2014/main" id="{5AB44002-A698-E288-3A0F-84DEFA7A9225}"/>
                </a:ext>
              </a:extLst>
            </p:cNvPr>
            <p:cNvSpPr/>
            <p:nvPr/>
          </p:nvSpPr>
          <p:spPr>
            <a:xfrm>
              <a:off x="5722375" y="1554201"/>
              <a:ext cx="183935" cy="30318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  <p:sp>
          <p:nvSpPr>
            <p:cNvPr id="60" name="Dreptunghi 59">
              <a:extLst>
                <a:ext uri="{FF2B5EF4-FFF2-40B4-BE49-F238E27FC236}">
                  <a16:creationId xmlns:a16="http://schemas.microsoft.com/office/drawing/2014/main" id="{10E51AE6-318B-CDE2-A4AE-E2E86E74E93A}"/>
                </a:ext>
              </a:extLst>
            </p:cNvPr>
            <p:cNvSpPr/>
            <p:nvPr/>
          </p:nvSpPr>
          <p:spPr>
            <a:xfrm>
              <a:off x="6279497" y="1554200"/>
              <a:ext cx="187232" cy="30318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  <p:sp>
          <p:nvSpPr>
            <p:cNvPr id="61" name="Dreptunghi 60">
              <a:extLst>
                <a:ext uri="{FF2B5EF4-FFF2-40B4-BE49-F238E27FC236}">
                  <a16:creationId xmlns:a16="http://schemas.microsoft.com/office/drawing/2014/main" id="{D454E315-5A29-66AC-9794-A291C2BC4FA3}"/>
                </a:ext>
              </a:extLst>
            </p:cNvPr>
            <p:cNvSpPr/>
            <p:nvPr/>
          </p:nvSpPr>
          <p:spPr>
            <a:xfrm>
              <a:off x="5722374" y="1846006"/>
              <a:ext cx="388374" cy="2163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  <p:sp>
          <p:nvSpPr>
            <p:cNvPr id="62" name="Dreptunghi 61">
              <a:extLst>
                <a:ext uri="{FF2B5EF4-FFF2-40B4-BE49-F238E27FC236}">
                  <a16:creationId xmlns:a16="http://schemas.microsoft.com/office/drawing/2014/main" id="{B9E8B755-72F8-BC53-FB7C-33DF222A4F84}"/>
                </a:ext>
              </a:extLst>
            </p:cNvPr>
            <p:cNvSpPr/>
            <p:nvPr/>
          </p:nvSpPr>
          <p:spPr>
            <a:xfrm>
              <a:off x="5722373" y="2204883"/>
              <a:ext cx="388374" cy="2163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  <p:sp>
          <p:nvSpPr>
            <p:cNvPr id="63" name="Dreptunghi 62">
              <a:extLst>
                <a:ext uri="{FF2B5EF4-FFF2-40B4-BE49-F238E27FC236}">
                  <a16:creationId xmlns:a16="http://schemas.microsoft.com/office/drawing/2014/main" id="{20BAEC2C-2384-8AD2-0A06-EAE52393AD3E}"/>
                </a:ext>
              </a:extLst>
            </p:cNvPr>
            <p:cNvSpPr/>
            <p:nvPr/>
          </p:nvSpPr>
          <p:spPr>
            <a:xfrm>
              <a:off x="5722374" y="2563760"/>
              <a:ext cx="388374" cy="2163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</p:grpSp>
      <p:grpSp>
        <p:nvGrpSpPr>
          <p:cNvPr id="71" name="Grupare 70">
            <a:extLst>
              <a:ext uri="{FF2B5EF4-FFF2-40B4-BE49-F238E27FC236}">
                <a16:creationId xmlns:a16="http://schemas.microsoft.com/office/drawing/2014/main" id="{B79C8A8C-2D8F-F886-3C48-5B7C698015E3}"/>
              </a:ext>
            </a:extLst>
          </p:cNvPr>
          <p:cNvGrpSpPr/>
          <p:nvPr/>
        </p:nvGrpSpPr>
        <p:grpSpPr>
          <a:xfrm>
            <a:off x="1010228" y="5818631"/>
            <a:ext cx="732121" cy="709671"/>
            <a:chOff x="4064708" y="1377731"/>
            <a:chExt cx="3482009" cy="2648606"/>
          </a:xfrm>
        </p:grpSpPr>
        <p:cxnSp>
          <p:nvCxnSpPr>
            <p:cNvPr id="66" name="Conector drept cu săgeată 65">
              <a:extLst>
                <a:ext uri="{FF2B5EF4-FFF2-40B4-BE49-F238E27FC236}">
                  <a16:creationId xmlns:a16="http://schemas.microsoft.com/office/drawing/2014/main" id="{3E91927E-F504-D487-DA5A-0B05753507A2}"/>
                </a:ext>
              </a:extLst>
            </p:cNvPr>
            <p:cNvCxnSpPr/>
            <p:nvPr/>
          </p:nvCxnSpPr>
          <p:spPr>
            <a:xfrm flipH="1">
              <a:off x="4433614" y="1377731"/>
              <a:ext cx="22772" cy="2648606"/>
            </a:xfrm>
            <a:prstGeom prst="straightConnector1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ector drept cu săgeată 66">
              <a:extLst>
                <a:ext uri="{FF2B5EF4-FFF2-40B4-BE49-F238E27FC236}">
                  <a16:creationId xmlns:a16="http://schemas.microsoft.com/office/drawing/2014/main" id="{A386B7DD-45F6-FBA7-3C25-9FA5D851DA6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064708" y="3657432"/>
              <a:ext cx="3482009" cy="6297"/>
            </a:xfrm>
            <a:prstGeom prst="straightConnector1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7" name="Grupare 86">
            <a:extLst>
              <a:ext uri="{FF2B5EF4-FFF2-40B4-BE49-F238E27FC236}">
                <a16:creationId xmlns:a16="http://schemas.microsoft.com/office/drawing/2014/main" id="{0807EA9A-4C8B-53BC-B41F-8B5B3D2E5D4C}"/>
              </a:ext>
            </a:extLst>
          </p:cNvPr>
          <p:cNvGrpSpPr/>
          <p:nvPr/>
        </p:nvGrpSpPr>
        <p:grpSpPr>
          <a:xfrm>
            <a:off x="1227111" y="6020318"/>
            <a:ext cx="134026" cy="260841"/>
            <a:chOff x="5538231" y="2992709"/>
            <a:chExt cx="499159" cy="750970"/>
          </a:xfrm>
        </p:grpSpPr>
        <p:cxnSp>
          <p:nvCxnSpPr>
            <p:cNvPr id="79" name="Conector drept cu săgeată 78">
              <a:extLst>
                <a:ext uri="{FF2B5EF4-FFF2-40B4-BE49-F238E27FC236}">
                  <a16:creationId xmlns:a16="http://schemas.microsoft.com/office/drawing/2014/main" id="{86FF2DA8-892C-0654-14F8-3028C2E4BBC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38231" y="2992709"/>
              <a:ext cx="471591" cy="727218"/>
            </a:xfrm>
            <a:prstGeom prst="straightConnector1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B9C1ACFD-9B1D-A098-37AA-6C988A0AC530}"/>
                </a:ext>
              </a:extLst>
            </p:cNvPr>
            <p:cNvSpPr/>
            <p:nvPr/>
          </p:nvSpPr>
          <p:spPr>
            <a:xfrm>
              <a:off x="5960159" y="3658760"/>
              <a:ext cx="77231" cy="849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</p:grpSp>
      <p:grpSp>
        <p:nvGrpSpPr>
          <p:cNvPr id="103" name="Grupare 102">
            <a:extLst>
              <a:ext uri="{FF2B5EF4-FFF2-40B4-BE49-F238E27FC236}">
                <a16:creationId xmlns:a16="http://schemas.microsoft.com/office/drawing/2014/main" id="{6AAD05EE-2C1A-305C-F530-EA0E672A67BD}"/>
              </a:ext>
            </a:extLst>
          </p:cNvPr>
          <p:cNvGrpSpPr/>
          <p:nvPr/>
        </p:nvGrpSpPr>
        <p:grpSpPr>
          <a:xfrm>
            <a:off x="1088865" y="6010780"/>
            <a:ext cx="148714" cy="420021"/>
            <a:chOff x="5023352" y="2965249"/>
            <a:chExt cx="553865" cy="1209257"/>
          </a:xfrm>
        </p:grpSpPr>
        <p:cxnSp>
          <p:nvCxnSpPr>
            <p:cNvPr id="95" name="Conector drept cu săgeată 94">
              <a:extLst>
                <a:ext uri="{FF2B5EF4-FFF2-40B4-BE49-F238E27FC236}">
                  <a16:creationId xmlns:a16="http://schemas.microsoft.com/office/drawing/2014/main" id="{C3BA7606-F400-006E-1BA9-27D437DFD0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3352" y="2987497"/>
              <a:ext cx="523080" cy="1187009"/>
            </a:xfrm>
            <a:prstGeom prst="straightConnector1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D8CF3955-2C4D-401C-BF2A-8E46ADEC1AF9}"/>
                </a:ext>
              </a:extLst>
            </p:cNvPr>
            <p:cNvSpPr/>
            <p:nvPr/>
          </p:nvSpPr>
          <p:spPr>
            <a:xfrm>
              <a:off x="5499986" y="2965249"/>
              <a:ext cx="77231" cy="849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</p:grpSp>
      <p:grpSp>
        <p:nvGrpSpPr>
          <p:cNvPr id="107" name="Grupare 106">
            <a:extLst>
              <a:ext uri="{FF2B5EF4-FFF2-40B4-BE49-F238E27FC236}">
                <a16:creationId xmlns:a16="http://schemas.microsoft.com/office/drawing/2014/main" id="{61669A2C-2424-DC00-CB63-06C312B5BAD7}"/>
              </a:ext>
            </a:extLst>
          </p:cNvPr>
          <p:cNvGrpSpPr/>
          <p:nvPr/>
        </p:nvGrpSpPr>
        <p:grpSpPr>
          <a:xfrm>
            <a:off x="1348076" y="6116474"/>
            <a:ext cx="263632" cy="153330"/>
            <a:chOff x="5988749" y="3269544"/>
            <a:chExt cx="981858" cy="441443"/>
          </a:xfrm>
        </p:grpSpPr>
        <p:cxnSp>
          <p:nvCxnSpPr>
            <p:cNvPr id="105" name="Conector drept cu săgeată 104">
              <a:extLst>
                <a:ext uri="{FF2B5EF4-FFF2-40B4-BE49-F238E27FC236}">
                  <a16:creationId xmlns:a16="http://schemas.microsoft.com/office/drawing/2014/main" id="{B8F3C2CA-9E3E-C227-85C7-08451C29F5E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88749" y="3305945"/>
              <a:ext cx="957508" cy="405042"/>
            </a:xfrm>
            <a:prstGeom prst="straightConnector1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57BFC647-F5A0-14D2-D584-D94483282DB0}"/>
                </a:ext>
              </a:extLst>
            </p:cNvPr>
            <p:cNvSpPr/>
            <p:nvPr/>
          </p:nvSpPr>
          <p:spPr>
            <a:xfrm>
              <a:off x="6893376" y="3269544"/>
              <a:ext cx="77231" cy="849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</p:grpSp>
      <p:grpSp>
        <p:nvGrpSpPr>
          <p:cNvPr id="115" name="Grupare 114">
            <a:extLst>
              <a:ext uri="{FF2B5EF4-FFF2-40B4-BE49-F238E27FC236}">
                <a16:creationId xmlns:a16="http://schemas.microsoft.com/office/drawing/2014/main" id="{102509B4-6CAA-115D-9313-8528CA7F54F2}"/>
              </a:ext>
            </a:extLst>
          </p:cNvPr>
          <p:cNvGrpSpPr/>
          <p:nvPr/>
        </p:nvGrpSpPr>
        <p:grpSpPr>
          <a:xfrm>
            <a:off x="1087137" y="6099358"/>
            <a:ext cx="253797" cy="181506"/>
            <a:chOff x="5016916" y="3220268"/>
            <a:chExt cx="945229" cy="522562"/>
          </a:xfrm>
        </p:grpSpPr>
        <p:cxnSp>
          <p:nvCxnSpPr>
            <p:cNvPr id="113" name="Conector drept cu săgeată 112">
              <a:extLst>
                <a:ext uri="{FF2B5EF4-FFF2-40B4-BE49-F238E27FC236}">
                  <a16:creationId xmlns:a16="http://schemas.microsoft.com/office/drawing/2014/main" id="{B8E5E083-1026-FE07-23B0-D3838F83043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16916" y="3252868"/>
              <a:ext cx="934981" cy="489962"/>
            </a:xfrm>
            <a:prstGeom prst="straightConnector1">
              <a:avLst/>
            </a:prstGeom>
            <a:ln w="5715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FAF361CE-2C91-C53F-9D4F-84002832ADAA}"/>
                </a:ext>
              </a:extLst>
            </p:cNvPr>
            <p:cNvSpPr/>
            <p:nvPr/>
          </p:nvSpPr>
          <p:spPr>
            <a:xfrm>
              <a:off x="5884914" y="3220268"/>
              <a:ext cx="77231" cy="849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</p:grpSp>
      <p:grpSp>
        <p:nvGrpSpPr>
          <p:cNvPr id="119" name="Grupare 118">
            <a:extLst>
              <a:ext uri="{FF2B5EF4-FFF2-40B4-BE49-F238E27FC236}">
                <a16:creationId xmlns:a16="http://schemas.microsoft.com/office/drawing/2014/main" id="{A9861B70-83EF-9F37-D500-01CF45ACC7ED}"/>
              </a:ext>
            </a:extLst>
          </p:cNvPr>
          <p:cNvGrpSpPr/>
          <p:nvPr/>
        </p:nvGrpSpPr>
        <p:grpSpPr>
          <a:xfrm>
            <a:off x="1438699" y="6091695"/>
            <a:ext cx="116389" cy="243428"/>
            <a:chOff x="6322332" y="3198206"/>
            <a:chExt cx="437402" cy="747973"/>
          </a:xfrm>
        </p:grpSpPr>
        <p:cxnSp>
          <p:nvCxnSpPr>
            <p:cNvPr id="117" name="Conector drept cu săgeată 116">
              <a:extLst>
                <a:ext uri="{FF2B5EF4-FFF2-40B4-BE49-F238E27FC236}">
                  <a16:creationId xmlns:a16="http://schemas.microsoft.com/office/drawing/2014/main" id="{5C441565-2BC6-A655-782D-43B643996EC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22332" y="3235177"/>
              <a:ext cx="398381" cy="711002"/>
            </a:xfrm>
            <a:prstGeom prst="straightConnector1">
              <a:avLst/>
            </a:prstGeom>
            <a:ln w="5715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2353BFE0-86CB-7CCF-C59B-AE82FBA98060}"/>
                </a:ext>
              </a:extLst>
            </p:cNvPr>
            <p:cNvSpPr/>
            <p:nvPr/>
          </p:nvSpPr>
          <p:spPr>
            <a:xfrm>
              <a:off x="6682503" y="3198206"/>
              <a:ext cx="77231" cy="849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</p:grpSp>
      <p:grpSp>
        <p:nvGrpSpPr>
          <p:cNvPr id="123" name="Grupare 122">
            <a:extLst>
              <a:ext uri="{FF2B5EF4-FFF2-40B4-BE49-F238E27FC236}">
                <a16:creationId xmlns:a16="http://schemas.microsoft.com/office/drawing/2014/main" id="{A2D07F73-433B-1D23-6485-E38E066A4123}"/>
              </a:ext>
            </a:extLst>
          </p:cNvPr>
          <p:cNvGrpSpPr/>
          <p:nvPr/>
        </p:nvGrpSpPr>
        <p:grpSpPr>
          <a:xfrm>
            <a:off x="1536342" y="6103666"/>
            <a:ext cx="182122" cy="177623"/>
            <a:chOff x="6689844" y="3232636"/>
            <a:chExt cx="678279" cy="511377"/>
          </a:xfrm>
        </p:grpSpPr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225D5FEE-7AD5-4C13-DE5C-0652A0BCFC0D}"/>
                </a:ext>
              </a:extLst>
            </p:cNvPr>
            <p:cNvSpPr/>
            <p:nvPr/>
          </p:nvSpPr>
          <p:spPr>
            <a:xfrm>
              <a:off x="7290892" y="3659094"/>
              <a:ext cx="77231" cy="849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  <p:cxnSp>
          <p:nvCxnSpPr>
            <p:cNvPr id="122" name="Conector drept cu săgeată 121">
              <a:extLst>
                <a:ext uri="{FF2B5EF4-FFF2-40B4-BE49-F238E27FC236}">
                  <a16:creationId xmlns:a16="http://schemas.microsoft.com/office/drawing/2014/main" id="{07CD3C25-4AAD-0E9C-39BF-8532C0D85CE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89844" y="3232636"/>
              <a:ext cx="628989" cy="455965"/>
            </a:xfrm>
            <a:prstGeom prst="straightConnector1">
              <a:avLst/>
            </a:prstGeom>
            <a:ln w="5715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0" name="Grupare 129">
            <a:extLst>
              <a:ext uri="{FF2B5EF4-FFF2-40B4-BE49-F238E27FC236}">
                <a16:creationId xmlns:a16="http://schemas.microsoft.com/office/drawing/2014/main" id="{63E3332E-9B82-2448-6DEC-4722AAF91E86}"/>
              </a:ext>
            </a:extLst>
          </p:cNvPr>
          <p:cNvGrpSpPr/>
          <p:nvPr/>
        </p:nvGrpSpPr>
        <p:grpSpPr>
          <a:xfrm>
            <a:off x="1601240" y="5836920"/>
            <a:ext cx="127964" cy="297695"/>
            <a:chOff x="6931620" y="2464698"/>
            <a:chExt cx="476584" cy="857075"/>
          </a:xfrm>
        </p:grpSpPr>
        <p:cxnSp>
          <p:nvCxnSpPr>
            <p:cNvPr id="126" name="Conector drept cu săgeată 125">
              <a:extLst>
                <a:ext uri="{FF2B5EF4-FFF2-40B4-BE49-F238E27FC236}">
                  <a16:creationId xmlns:a16="http://schemas.microsoft.com/office/drawing/2014/main" id="{ABF171E4-F41B-1945-8091-ADF7B7B13E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31620" y="2516901"/>
              <a:ext cx="442630" cy="804872"/>
            </a:xfrm>
            <a:prstGeom prst="straightConnector1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3E6C3C4D-8145-9A99-85E7-9D74643AAA57}"/>
                </a:ext>
              </a:extLst>
            </p:cNvPr>
            <p:cNvSpPr/>
            <p:nvPr/>
          </p:nvSpPr>
          <p:spPr>
            <a:xfrm>
              <a:off x="7330973" y="2464698"/>
              <a:ext cx="77231" cy="849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</p:grpSp>
      <p:grpSp>
        <p:nvGrpSpPr>
          <p:cNvPr id="138" name="Grupare 137">
            <a:extLst>
              <a:ext uri="{FF2B5EF4-FFF2-40B4-BE49-F238E27FC236}">
                <a16:creationId xmlns:a16="http://schemas.microsoft.com/office/drawing/2014/main" id="{87480135-B9F2-EA1C-FB47-A6A7EB3EA251}"/>
              </a:ext>
            </a:extLst>
          </p:cNvPr>
          <p:cNvGrpSpPr/>
          <p:nvPr/>
        </p:nvGrpSpPr>
        <p:grpSpPr>
          <a:xfrm>
            <a:off x="1327339" y="6105118"/>
            <a:ext cx="121166" cy="242022"/>
            <a:chOff x="5911517" y="3236851"/>
            <a:chExt cx="451267" cy="696790"/>
          </a:xfrm>
        </p:grpSpPr>
        <p:cxnSp>
          <p:nvCxnSpPr>
            <p:cNvPr id="134" name="Conector drept cu săgeată 133">
              <a:extLst>
                <a:ext uri="{FF2B5EF4-FFF2-40B4-BE49-F238E27FC236}">
                  <a16:creationId xmlns:a16="http://schemas.microsoft.com/office/drawing/2014/main" id="{AE4B6956-7C61-81F4-8F38-AC24032BCEC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911517" y="3236851"/>
              <a:ext cx="436193" cy="681220"/>
            </a:xfrm>
            <a:prstGeom prst="straightConnector1">
              <a:avLst/>
            </a:prstGeom>
            <a:ln w="5715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F252A68B-9076-2D05-A519-F887C39DD554}"/>
                </a:ext>
              </a:extLst>
            </p:cNvPr>
            <p:cNvSpPr/>
            <p:nvPr/>
          </p:nvSpPr>
          <p:spPr>
            <a:xfrm>
              <a:off x="6285553" y="3848722"/>
              <a:ext cx="77231" cy="849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</p:grpSp>
      <p:pic>
        <p:nvPicPr>
          <p:cNvPr id="3" name="Imagine 2" descr="O imagine care conține clipart, Grafică, simbol, cerc&#10;&#10;Descriere generată automat">
            <a:extLst>
              <a:ext uri="{FF2B5EF4-FFF2-40B4-BE49-F238E27FC236}">
                <a16:creationId xmlns:a16="http://schemas.microsoft.com/office/drawing/2014/main" id="{79815B57-D70C-4CD7-235E-4D8E50D60E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3320000">
            <a:off x="10732433" y="5726206"/>
            <a:ext cx="1014133" cy="991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320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63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ine 17" descr="O imagine care conține acva, Turcoaz, Teal, albastru&#10;&#10;Descriere generată automat">
            <a:extLst>
              <a:ext uri="{FF2B5EF4-FFF2-40B4-BE49-F238E27FC236}">
                <a16:creationId xmlns:a16="http://schemas.microsoft.com/office/drawing/2014/main" id="{98A89201-527D-8BCC-2BFF-A5D5FBB4EA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9" y="13240"/>
            <a:ext cx="12203501" cy="6862671"/>
          </a:xfrm>
          <a:prstGeom prst="rect">
            <a:avLst/>
          </a:prstGeom>
        </p:spPr>
      </p:pic>
      <p:sp>
        <p:nvSpPr>
          <p:cNvPr id="79" name="Dreptunghi: colțuri rotunjite 78">
            <a:extLst>
              <a:ext uri="{FF2B5EF4-FFF2-40B4-BE49-F238E27FC236}">
                <a16:creationId xmlns:a16="http://schemas.microsoft.com/office/drawing/2014/main" id="{BBA08054-71EC-E882-3420-3CC510540A2C}"/>
              </a:ext>
            </a:extLst>
          </p:cNvPr>
          <p:cNvSpPr/>
          <p:nvPr/>
        </p:nvSpPr>
        <p:spPr>
          <a:xfrm>
            <a:off x="238124" y="5672976"/>
            <a:ext cx="11710147" cy="1008531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77" name="Dreptunghi: colțuri rotunjite 76">
            <a:extLst>
              <a:ext uri="{FF2B5EF4-FFF2-40B4-BE49-F238E27FC236}">
                <a16:creationId xmlns:a16="http://schemas.microsoft.com/office/drawing/2014/main" id="{79E1EEB6-8119-2E0D-66D6-507A13079ABA}"/>
              </a:ext>
            </a:extLst>
          </p:cNvPr>
          <p:cNvSpPr/>
          <p:nvPr/>
        </p:nvSpPr>
        <p:spPr>
          <a:xfrm>
            <a:off x="1039345" y="1566023"/>
            <a:ext cx="3720353" cy="384361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pic>
        <p:nvPicPr>
          <p:cNvPr id="31" name="Imagine 30" descr="O imagine care conține Font, text, Grafică, tipografie&#10;&#10;Descriere generată automat">
            <a:extLst>
              <a:ext uri="{FF2B5EF4-FFF2-40B4-BE49-F238E27FC236}">
                <a16:creationId xmlns:a16="http://schemas.microsoft.com/office/drawing/2014/main" id="{8B993A2B-20A3-27E6-8498-355BDBC96B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7327" y="2978"/>
            <a:ext cx="7847162" cy="1392692"/>
          </a:xfrm>
          <a:prstGeom prst="rect">
            <a:avLst/>
          </a:prstGeom>
        </p:spPr>
      </p:pic>
      <p:pic>
        <p:nvPicPr>
          <p:cNvPr id="148" name="Imagine 147" descr="O imagine care conține cerc, Grafică, alb și negru&#10;&#10;Descriere generată automat">
            <a:extLst>
              <a:ext uri="{FF2B5EF4-FFF2-40B4-BE49-F238E27FC236}">
                <a16:creationId xmlns:a16="http://schemas.microsoft.com/office/drawing/2014/main" id="{C7CA3244-8FF1-81DC-A91A-C9847475D6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01998" y="5810482"/>
            <a:ext cx="704234" cy="705840"/>
          </a:xfrm>
          <a:prstGeom prst="rect">
            <a:avLst/>
          </a:prstGeom>
        </p:spPr>
      </p:pic>
      <p:grpSp>
        <p:nvGrpSpPr>
          <p:cNvPr id="152" name="Grupare 151">
            <a:extLst>
              <a:ext uri="{FF2B5EF4-FFF2-40B4-BE49-F238E27FC236}">
                <a16:creationId xmlns:a16="http://schemas.microsoft.com/office/drawing/2014/main" id="{0AF931AE-7F82-6781-3713-2BF34AEA046C}"/>
              </a:ext>
            </a:extLst>
          </p:cNvPr>
          <p:cNvGrpSpPr/>
          <p:nvPr/>
        </p:nvGrpSpPr>
        <p:grpSpPr>
          <a:xfrm>
            <a:off x="7119276" y="6090469"/>
            <a:ext cx="70711" cy="144171"/>
            <a:chOff x="6019852" y="3266105"/>
            <a:chExt cx="152848" cy="311258"/>
          </a:xfrm>
        </p:grpSpPr>
        <p:sp>
          <p:nvSpPr>
            <p:cNvPr id="150" name="Dreptunghi 149">
              <a:extLst>
                <a:ext uri="{FF2B5EF4-FFF2-40B4-BE49-F238E27FC236}">
                  <a16:creationId xmlns:a16="http://schemas.microsoft.com/office/drawing/2014/main" id="{427F0017-0749-0F5A-7657-78F1A2A5660A}"/>
                </a:ext>
              </a:extLst>
            </p:cNvPr>
            <p:cNvSpPr/>
            <p:nvPr/>
          </p:nvSpPr>
          <p:spPr>
            <a:xfrm>
              <a:off x="6048230" y="3496228"/>
              <a:ext cx="96069" cy="8113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  <p:sp>
          <p:nvSpPr>
            <p:cNvPr id="151" name="Trapez 150">
              <a:extLst>
                <a:ext uri="{FF2B5EF4-FFF2-40B4-BE49-F238E27FC236}">
                  <a16:creationId xmlns:a16="http://schemas.microsoft.com/office/drawing/2014/main" id="{59B85945-A5B0-77CD-2FEA-9D270F666CD6}"/>
                </a:ext>
              </a:extLst>
            </p:cNvPr>
            <p:cNvSpPr/>
            <p:nvPr/>
          </p:nvSpPr>
          <p:spPr>
            <a:xfrm flipV="1">
              <a:off x="6019852" y="3266105"/>
              <a:ext cx="152848" cy="214242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</p:grpSp>
      <p:sp>
        <p:nvSpPr>
          <p:cNvPr id="155" name="Dreptunghi: colțuri rotunjite 154">
            <a:extLst>
              <a:ext uri="{FF2B5EF4-FFF2-40B4-BE49-F238E27FC236}">
                <a16:creationId xmlns:a16="http://schemas.microsoft.com/office/drawing/2014/main" id="{CED93591-1482-7FAA-7BE2-D93CF7A85A8E}"/>
              </a:ext>
            </a:extLst>
          </p:cNvPr>
          <p:cNvSpPr/>
          <p:nvPr/>
        </p:nvSpPr>
        <p:spPr>
          <a:xfrm>
            <a:off x="7901949" y="6007775"/>
            <a:ext cx="626628" cy="544316"/>
          </a:xfrm>
          <a:prstGeom prst="roundRect">
            <a:avLst/>
          </a:prstGeom>
          <a:solidFill>
            <a:schemeClr val="bg1"/>
          </a:solidFill>
          <a:ln w="57150">
            <a:noFill/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57" name="Trapez 156">
            <a:extLst>
              <a:ext uri="{FF2B5EF4-FFF2-40B4-BE49-F238E27FC236}">
                <a16:creationId xmlns:a16="http://schemas.microsoft.com/office/drawing/2014/main" id="{FC952DD7-B953-A352-375C-3003DDE6305B}"/>
              </a:ext>
            </a:extLst>
          </p:cNvPr>
          <p:cNvSpPr/>
          <p:nvPr/>
        </p:nvSpPr>
        <p:spPr>
          <a:xfrm rot="21000000" flipV="1">
            <a:off x="8251010" y="6047739"/>
            <a:ext cx="124064" cy="151761"/>
          </a:xfrm>
          <a:prstGeom prst="trapezoi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59" name="Trapez 158">
            <a:extLst>
              <a:ext uri="{FF2B5EF4-FFF2-40B4-BE49-F238E27FC236}">
                <a16:creationId xmlns:a16="http://schemas.microsoft.com/office/drawing/2014/main" id="{33D243FA-770C-2E95-1812-851AFFAF0E44}"/>
              </a:ext>
            </a:extLst>
          </p:cNvPr>
          <p:cNvSpPr/>
          <p:nvPr/>
        </p:nvSpPr>
        <p:spPr>
          <a:xfrm rot="5700000" flipV="1">
            <a:off x="8329050" y="6123681"/>
            <a:ext cx="119385" cy="157708"/>
          </a:xfrm>
          <a:prstGeom prst="trapezoi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61" name="Trapez 160">
            <a:extLst>
              <a:ext uri="{FF2B5EF4-FFF2-40B4-BE49-F238E27FC236}">
                <a16:creationId xmlns:a16="http://schemas.microsoft.com/office/drawing/2014/main" id="{38FB9EC3-361D-BB20-5514-C9508A98D99F}"/>
              </a:ext>
            </a:extLst>
          </p:cNvPr>
          <p:cNvSpPr/>
          <p:nvPr/>
        </p:nvSpPr>
        <p:spPr>
          <a:xfrm rot="2160000" flipV="1">
            <a:off x="8286758" y="6096302"/>
            <a:ext cx="124064" cy="151761"/>
          </a:xfrm>
          <a:prstGeom prst="trapezoi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63" name="Arc plin 162">
            <a:extLst>
              <a:ext uri="{FF2B5EF4-FFF2-40B4-BE49-F238E27FC236}">
                <a16:creationId xmlns:a16="http://schemas.microsoft.com/office/drawing/2014/main" id="{41D0264F-0A1D-10FE-27CE-DCE759B48325}"/>
              </a:ext>
            </a:extLst>
          </p:cNvPr>
          <p:cNvSpPr/>
          <p:nvPr/>
        </p:nvSpPr>
        <p:spPr>
          <a:xfrm>
            <a:off x="8002882" y="5771028"/>
            <a:ext cx="424761" cy="491706"/>
          </a:xfrm>
          <a:prstGeom prst="blockArc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>
              <a:solidFill>
                <a:schemeClr val="tx1"/>
              </a:solidFill>
            </a:endParaRPr>
          </a:p>
        </p:txBody>
      </p:sp>
      <p:grpSp>
        <p:nvGrpSpPr>
          <p:cNvPr id="12" name="Grupare 11">
            <a:extLst>
              <a:ext uri="{FF2B5EF4-FFF2-40B4-BE49-F238E27FC236}">
                <a16:creationId xmlns:a16="http://schemas.microsoft.com/office/drawing/2014/main" id="{517A5888-5991-9D3A-E05D-DADAE3CD12DE}"/>
              </a:ext>
            </a:extLst>
          </p:cNvPr>
          <p:cNvGrpSpPr/>
          <p:nvPr/>
        </p:nvGrpSpPr>
        <p:grpSpPr>
          <a:xfrm>
            <a:off x="1010265" y="5818631"/>
            <a:ext cx="732153" cy="709671"/>
            <a:chOff x="4064708" y="1377731"/>
            <a:chExt cx="3482009" cy="2648606"/>
          </a:xfrm>
        </p:grpSpPr>
        <p:cxnSp>
          <p:nvCxnSpPr>
            <p:cNvPr id="8" name="Conector drept cu săgeată 7">
              <a:extLst>
                <a:ext uri="{FF2B5EF4-FFF2-40B4-BE49-F238E27FC236}">
                  <a16:creationId xmlns:a16="http://schemas.microsoft.com/office/drawing/2014/main" id="{990476C0-B8B3-47A2-CEDB-FA3B06271923}"/>
                </a:ext>
              </a:extLst>
            </p:cNvPr>
            <p:cNvCxnSpPr/>
            <p:nvPr/>
          </p:nvCxnSpPr>
          <p:spPr>
            <a:xfrm flipH="1">
              <a:off x="4433614" y="1377731"/>
              <a:ext cx="22772" cy="2648606"/>
            </a:xfrm>
            <a:prstGeom prst="straightConnector1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drept cu săgeată 10">
              <a:extLst>
                <a:ext uri="{FF2B5EF4-FFF2-40B4-BE49-F238E27FC236}">
                  <a16:creationId xmlns:a16="http://schemas.microsoft.com/office/drawing/2014/main" id="{D5017D59-76BC-164B-D617-D5BCE26DF6E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064708" y="3657432"/>
              <a:ext cx="3482009" cy="6297"/>
            </a:xfrm>
            <a:prstGeom prst="straightConnector1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upare 15">
            <a:extLst>
              <a:ext uri="{FF2B5EF4-FFF2-40B4-BE49-F238E27FC236}">
                <a16:creationId xmlns:a16="http://schemas.microsoft.com/office/drawing/2014/main" id="{22430D47-DF3E-B74C-7307-E98365DE1352}"/>
              </a:ext>
            </a:extLst>
          </p:cNvPr>
          <p:cNvGrpSpPr/>
          <p:nvPr/>
        </p:nvGrpSpPr>
        <p:grpSpPr>
          <a:xfrm>
            <a:off x="1227111" y="6020318"/>
            <a:ext cx="134026" cy="260841"/>
            <a:chOff x="5538231" y="2992709"/>
            <a:chExt cx="499159" cy="750970"/>
          </a:xfrm>
        </p:grpSpPr>
        <p:cxnSp>
          <p:nvCxnSpPr>
            <p:cNvPr id="14" name="Conector drept cu săgeată 13">
              <a:extLst>
                <a:ext uri="{FF2B5EF4-FFF2-40B4-BE49-F238E27FC236}">
                  <a16:creationId xmlns:a16="http://schemas.microsoft.com/office/drawing/2014/main" id="{0AE270AA-27B1-B46A-6D05-3FCB097FFDA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38231" y="2992709"/>
              <a:ext cx="471591" cy="727218"/>
            </a:xfrm>
            <a:prstGeom prst="straightConnector1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6DFA9E42-38AE-93DE-E5B5-47B58B8E3D41}"/>
                </a:ext>
              </a:extLst>
            </p:cNvPr>
            <p:cNvSpPr/>
            <p:nvPr/>
          </p:nvSpPr>
          <p:spPr>
            <a:xfrm>
              <a:off x="5960159" y="3658760"/>
              <a:ext cx="77231" cy="849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</p:grpSp>
      <p:grpSp>
        <p:nvGrpSpPr>
          <p:cNvPr id="22" name="Grupare 21">
            <a:extLst>
              <a:ext uri="{FF2B5EF4-FFF2-40B4-BE49-F238E27FC236}">
                <a16:creationId xmlns:a16="http://schemas.microsoft.com/office/drawing/2014/main" id="{BE2C7D4B-E418-25BA-382F-A1A9F6BB9F30}"/>
              </a:ext>
            </a:extLst>
          </p:cNvPr>
          <p:cNvGrpSpPr/>
          <p:nvPr/>
        </p:nvGrpSpPr>
        <p:grpSpPr>
          <a:xfrm>
            <a:off x="1088865" y="6010780"/>
            <a:ext cx="148714" cy="420021"/>
            <a:chOff x="5023352" y="2965249"/>
            <a:chExt cx="553865" cy="1209257"/>
          </a:xfrm>
        </p:grpSpPr>
        <p:cxnSp>
          <p:nvCxnSpPr>
            <p:cNvPr id="20" name="Conector drept cu săgeată 19">
              <a:extLst>
                <a:ext uri="{FF2B5EF4-FFF2-40B4-BE49-F238E27FC236}">
                  <a16:creationId xmlns:a16="http://schemas.microsoft.com/office/drawing/2014/main" id="{77A4DB96-A042-7EC0-56AF-93AAADA9CE8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3352" y="2987497"/>
              <a:ext cx="523080" cy="1187009"/>
            </a:xfrm>
            <a:prstGeom prst="straightConnector1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0AFF3EA-FB0F-3DF8-C905-7B5FBB2B7E66}"/>
                </a:ext>
              </a:extLst>
            </p:cNvPr>
            <p:cNvSpPr/>
            <p:nvPr/>
          </p:nvSpPr>
          <p:spPr>
            <a:xfrm>
              <a:off x="5499986" y="2965249"/>
              <a:ext cx="77231" cy="849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</p:grpSp>
      <p:grpSp>
        <p:nvGrpSpPr>
          <p:cNvPr id="26" name="Grupare 25">
            <a:extLst>
              <a:ext uri="{FF2B5EF4-FFF2-40B4-BE49-F238E27FC236}">
                <a16:creationId xmlns:a16="http://schemas.microsoft.com/office/drawing/2014/main" id="{C1E7482F-4034-B416-3716-F43DFEDF694B}"/>
              </a:ext>
            </a:extLst>
          </p:cNvPr>
          <p:cNvGrpSpPr/>
          <p:nvPr/>
        </p:nvGrpSpPr>
        <p:grpSpPr>
          <a:xfrm>
            <a:off x="1348076" y="6116474"/>
            <a:ext cx="263632" cy="153330"/>
            <a:chOff x="5988749" y="3269544"/>
            <a:chExt cx="981858" cy="441443"/>
          </a:xfrm>
        </p:grpSpPr>
        <p:cxnSp>
          <p:nvCxnSpPr>
            <p:cNvPr id="24" name="Conector drept cu săgeată 23">
              <a:extLst>
                <a:ext uri="{FF2B5EF4-FFF2-40B4-BE49-F238E27FC236}">
                  <a16:creationId xmlns:a16="http://schemas.microsoft.com/office/drawing/2014/main" id="{D9CA54C2-97B8-6F75-D6CD-7C7731031C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88749" y="3305945"/>
              <a:ext cx="957508" cy="405042"/>
            </a:xfrm>
            <a:prstGeom prst="straightConnector1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46C9CAE9-9D25-E26C-3282-B9BC17AD1C6D}"/>
                </a:ext>
              </a:extLst>
            </p:cNvPr>
            <p:cNvSpPr/>
            <p:nvPr/>
          </p:nvSpPr>
          <p:spPr>
            <a:xfrm>
              <a:off x="6893376" y="3269544"/>
              <a:ext cx="77231" cy="849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</p:grpSp>
      <p:grpSp>
        <p:nvGrpSpPr>
          <p:cNvPr id="30" name="Grupare 29">
            <a:extLst>
              <a:ext uri="{FF2B5EF4-FFF2-40B4-BE49-F238E27FC236}">
                <a16:creationId xmlns:a16="http://schemas.microsoft.com/office/drawing/2014/main" id="{4A1CE45D-76CE-4C9F-1A72-9A8A34FB6F25}"/>
              </a:ext>
            </a:extLst>
          </p:cNvPr>
          <p:cNvGrpSpPr/>
          <p:nvPr/>
        </p:nvGrpSpPr>
        <p:grpSpPr>
          <a:xfrm>
            <a:off x="1087137" y="6099358"/>
            <a:ext cx="253797" cy="181506"/>
            <a:chOff x="5016916" y="3220268"/>
            <a:chExt cx="945229" cy="522562"/>
          </a:xfrm>
        </p:grpSpPr>
        <p:cxnSp>
          <p:nvCxnSpPr>
            <p:cNvPr id="28" name="Conector drept cu săgeată 27">
              <a:extLst>
                <a:ext uri="{FF2B5EF4-FFF2-40B4-BE49-F238E27FC236}">
                  <a16:creationId xmlns:a16="http://schemas.microsoft.com/office/drawing/2014/main" id="{8D28BD77-F1BF-3428-1898-DB4199D57CC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16916" y="3252868"/>
              <a:ext cx="934981" cy="489962"/>
            </a:xfrm>
            <a:prstGeom prst="straightConnector1">
              <a:avLst/>
            </a:prstGeom>
            <a:ln w="5715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EE07C88F-7FC0-00A3-1BCB-08A038D75508}"/>
                </a:ext>
              </a:extLst>
            </p:cNvPr>
            <p:cNvSpPr/>
            <p:nvPr/>
          </p:nvSpPr>
          <p:spPr>
            <a:xfrm>
              <a:off x="5884914" y="3220268"/>
              <a:ext cx="77231" cy="849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</p:grpSp>
      <p:grpSp>
        <p:nvGrpSpPr>
          <p:cNvPr id="40" name="Grupare 39">
            <a:extLst>
              <a:ext uri="{FF2B5EF4-FFF2-40B4-BE49-F238E27FC236}">
                <a16:creationId xmlns:a16="http://schemas.microsoft.com/office/drawing/2014/main" id="{A916C19F-9CFA-EF61-1A70-296F7D363881}"/>
              </a:ext>
            </a:extLst>
          </p:cNvPr>
          <p:cNvGrpSpPr/>
          <p:nvPr/>
        </p:nvGrpSpPr>
        <p:grpSpPr>
          <a:xfrm>
            <a:off x="1438699" y="6091695"/>
            <a:ext cx="116389" cy="243428"/>
            <a:chOff x="6322332" y="3198206"/>
            <a:chExt cx="437402" cy="747973"/>
          </a:xfrm>
        </p:grpSpPr>
        <p:cxnSp>
          <p:nvCxnSpPr>
            <p:cNvPr id="38" name="Conector drept cu săgeată 37">
              <a:extLst>
                <a:ext uri="{FF2B5EF4-FFF2-40B4-BE49-F238E27FC236}">
                  <a16:creationId xmlns:a16="http://schemas.microsoft.com/office/drawing/2014/main" id="{A57213A8-F12A-FF10-AA6F-24D1350F238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22332" y="3235177"/>
              <a:ext cx="398381" cy="711002"/>
            </a:xfrm>
            <a:prstGeom prst="straightConnector1">
              <a:avLst/>
            </a:prstGeom>
            <a:ln w="5715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60613DB6-B1DC-4D70-BC14-CF75B16CC6EF}"/>
                </a:ext>
              </a:extLst>
            </p:cNvPr>
            <p:cNvSpPr/>
            <p:nvPr/>
          </p:nvSpPr>
          <p:spPr>
            <a:xfrm>
              <a:off x="6682503" y="3198206"/>
              <a:ext cx="77231" cy="849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</p:grpSp>
      <p:grpSp>
        <p:nvGrpSpPr>
          <p:cNvPr id="44" name="Grupare 43">
            <a:extLst>
              <a:ext uri="{FF2B5EF4-FFF2-40B4-BE49-F238E27FC236}">
                <a16:creationId xmlns:a16="http://schemas.microsoft.com/office/drawing/2014/main" id="{45EC0EA6-F2B6-1102-50C0-5454A1167A5A}"/>
              </a:ext>
            </a:extLst>
          </p:cNvPr>
          <p:cNvGrpSpPr/>
          <p:nvPr/>
        </p:nvGrpSpPr>
        <p:grpSpPr>
          <a:xfrm>
            <a:off x="1536322" y="6103654"/>
            <a:ext cx="182120" cy="177621"/>
            <a:chOff x="6689844" y="3232636"/>
            <a:chExt cx="678279" cy="511377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1748256A-FD1B-9908-6D6E-E2F8D3C799C5}"/>
                </a:ext>
              </a:extLst>
            </p:cNvPr>
            <p:cNvSpPr/>
            <p:nvPr/>
          </p:nvSpPr>
          <p:spPr>
            <a:xfrm>
              <a:off x="7290892" y="3659094"/>
              <a:ext cx="77231" cy="849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  <p:cxnSp>
          <p:nvCxnSpPr>
            <p:cNvPr id="43" name="Conector drept cu săgeată 42">
              <a:extLst>
                <a:ext uri="{FF2B5EF4-FFF2-40B4-BE49-F238E27FC236}">
                  <a16:creationId xmlns:a16="http://schemas.microsoft.com/office/drawing/2014/main" id="{ECA8BADE-0D5B-30B0-0461-72300C318A7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89844" y="3232636"/>
              <a:ext cx="628989" cy="455965"/>
            </a:xfrm>
            <a:prstGeom prst="straightConnector1">
              <a:avLst/>
            </a:prstGeom>
            <a:ln w="5715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upare 47">
            <a:extLst>
              <a:ext uri="{FF2B5EF4-FFF2-40B4-BE49-F238E27FC236}">
                <a16:creationId xmlns:a16="http://schemas.microsoft.com/office/drawing/2014/main" id="{5AA55E32-342F-5C50-7266-DC4DC69E9EC6}"/>
              </a:ext>
            </a:extLst>
          </p:cNvPr>
          <p:cNvGrpSpPr/>
          <p:nvPr/>
        </p:nvGrpSpPr>
        <p:grpSpPr>
          <a:xfrm>
            <a:off x="1601240" y="5836920"/>
            <a:ext cx="127964" cy="297695"/>
            <a:chOff x="6931620" y="2464698"/>
            <a:chExt cx="476584" cy="857075"/>
          </a:xfrm>
        </p:grpSpPr>
        <p:cxnSp>
          <p:nvCxnSpPr>
            <p:cNvPr id="46" name="Conector drept cu săgeată 45">
              <a:extLst>
                <a:ext uri="{FF2B5EF4-FFF2-40B4-BE49-F238E27FC236}">
                  <a16:creationId xmlns:a16="http://schemas.microsoft.com/office/drawing/2014/main" id="{955F99C0-9F90-4D56-F59B-8D353FF40D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31620" y="2516901"/>
              <a:ext cx="442630" cy="804872"/>
            </a:xfrm>
            <a:prstGeom prst="straightConnector1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71E7044F-AF8B-AFF4-EAD8-05B0170D4D86}"/>
                </a:ext>
              </a:extLst>
            </p:cNvPr>
            <p:cNvSpPr/>
            <p:nvPr/>
          </p:nvSpPr>
          <p:spPr>
            <a:xfrm>
              <a:off x="7330973" y="2464698"/>
              <a:ext cx="77231" cy="849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</p:grpSp>
      <p:grpSp>
        <p:nvGrpSpPr>
          <p:cNvPr id="52" name="Grupare 51">
            <a:extLst>
              <a:ext uri="{FF2B5EF4-FFF2-40B4-BE49-F238E27FC236}">
                <a16:creationId xmlns:a16="http://schemas.microsoft.com/office/drawing/2014/main" id="{ACC15D46-70C4-5940-F28A-81DC4950D309}"/>
              </a:ext>
            </a:extLst>
          </p:cNvPr>
          <p:cNvGrpSpPr/>
          <p:nvPr/>
        </p:nvGrpSpPr>
        <p:grpSpPr>
          <a:xfrm>
            <a:off x="1327339" y="6105118"/>
            <a:ext cx="121166" cy="242022"/>
            <a:chOff x="5911517" y="3236851"/>
            <a:chExt cx="451267" cy="696790"/>
          </a:xfrm>
        </p:grpSpPr>
        <p:cxnSp>
          <p:nvCxnSpPr>
            <p:cNvPr id="50" name="Conector drept cu săgeată 49">
              <a:extLst>
                <a:ext uri="{FF2B5EF4-FFF2-40B4-BE49-F238E27FC236}">
                  <a16:creationId xmlns:a16="http://schemas.microsoft.com/office/drawing/2014/main" id="{C493853C-9D8D-D8EC-6A45-F7CB2272039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911517" y="3236851"/>
              <a:ext cx="436193" cy="681220"/>
            </a:xfrm>
            <a:prstGeom prst="straightConnector1">
              <a:avLst/>
            </a:prstGeom>
            <a:ln w="5715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EE685BC-6763-A8E9-08F7-F4CC9C2E3514}"/>
                </a:ext>
              </a:extLst>
            </p:cNvPr>
            <p:cNvSpPr/>
            <p:nvPr/>
          </p:nvSpPr>
          <p:spPr>
            <a:xfrm>
              <a:off x="6285553" y="3848722"/>
              <a:ext cx="77231" cy="849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</p:grpSp>
      <p:sp>
        <p:nvSpPr>
          <p:cNvPr id="7" name="Dreptunghi 6">
            <a:extLst>
              <a:ext uri="{FF2B5EF4-FFF2-40B4-BE49-F238E27FC236}">
                <a16:creationId xmlns:a16="http://schemas.microsoft.com/office/drawing/2014/main" id="{CC87D924-8C27-D7F8-C3F9-3E4D7C91C57A}"/>
              </a:ext>
            </a:extLst>
          </p:cNvPr>
          <p:cNvSpPr/>
          <p:nvPr/>
        </p:nvSpPr>
        <p:spPr>
          <a:xfrm rot="4020000">
            <a:off x="2269435" y="3652807"/>
            <a:ext cx="83833" cy="3754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9" name="Dreptunghi 18">
            <a:extLst>
              <a:ext uri="{FF2B5EF4-FFF2-40B4-BE49-F238E27FC236}">
                <a16:creationId xmlns:a16="http://schemas.microsoft.com/office/drawing/2014/main" id="{3FB5322A-578E-2E5D-5683-9C0EFD0EE694}"/>
              </a:ext>
            </a:extLst>
          </p:cNvPr>
          <p:cNvSpPr/>
          <p:nvPr/>
        </p:nvSpPr>
        <p:spPr>
          <a:xfrm rot="2340000">
            <a:off x="2512052" y="3474312"/>
            <a:ext cx="86995" cy="3618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27" name="Dreptunghi 26">
            <a:extLst>
              <a:ext uri="{FF2B5EF4-FFF2-40B4-BE49-F238E27FC236}">
                <a16:creationId xmlns:a16="http://schemas.microsoft.com/office/drawing/2014/main" id="{25FC8EF6-210E-7CFD-6F9C-3F8055227286}"/>
              </a:ext>
            </a:extLst>
          </p:cNvPr>
          <p:cNvSpPr/>
          <p:nvPr/>
        </p:nvSpPr>
        <p:spPr>
          <a:xfrm>
            <a:off x="3026398" y="3859654"/>
            <a:ext cx="86995" cy="3618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41" name="Dreptunghi 40">
            <a:extLst>
              <a:ext uri="{FF2B5EF4-FFF2-40B4-BE49-F238E27FC236}">
                <a16:creationId xmlns:a16="http://schemas.microsoft.com/office/drawing/2014/main" id="{1E423D96-35F0-B41B-6AEA-F534CB77582C}"/>
              </a:ext>
            </a:extLst>
          </p:cNvPr>
          <p:cNvSpPr/>
          <p:nvPr/>
        </p:nvSpPr>
        <p:spPr>
          <a:xfrm rot="19320000">
            <a:off x="2928718" y="3574324"/>
            <a:ext cx="86995" cy="3618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49" name="Dreptunghi 48">
            <a:extLst>
              <a:ext uri="{FF2B5EF4-FFF2-40B4-BE49-F238E27FC236}">
                <a16:creationId xmlns:a16="http://schemas.microsoft.com/office/drawing/2014/main" id="{031772E0-0B68-D356-37DE-A63190B82E0D}"/>
              </a:ext>
            </a:extLst>
          </p:cNvPr>
          <p:cNvSpPr/>
          <p:nvPr/>
        </p:nvSpPr>
        <p:spPr>
          <a:xfrm rot="1500000">
            <a:off x="2682993" y="2962484"/>
            <a:ext cx="338826" cy="6530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54" name="Dreptunghi 53">
            <a:extLst>
              <a:ext uri="{FF2B5EF4-FFF2-40B4-BE49-F238E27FC236}">
                <a16:creationId xmlns:a16="http://schemas.microsoft.com/office/drawing/2014/main" id="{A3D9740C-D3B7-9A24-B4D4-3AA5ED6044F0}"/>
              </a:ext>
            </a:extLst>
          </p:cNvPr>
          <p:cNvSpPr/>
          <p:nvPr/>
        </p:nvSpPr>
        <p:spPr>
          <a:xfrm rot="19200000">
            <a:off x="3168338" y="3044845"/>
            <a:ext cx="86995" cy="3265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56" name="Dreptunghi 55">
            <a:extLst>
              <a:ext uri="{FF2B5EF4-FFF2-40B4-BE49-F238E27FC236}">
                <a16:creationId xmlns:a16="http://schemas.microsoft.com/office/drawing/2014/main" id="{03DC2D65-AE11-6CDC-5871-CDACBC6322B0}"/>
              </a:ext>
            </a:extLst>
          </p:cNvPr>
          <p:cNvSpPr/>
          <p:nvPr/>
        </p:nvSpPr>
        <p:spPr>
          <a:xfrm rot="4860000">
            <a:off x="2637258" y="2821014"/>
            <a:ext cx="83833" cy="338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58" name="Dreptunghi 57">
            <a:extLst>
              <a:ext uri="{FF2B5EF4-FFF2-40B4-BE49-F238E27FC236}">
                <a16:creationId xmlns:a16="http://schemas.microsoft.com/office/drawing/2014/main" id="{CECEC25A-E0B4-1CE0-9CA2-5A3FDF316130}"/>
              </a:ext>
            </a:extLst>
          </p:cNvPr>
          <p:cNvSpPr/>
          <p:nvPr/>
        </p:nvSpPr>
        <p:spPr>
          <a:xfrm rot="13560000">
            <a:off x="3368331" y="3073986"/>
            <a:ext cx="83833" cy="338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60" name="Dreptunghi 59">
            <a:extLst>
              <a:ext uri="{FF2B5EF4-FFF2-40B4-BE49-F238E27FC236}">
                <a16:creationId xmlns:a16="http://schemas.microsoft.com/office/drawing/2014/main" id="{2E7CF50A-71C5-ECC5-5BA2-42FABCC57C4E}"/>
              </a:ext>
            </a:extLst>
          </p:cNvPr>
          <p:cNvSpPr/>
          <p:nvPr/>
        </p:nvSpPr>
        <p:spPr>
          <a:xfrm rot="720000">
            <a:off x="2458632" y="2980132"/>
            <a:ext cx="86995" cy="3265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6D9DB90A-2FC9-BD4C-39D1-87009AFF0FCE}"/>
              </a:ext>
            </a:extLst>
          </p:cNvPr>
          <p:cNvSpPr/>
          <p:nvPr/>
        </p:nvSpPr>
        <p:spPr>
          <a:xfrm>
            <a:off x="2902393" y="2602513"/>
            <a:ext cx="380034" cy="3971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66" name="Dreptunghi 65">
            <a:extLst>
              <a:ext uri="{FF2B5EF4-FFF2-40B4-BE49-F238E27FC236}">
                <a16:creationId xmlns:a16="http://schemas.microsoft.com/office/drawing/2014/main" id="{D3C428B5-8600-3792-FC8B-B1A40A72539D}"/>
              </a:ext>
            </a:extLst>
          </p:cNvPr>
          <p:cNvSpPr/>
          <p:nvPr/>
        </p:nvSpPr>
        <p:spPr>
          <a:xfrm>
            <a:off x="637066" y="6007954"/>
            <a:ext cx="83407" cy="37076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o-RO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o-RO"/>
          </a:p>
        </p:txBody>
      </p:sp>
      <p:grpSp>
        <p:nvGrpSpPr>
          <p:cNvPr id="75" name="Grupare 74">
            <a:extLst>
              <a:ext uri="{FF2B5EF4-FFF2-40B4-BE49-F238E27FC236}">
                <a16:creationId xmlns:a16="http://schemas.microsoft.com/office/drawing/2014/main" id="{8BA8C72E-3AF0-8A66-2974-8DABBFC4F4DD}"/>
              </a:ext>
            </a:extLst>
          </p:cNvPr>
          <p:cNvGrpSpPr/>
          <p:nvPr/>
        </p:nvGrpSpPr>
        <p:grpSpPr>
          <a:xfrm>
            <a:off x="526319" y="5765168"/>
            <a:ext cx="306009" cy="814964"/>
            <a:chOff x="5284519" y="1067938"/>
            <a:chExt cx="1622960" cy="4862301"/>
          </a:xfrm>
        </p:grpSpPr>
        <p:sp>
          <p:nvSpPr>
            <p:cNvPr id="68" name="Cerc: gol 67">
              <a:extLst>
                <a:ext uri="{FF2B5EF4-FFF2-40B4-BE49-F238E27FC236}">
                  <a16:creationId xmlns:a16="http://schemas.microsoft.com/office/drawing/2014/main" id="{8A23F6C9-7614-A213-955C-B0C267AD6B8D}"/>
                </a:ext>
              </a:extLst>
            </p:cNvPr>
            <p:cNvSpPr/>
            <p:nvPr/>
          </p:nvSpPr>
          <p:spPr>
            <a:xfrm>
              <a:off x="5284519" y="4327071"/>
              <a:ext cx="1622960" cy="1603168"/>
            </a:xfrm>
            <a:prstGeom prst="donu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o-RO">
                <a:solidFill>
                  <a:schemeClr val="tx1"/>
                </a:solidFill>
              </a:endParaRPr>
            </a:p>
          </p:txBody>
        </p:sp>
        <p:sp>
          <p:nvSpPr>
            <p:cNvPr id="69" name="Arc plin 68">
              <a:extLst>
                <a:ext uri="{FF2B5EF4-FFF2-40B4-BE49-F238E27FC236}">
                  <a16:creationId xmlns:a16="http://schemas.microsoft.com/office/drawing/2014/main" id="{8BBC8544-A327-2A64-498B-397455C6699E}"/>
                </a:ext>
              </a:extLst>
            </p:cNvPr>
            <p:cNvSpPr/>
            <p:nvPr/>
          </p:nvSpPr>
          <p:spPr>
            <a:xfrm>
              <a:off x="5724895" y="1067938"/>
              <a:ext cx="742207" cy="1033727"/>
            </a:xfrm>
            <a:prstGeom prst="blockArc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>
                <a:solidFill>
                  <a:schemeClr val="tx1"/>
                </a:solidFill>
              </a:endParaRPr>
            </a:p>
          </p:txBody>
        </p:sp>
        <p:sp>
          <p:nvSpPr>
            <p:cNvPr id="70" name="Dreptunghi 69">
              <a:extLst>
                <a:ext uri="{FF2B5EF4-FFF2-40B4-BE49-F238E27FC236}">
                  <a16:creationId xmlns:a16="http://schemas.microsoft.com/office/drawing/2014/main" id="{00459294-0B16-6553-F03A-FEA1EB3148F9}"/>
                </a:ext>
              </a:extLst>
            </p:cNvPr>
            <p:cNvSpPr/>
            <p:nvPr/>
          </p:nvSpPr>
          <p:spPr>
            <a:xfrm>
              <a:off x="5722375" y="1554201"/>
              <a:ext cx="183935" cy="30318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  <p:sp>
          <p:nvSpPr>
            <p:cNvPr id="71" name="Dreptunghi 70">
              <a:extLst>
                <a:ext uri="{FF2B5EF4-FFF2-40B4-BE49-F238E27FC236}">
                  <a16:creationId xmlns:a16="http://schemas.microsoft.com/office/drawing/2014/main" id="{6F4DDA11-7D9A-1F47-7131-BBE38F4D42F1}"/>
                </a:ext>
              </a:extLst>
            </p:cNvPr>
            <p:cNvSpPr/>
            <p:nvPr/>
          </p:nvSpPr>
          <p:spPr>
            <a:xfrm>
              <a:off x="6279497" y="1554200"/>
              <a:ext cx="187232" cy="30318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  <p:sp>
          <p:nvSpPr>
            <p:cNvPr id="72" name="Dreptunghi 71">
              <a:extLst>
                <a:ext uri="{FF2B5EF4-FFF2-40B4-BE49-F238E27FC236}">
                  <a16:creationId xmlns:a16="http://schemas.microsoft.com/office/drawing/2014/main" id="{13D8268D-00E6-D983-4D12-6E8EA852E94D}"/>
                </a:ext>
              </a:extLst>
            </p:cNvPr>
            <p:cNvSpPr/>
            <p:nvPr/>
          </p:nvSpPr>
          <p:spPr>
            <a:xfrm>
              <a:off x="5722374" y="1846006"/>
              <a:ext cx="388374" cy="2163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  <p:sp>
          <p:nvSpPr>
            <p:cNvPr id="73" name="Dreptunghi 72">
              <a:extLst>
                <a:ext uri="{FF2B5EF4-FFF2-40B4-BE49-F238E27FC236}">
                  <a16:creationId xmlns:a16="http://schemas.microsoft.com/office/drawing/2014/main" id="{6DD85542-BB31-BA3B-7D74-92D5407704A1}"/>
                </a:ext>
              </a:extLst>
            </p:cNvPr>
            <p:cNvSpPr/>
            <p:nvPr/>
          </p:nvSpPr>
          <p:spPr>
            <a:xfrm>
              <a:off x="5722373" y="2204883"/>
              <a:ext cx="388374" cy="2163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  <p:sp>
          <p:nvSpPr>
            <p:cNvPr id="74" name="Dreptunghi 73">
              <a:extLst>
                <a:ext uri="{FF2B5EF4-FFF2-40B4-BE49-F238E27FC236}">
                  <a16:creationId xmlns:a16="http://schemas.microsoft.com/office/drawing/2014/main" id="{C2922A67-B446-D048-F306-DA8E7F8A455B}"/>
                </a:ext>
              </a:extLst>
            </p:cNvPr>
            <p:cNvSpPr/>
            <p:nvPr/>
          </p:nvSpPr>
          <p:spPr>
            <a:xfrm>
              <a:off x="5722374" y="2563760"/>
              <a:ext cx="388374" cy="2163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</p:grpSp>
      <p:sp>
        <p:nvSpPr>
          <p:cNvPr id="3" name="CasetăText 2">
            <a:extLst>
              <a:ext uri="{FF2B5EF4-FFF2-40B4-BE49-F238E27FC236}">
                <a16:creationId xmlns:a16="http://schemas.microsoft.com/office/drawing/2014/main" id="{BED46880-8C7F-6810-E1DB-02372E1EF62E}"/>
              </a:ext>
            </a:extLst>
          </p:cNvPr>
          <p:cNvSpPr txBox="1"/>
          <p:nvPr/>
        </p:nvSpPr>
        <p:spPr>
          <a:xfrm>
            <a:off x="5816819" y="2660432"/>
            <a:ext cx="4532585" cy="15827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o-RO" sz="3200" b="1" i="1" dirty="0">
                <a:solidFill>
                  <a:schemeClr val="bg1"/>
                </a:solidFill>
                <a:latin typeface="Consolas"/>
                <a:ea typeface="Calibri"/>
                <a:cs typeface="Calibri"/>
              </a:rPr>
              <a:t>Actualizarea </a:t>
            </a:r>
            <a:r>
              <a:rPr lang="ro-RO" sz="3200" b="1" i="1" dirty="0" err="1">
                <a:solidFill>
                  <a:schemeClr val="bg1"/>
                </a:solidFill>
                <a:latin typeface="Consolas"/>
                <a:ea typeface="Calibri"/>
                <a:cs typeface="Calibri"/>
              </a:rPr>
              <a:t>informatiilor</a:t>
            </a:r>
            <a:r>
              <a:rPr lang="ro-RO" sz="3200" b="1" i="1" dirty="0">
                <a:solidFill>
                  <a:schemeClr val="bg1"/>
                </a:solidFill>
                <a:latin typeface="Consolas"/>
                <a:ea typeface="Calibri"/>
                <a:cs typeface="Calibri"/>
              </a:rPr>
              <a:t> in timp real</a:t>
            </a:r>
            <a:endParaRPr lang="ro-RO" dirty="0">
              <a:solidFill>
                <a:schemeClr val="bg1"/>
              </a:solidFill>
            </a:endParaRPr>
          </a:p>
        </p:txBody>
      </p:sp>
      <p:pic>
        <p:nvPicPr>
          <p:cNvPr id="5" name="Imagine 4" descr="O imagine care conține clipart, Grafică, simbol, cerc&#10;&#10;Descriere generată automat">
            <a:extLst>
              <a:ext uri="{FF2B5EF4-FFF2-40B4-BE49-F238E27FC236}">
                <a16:creationId xmlns:a16="http://schemas.microsoft.com/office/drawing/2014/main" id="{7D4108DD-3D17-0810-7A23-F110030DF7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3320000">
            <a:off x="10732433" y="5726206"/>
            <a:ext cx="1014133" cy="991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507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ă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ă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Ecran lat</PresentationFormat>
  <Paragraphs>0</Paragraphs>
  <Slides>31</Slides>
  <Notes>29</Notes>
  <HiddenSlides>0</HiddenSlides>
  <MMClips>0</MMClips>
  <ScaleCrop>false</ScaleCrop>
  <HeadingPairs>
    <vt:vector size="4" baseType="variant">
      <vt:variant>
        <vt:lpstr>Temă</vt:lpstr>
      </vt:variant>
      <vt:variant>
        <vt:i4>1</vt:i4>
      </vt:variant>
      <vt:variant>
        <vt:lpstr>Titluri diapozitive</vt:lpstr>
      </vt:variant>
      <vt:variant>
        <vt:i4>31</vt:i4>
      </vt:variant>
    </vt:vector>
  </HeadingPairs>
  <TitlesOfParts>
    <vt:vector size="32" baseType="lpstr">
      <vt:lpstr>Temă Office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Prezentare PowerPoint</dc:title>
  <dc:creator/>
  <cp:lastModifiedBy/>
  <cp:revision>2076</cp:revision>
  <dcterms:created xsi:type="dcterms:W3CDTF">2023-10-05T09:19:52Z</dcterms:created>
  <dcterms:modified xsi:type="dcterms:W3CDTF">2023-10-06T00:17:54Z</dcterms:modified>
</cp:coreProperties>
</file>