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8" r:id="rId3"/>
    <p:sldId id="257" r:id="rId4"/>
    <p:sldId id="262" r:id="rId5"/>
    <p:sldId id="267" r:id="rId6"/>
    <p:sldId id="266" r:id="rId7"/>
    <p:sldId id="259" r:id="rId8"/>
    <p:sldId id="260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D8CF9-C365-4AB6-AA77-CCC11D89EA7A}" v="1583" dt="2024-05-08T14:11:11.030"/>
    <p1510:client id="{D69FC746-52A2-400D-ABCC-C0C2323B3CBE}" v="1" dt="2024-05-08T14:11:03.030"/>
    <p1510:client id="{F91D5B70-7AC6-403A-86D0-69FEB7CF9E6A}" v="612" dt="2024-05-08T14:09:23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97C93-993E-45D9-801B-5CF429042FC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EE9B88-E126-403D-84E9-AC0AB7E0036D}">
      <dgm:prSet custT="1"/>
      <dgm:spPr/>
      <dgm:t>
        <a:bodyPr/>
        <a:lstStyle/>
        <a:p>
          <a:r>
            <a:rPr lang="ro-RO" sz="2800" dirty="0">
              <a:latin typeface="Century Schoolbook"/>
            </a:rPr>
            <a:t>De ce aplicație web</a:t>
          </a:r>
          <a:r>
            <a:rPr lang="en-US" sz="2800" dirty="0">
              <a:latin typeface="Century Schoolbook"/>
            </a:rPr>
            <a:t> </a:t>
          </a:r>
          <a:r>
            <a:rPr lang="ro-RO" sz="2800" dirty="0">
              <a:latin typeface="Century Schoolbook"/>
            </a:rPr>
            <a:t>?</a:t>
          </a:r>
          <a:endParaRPr lang="en-US" sz="2800" dirty="0">
            <a:latin typeface="Century Schoolbook"/>
          </a:endParaRPr>
        </a:p>
      </dgm:t>
    </dgm:pt>
    <dgm:pt modelId="{44377224-3735-44F5-B973-BDE017AE4189}" type="parTrans" cxnId="{7A857112-263B-4C43-B502-9DD460FECEDF}">
      <dgm:prSet/>
      <dgm:spPr/>
      <dgm:t>
        <a:bodyPr/>
        <a:lstStyle/>
        <a:p>
          <a:endParaRPr lang="en-US"/>
        </a:p>
      </dgm:t>
    </dgm:pt>
    <dgm:pt modelId="{DC2D9A0D-3B55-4899-93F2-2B07578838E1}" type="sibTrans" cxnId="{7A857112-263B-4C43-B502-9DD460FECEDF}">
      <dgm:prSet/>
      <dgm:spPr/>
      <dgm:t>
        <a:bodyPr/>
        <a:lstStyle/>
        <a:p>
          <a:endParaRPr lang="en-US"/>
        </a:p>
      </dgm:t>
    </dgm:pt>
    <dgm:pt modelId="{6F334FF8-BFF4-482B-8833-6A4467871E47}">
      <dgm:prSet/>
      <dgm:spPr/>
      <dgm:t>
        <a:bodyPr/>
        <a:lstStyle/>
        <a:p>
          <a:r>
            <a:rPr lang="ro-RO">
              <a:latin typeface="Century Schoolbook"/>
            </a:rPr>
            <a:t>Accesibilitate</a:t>
          </a:r>
          <a:endParaRPr lang="en-US">
            <a:latin typeface="Century Schoolbook"/>
          </a:endParaRPr>
        </a:p>
      </dgm:t>
    </dgm:pt>
    <dgm:pt modelId="{6086A05B-8309-4FAC-AF2F-7B2379125A3A}" type="parTrans" cxnId="{00B65381-8507-45E6-85D8-EC49BB05BE86}">
      <dgm:prSet/>
      <dgm:spPr/>
      <dgm:t>
        <a:bodyPr/>
        <a:lstStyle/>
        <a:p>
          <a:endParaRPr lang="en-US"/>
        </a:p>
      </dgm:t>
    </dgm:pt>
    <dgm:pt modelId="{CD3428BF-A63C-4D69-B16E-08A5212AF0F8}" type="sibTrans" cxnId="{00B65381-8507-45E6-85D8-EC49BB05BE86}">
      <dgm:prSet/>
      <dgm:spPr/>
      <dgm:t>
        <a:bodyPr/>
        <a:lstStyle/>
        <a:p>
          <a:endParaRPr lang="en-US"/>
        </a:p>
      </dgm:t>
    </dgm:pt>
    <dgm:pt modelId="{67BE4B84-D19E-452D-B999-FE5CCB95E8FA}">
      <dgm:prSet/>
      <dgm:spPr/>
      <dgm:t>
        <a:bodyPr/>
        <a:lstStyle/>
        <a:p>
          <a:r>
            <a:rPr lang="ro-RO">
              <a:latin typeface="Century Schoolbook"/>
            </a:rPr>
            <a:t>Rapiditate</a:t>
          </a:r>
          <a:endParaRPr lang="en-US">
            <a:latin typeface="Century Schoolbook"/>
          </a:endParaRPr>
        </a:p>
      </dgm:t>
    </dgm:pt>
    <dgm:pt modelId="{02E7E405-0794-4ED6-8BA3-4FF34C978957}" type="parTrans" cxnId="{16E25858-7BD2-4032-8CC1-61858B43C6EA}">
      <dgm:prSet/>
      <dgm:spPr/>
      <dgm:t>
        <a:bodyPr/>
        <a:lstStyle/>
        <a:p>
          <a:endParaRPr lang="en-US"/>
        </a:p>
      </dgm:t>
    </dgm:pt>
    <dgm:pt modelId="{0407C24F-4B1B-4EFA-9FEC-1EE5CC061E73}" type="sibTrans" cxnId="{16E25858-7BD2-4032-8CC1-61858B43C6EA}">
      <dgm:prSet/>
      <dgm:spPr/>
      <dgm:t>
        <a:bodyPr/>
        <a:lstStyle/>
        <a:p>
          <a:endParaRPr lang="en-US"/>
        </a:p>
      </dgm:t>
    </dgm:pt>
    <dgm:pt modelId="{083105FA-BFCF-4203-9062-F2605C80435F}">
      <dgm:prSet/>
      <dgm:spPr/>
      <dgm:t>
        <a:bodyPr/>
        <a:lstStyle/>
        <a:p>
          <a:r>
            <a:rPr lang="en-US" dirty="0" err="1">
              <a:latin typeface="Century Schoolbook"/>
            </a:rPr>
            <a:t>Compatibilitate</a:t>
          </a:r>
          <a:r>
            <a:rPr lang="en-US" dirty="0">
              <a:latin typeface="Century Schoolbook"/>
            </a:rPr>
            <a:t> pe </a:t>
          </a:r>
          <a:r>
            <a:rPr lang="en-US" dirty="0" err="1">
              <a:latin typeface="Century Schoolbook"/>
            </a:rPr>
            <a:t>diferite</a:t>
          </a:r>
          <a:r>
            <a:rPr lang="en-US" dirty="0">
              <a:latin typeface="Century Schoolbook"/>
            </a:rPr>
            <a:t> </a:t>
          </a:r>
          <a:r>
            <a:rPr lang="en-US" dirty="0" err="1">
              <a:latin typeface="Century Schoolbook"/>
            </a:rPr>
            <a:t>platforme</a:t>
          </a:r>
          <a:endParaRPr lang="en-US" dirty="0">
            <a:latin typeface="Century Schoolbook"/>
          </a:endParaRPr>
        </a:p>
      </dgm:t>
    </dgm:pt>
    <dgm:pt modelId="{911839D5-762A-4826-829F-75483F06B7CC}" type="parTrans" cxnId="{F6E40462-99F5-47E1-A8D7-1D230190D16C}">
      <dgm:prSet/>
      <dgm:spPr/>
      <dgm:t>
        <a:bodyPr/>
        <a:lstStyle/>
        <a:p>
          <a:endParaRPr lang="en-US"/>
        </a:p>
      </dgm:t>
    </dgm:pt>
    <dgm:pt modelId="{4AEC747D-E14A-4037-81D2-4FC82926381C}" type="sibTrans" cxnId="{F6E40462-99F5-47E1-A8D7-1D230190D16C}">
      <dgm:prSet/>
      <dgm:spPr/>
      <dgm:t>
        <a:bodyPr/>
        <a:lstStyle/>
        <a:p>
          <a:endParaRPr lang="en-US"/>
        </a:p>
      </dgm:t>
    </dgm:pt>
    <dgm:pt modelId="{ED513CDA-437C-4B9C-B743-257876617B9F}">
      <dgm:prSet/>
      <dgm:spPr/>
      <dgm:t>
        <a:bodyPr/>
        <a:lstStyle/>
        <a:p>
          <a:pPr rtl="0"/>
          <a:r>
            <a:rPr lang="ro-RO">
              <a:latin typeface="Century Schoolbook"/>
            </a:rPr>
            <a:t>De ce aplicația este în limba engleză? </a:t>
          </a:r>
          <a:endParaRPr lang="en-US">
            <a:latin typeface="Century Schoolbook"/>
          </a:endParaRPr>
        </a:p>
      </dgm:t>
    </dgm:pt>
    <dgm:pt modelId="{FFBD84A0-E7C5-4202-B781-B349FB1922F4}" type="parTrans" cxnId="{B9A89EB7-3F0F-4DD1-956B-D2F658403C94}">
      <dgm:prSet/>
      <dgm:spPr/>
      <dgm:t>
        <a:bodyPr/>
        <a:lstStyle/>
        <a:p>
          <a:endParaRPr lang="en-US"/>
        </a:p>
      </dgm:t>
    </dgm:pt>
    <dgm:pt modelId="{B7FB42BA-8673-4BEF-AECF-F658246F3122}" type="sibTrans" cxnId="{B9A89EB7-3F0F-4DD1-956B-D2F658403C94}">
      <dgm:prSet/>
      <dgm:spPr/>
      <dgm:t>
        <a:bodyPr/>
        <a:lstStyle/>
        <a:p>
          <a:endParaRPr lang="en-US"/>
        </a:p>
      </dgm:t>
    </dgm:pt>
    <dgm:pt modelId="{024C702F-9756-4E97-9D78-7D8B4514EBA0}">
      <dgm:prSet/>
      <dgm:spPr/>
      <dgm:t>
        <a:bodyPr/>
        <a:lstStyle/>
        <a:p>
          <a:pPr rtl="0"/>
          <a:r>
            <a:rPr lang="en-US" b="0" i="0" dirty="0" err="1"/>
            <a:t>Zonele</a:t>
          </a:r>
          <a:r>
            <a:rPr lang="en-US" b="0" i="0" dirty="0"/>
            <a:t> cu </a:t>
          </a:r>
          <a:r>
            <a:rPr lang="en-US" b="0" i="0" dirty="0" err="1"/>
            <a:t>emisii</a:t>
          </a:r>
          <a:r>
            <a:rPr lang="en-US" b="0" i="0" dirty="0"/>
            <a:t> </a:t>
          </a:r>
          <a:r>
            <a:rPr lang="en-US" b="0" i="0" dirty="0" err="1"/>
            <a:t>reduse</a:t>
          </a:r>
          <a:r>
            <a:rPr lang="en-US" b="0" i="0" dirty="0"/>
            <a:t> au o </a:t>
          </a:r>
          <a:r>
            <a:rPr lang="en-US" b="0" i="0" dirty="0" err="1"/>
            <a:t>influență</a:t>
          </a:r>
          <a:r>
            <a:rPr lang="en-US" b="0" i="0" dirty="0"/>
            <a:t> </a:t>
          </a:r>
          <a:r>
            <a:rPr lang="en-US" b="0" i="0" dirty="0" err="1"/>
            <a:t>semnificativă</a:t>
          </a:r>
          <a:r>
            <a:rPr lang="en-US" b="0" i="0" dirty="0"/>
            <a:t> </a:t>
          </a:r>
          <a:r>
            <a:rPr lang="en-US" b="0" i="0" dirty="0" err="1"/>
            <a:t>în</a:t>
          </a:r>
          <a:r>
            <a:rPr lang="en-US" b="0" i="0" dirty="0"/>
            <a:t> </a:t>
          </a:r>
          <a:r>
            <a:rPr lang="en-US" b="0" i="0" dirty="0" err="1"/>
            <a:t>Uniunea</a:t>
          </a:r>
          <a:r>
            <a:rPr lang="en-US" b="0" i="0" dirty="0"/>
            <a:t> </a:t>
          </a:r>
          <a:r>
            <a:rPr lang="en-US" b="0" i="0" dirty="0" err="1"/>
            <a:t>Europeană</a:t>
          </a:r>
          <a:r>
            <a:rPr lang="en-US" b="0" i="0" dirty="0"/>
            <a:t>, </a:t>
          </a:r>
          <a:r>
            <a:rPr lang="en-US" b="0" i="0" dirty="0" err="1"/>
            <a:t>unde</a:t>
          </a:r>
          <a:r>
            <a:rPr lang="en-US" b="0" i="0" dirty="0"/>
            <a:t> </a:t>
          </a:r>
          <a:r>
            <a:rPr lang="en-US" b="0" i="0" dirty="0" err="1"/>
            <a:t>engleza</a:t>
          </a:r>
          <a:r>
            <a:rPr lang="en-US" b="0" i="0" dirty="0"/>
            <a:t> </a:t>
          </a:r>
          <a:r>
            <a:rPr lang="en-US" b="0" i="0" dirty="0" err="1"/>
            <a:t>este</a:t>
          </a:r>
          <a:r>
            <a:rPr lang="en-US" b="0" i="0" dirty="0"/>
            <a:t> </a:t>
          </a:r>
          <a:r>
            <a:rPr lang="en-US" b="0" i="0" dirty="0" err="1"/>
            <a:t>limba</a:t>
          </a:r>
          <a:r>
            <a:rPr lang="en-US" b="0" i="0" dirty="0"/>
            <a:t> </a:t>
          </a:r>
          <a:r>
            <a:rPr lang="en-US" b="0" i="0" dirty="0" err="1"/>
            <a:t>predominantă</a:t>
          </a:r>
          <a:r>
            <a:rPr lang="en-US" b="0" i="0" dirty="0"/>
            <a:t>.</a:t>
          </a:r>
          <a:endParaRPr lang="en-US" dirty="0">
            <a:latin typeface="Century Schoolbook"/>
          </a:endParaRPr>
        </a:p>
      </dgm:t>
    </dgm:pt>
    <dgm:pt modelId="{E74BACFB-8CE9-4394-83DC-CC218B2C27A7}" type="parTrans" cxnId="{197AF669-62BD-4122-BFD1-7089B59CB190}">
      <dgm:prSet/>
      <dgm:spPr/>
      <dgm:t>
        <a:bodyPr/>
        <a:lstStyle/>
        <a:p>
          <a:endParaRPr lang="en-US"/>
        </a:p>
      </dgm:t>
    </dgm:pt>
    <dgm:pt modelId="{0E44A606-C0A6-4558-92B1-AD79C3BE919B}" type="sibTrans" cxnId="{197AF669-62BD-4122-BFD1-7089B59CB190}">
      <dgm:prSet/>
      <dgm:spPr/>
      <dgm:t>
        <a:bodyPr/>
        <a:lstStyle/>
        <a:p>
          <a:endParaRPr lang="en-US"/>
        </a:p>
      </dgm:t>
    </dgm:pt>
    <dgm:pt modelId="{70FDC3C3-790D-489F-8E48-23B379A23915}">
      <dgm:prSet/>
      <dgm:spPr/>
      <dgm:t>
        <a:bodyPr/>
        <a:lstStyle/>
        <a:p>
          <a:pPr rtl="0"/>
          <a:r>
            <a:rPr lang="en-US" b="0" i="0" dirty="0" err="1"/>
            <a:t>În</a:t>
          </a:r>
          <a:r>
            <a:rPr lang="en-US" b="0" i="0" dirty="0"/>
            <a:t> </a:t>
          </a:r>
          <a:r>
            <a:rPr lang="en-US" b="0" i="0" dirty="0" err="1"/>
            <a:t>România</a:t>
          </a:r>
          <a:r>
            <a:rPr lang="en-US" b="0" i="0" dirty="0"/>
            <a:t>, nu </a:t>
          </a:r>
          <a:r>
            <a:rPr lang="en-US" b="0" i="0" dirty="0" err="1"/>
            <a:t>există</a:t>
          </a:r>
          <a:r>
            <a:rPr lang="en-US" b="0" i="0" dirty="0"/>
            <a:t> </a:t>
          </a:r>
          <a:r>
            <a:rPr lang="en-US" b="0" i="0" dirty="0" err="1"/>
            <a:t>nicio</a:t>
          </a:r>
          <a:r>
            <a:rPr lang="en-US" b="0" i="0" dirty="0"/>
            <a:t> </a:t>
          </a:r>
          <a:r>
            <a:rPr lang="en-US" b="0" i="0" dirty="0" err="1"/>
            <a:t>zonă</a:t>
          </a:r>
          <a:r>
            <a:rPr lang="en-US" b="0" i="0" dirty="0"/>
            <a:t> </a:t>
          </a:r>
          <a:r>
            <a:rPr lang="en-US" b="0" i="0" dirty="0" err="1"/>
            <a:t>desemnată</a:t>
          </a:r>
          <a:r>
            <a:rPr lang="en-US" b="0" i="0" dirty="0"/>
            <a:t> cu </a:t>
          </a:r>
          <a:r>
            <a:rPr lang="en-US" b="0" i="0" dirty="0" err="1"/>
            <a:t>emisii</a:t>
          </a:r>
          <a:r>
            <a:rPr lang="en-US" b="0" i="0" dirty="0"/>
            <a:t> </a:t>
          </a:r>
          <a:r>
            <a:rPr lang="en-US" b="0" i="0" dirty="0" err="1"/>
            <a:t>reduse</a:t>
          </a:r>
          <a:r>
            <a:rPr lang="en-US" b="0" i="0" dirty="0"/>
            <a:t>.</a:t>
          </a:r>
          <a:endParaRPr lang="en-US" dirty="0">
            <a:latin typeface="Century Schoolbook"/>
          </a:endParaRPr>
        </a:p>
      </dgm:t>
    </dgm:pt>
    <dgm:pt modelId="{E202B4E3-1D4A-46EE-B7A0-227A3DB9A95C}" type="parTrans" cxnId="{9E09A2B9-EF5B-4694-8ADA-0D085598CDA5}">
      <dgm:prSet/>
      <dgm:spPr/>
    </dgm:pt>
    <dgm:pt modelId="{BC928016-BCEF-4DCC-95A4-F9AA9CA53669}" type="sibTrans" cxnId="{9E09A2B9-EF5B-4694-8ADA-0D085598CDA5}">
      <dgm:prSet/>
      <dgm:spPr/>
    </dgm:pt>
    <dgm:pt modelId="{AE950F3F-8903-4615-B4B9-8597EDD13DA6}" type="pres">
      <dgm:prSet presAssocID="{D8C97C93-993E-45D9-801B-5CF429042FC4}" presName="Name0" presStyleCnt="0">
        <dgm:presLayoutVars>
          <dgm:dir/>
          <dgm:animLvl val="lvl"/>
          <dgm:resizeHandles val="exact"/>
        </dgm:presLayoutVars>
      </dgm:prSet>
      <dgm:spPr/>
    </dgm:pt>
    <dgm:pt modelId="{79DDB446-89EA-41CD-AEE2-DC2FD23DD810}" type="pres">
      <dgm:prSet presAssocID="{36EE9B88-E126-403D-84E9-AC0AB7E0036D}" presName="linNode" presStyleCnt="0"/>
      <dgm:spPr/>
    </dgm:pt>
    <dgm:pt modelId="{0E07A637-27C6-4C24-8594-16812B948D13}" type="pres">
      <dgm:prSet presAssocID="{36EE9B88-E126-403D-84E9-AC0AB7E0036D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96046C4-E8A0-42C3-A69A-223B5AADC41C}" type="pres">
      <dgm:prSet presAssocID="{36EE9B88-E126-403D-84E9-AC0AB7E0036D}" presName="descendantText" presStyleLbl="alignAccFollowNode1" presStyleIdx="0" presStyleCnt="2">
        <dgm:presLayoutVars>
          <dgm:bulletEnabled val="1"/>
        </dgm:presLayoutVars>
      </dgm:prSet>
      <dgm:spPr/>
    </dgm:pt>
    <dgm:pt modelId="{1ACA6648-8275-43B2-A8A5-9E4D41FD2081}" type="pres">
      <dgm:prSet presAssocID="{DC2D9A0D-3B55-4899-93F2-2B07578838E1}" presName="sp" presStyleCnt="0"/>
      <dgm:spPr/>
    </dgm:pt>
    <dgm:pt modelId="{9A55AB98-40B4-46BF-B840-BBF3AE23CCC6}" type="pres">
      <dgm:prSet presAssocID="{ED513CDA-437C-4B9C-B743-257876617B9F}" presName="linNode" presStyleCnt="0"/>
      <dgm:spPr/>
    </dgm:pt>
    <dgm:pt modelId="{D5067CCC-018B-48C6-A059-E47788F9DBEA}" type="pres">
      <dgm:prSet presAssocID="{ED513CDA-437C-4B9C-B743-257876617B9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EEB3CEF-8DFB-4277-831D-D4CD435C3D9B}" type="pres">
      <dgm:prSet presAssocID="{ED513CDA-437C-4B9C-B743-257876617B9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03EC550F-9081-4C6D-A60A-37CA5EA10750}" type="presOf" srcId="{ED513CDA-437C-4B9C-B743-257876617B9F}" destId="{D5067CCC-018B-48C6-A059-E47788F9DBEA}" srcOrd="0" destOrd="0" presId="urn:microsoft.com/office/officeart/2005/8/layout/vList5"/>
    <dgm:cxn modelId="{7A857112-263B-4C43-B502-9DD460FECEDF}" srcId="{D8C97C93-993E-45D9-801B-5CF429042FC4}" destId="{36EE9B88-E126-403D-84E9-AC0AB7E0036D}" srcOrd="0" destOrd="0" parTransId="{44377224-3735-44F5-B973-BDE017AE4189}" sibTransId="{DC2D9A0D-3B55-4899-93F2-2B07578838E1}"/>
    <dgm:cxn modelId="{F6E40462-99F5-47E1-A8D7-1D230190D16C}" srcId="{36EE9B88-E126-403D-84E9-AC0AB7E0036D}" destId="{083105FA-BFCF-4203-9062-F2605C80435F}" srcOrd="2" destOrd="0" parTransId="{911839D5-762A-4826-829F-75483F06B7CC}" sibTransId="{4AEC747D-E14A-4037-81D2-4FC82926381C}"/>
    <dgm:cxn modelId="{197AF669-62BD-4122-BFD1-7089B59CB190}" srcId="{ED513CDA-437C-4B9C-B743-257876617B9F}" destId="{024C702F-9756-4E97-9D78-7D8B4514EBA0}" srcOrd="0" destOrd="0" parTransId="{E74BACFB-8CE9-4394-83DC-CC218B2C27A7}" sibTransId="{0E44A606-C0A6-4558-92B1-AD79C3BE919B}"/>
    <dgm:cxn modelId="{16E25858-7BD2-4032-8CC1-61858B43C6EA}" srcId="{36EE9B88-E126-403D-84E9-AC0AB7E0036D}" destId="{67BE4B84-D19E-452D-B999-FE5CCB95E8FA}" srcOrd="1" destOrd="0" parTransId="{02E7E405-0794-4ED6-8BA3-4FF34C978957}" sibTransId="{0407C24F-4B1B-4EFA-9FEC-1EE5CC061E73}"/>
    <dgm:cxn modelId="{00B65381-8507-45E6-85D8-EC49BB05BE86}" srcId="{36EE9B88-E126-403D-84E9-AC0AB7E0036D}" destId="{6F334FF8-BFF4-482B-8833-6A4467871E47}" srcOrd="0" destOrd="0" parTransId="{6086A05B-8309-4FAC-AF2F-7B2379125A3A}" sibTransId="{CD3428BF-A63C-4D69-B16E-08A5212AF0F8}"/>
    <dgm:cxn modelId="{4B52BB83-FF04-41BE-A91C-09F2284288DD}" type="presOf" srcId="{70FDC3C3-790D-489F-8E48-23B379A23915}" destId="{1EEB3CEF-8DFB-4277-831D-D4CD435C3D9B}" srcOrd="0" destOrd="1" presId="urn:microsoft.com/office/officeart/2005/8/layout/vList5"/>
    <dgm:cxn modelId="{6DE62686-D946-416A-8DC4-072CA2F92C65}" type="presOf" srcId="{083105FA-BFCF-4203-9062-F2605C80435F}" destId="{096046C4-E8A0-42C3-A69A-223B5AADC41C}" srcOrd="0" destOrd="2" presId="urn:microsoft.com/office/officeart/2005/8/layout/vList5"/>
    <dgm:cxn modelId="{B77EF4AA-2517-47CF-A719-6FCE154CDD4B}" type="presOf" srcId="{36EE9B88-E126-403D-84E9-AC0AB7E0036D}" destId="{0E07A637-27C6-4C24-8594-16812B948D13}" srcOrd="0" destOrd="0" presId="urn:microsoft.com/office/officeart/2005/8/layout/vList5"/>
    <dgm:cxn modelId="{2938E2B0-B48D-4C2E-9E05-50F5F8D7811E}" type="presOf" srcId="{67BE4B84-D19E-452D-B999-FE5CCB95E8FA}" destId="{096046C4-E8A0-42C3-A69A-223B5AADC41C}" srcOrd="0" destOrd="1" presId="urn:microsoft.com/office/officeart/2005/8/layout/vList5"/>
    <dgm:cxn modelId="{B9A89EB7-3F0F-4DD1-956B-D2F658403C94}" srcId="{D8C97C93-993E-45D9-801B-5CF429042FC4}" destId="{ED513CDA-437C-4B9C-B743-257876617B9F}" srcOrd="1" destOrd="0" parTransId="{FFBD84A0-E7C5-4202-B781-B349FB1922F4}" sibTransId="{B7FB42BA-8673-4BEF-AECF-F658246F3122}"/>
    <dgm:cxn modelId="{9E09A2B9-EF5B-4694-8ADA-0D085598CDA5}" srcId="{ED513CDA-437C-4B9C-B743-257876617B9F}" destId="{70FDC3C3-790D-489F-8E48-23B379A23915}" srcOrd="1" destOrd="0" parTransId="{E202B4E3-1D4A-46EE-B7A0-227A3DB9A95C}" sibTransId="{BC928016-BCEF-4DCC-95A4-F9AA9CA53669}"/>
    <dgm:cxn modelId="{9890C7C7-51B6-4AAD-8A96-21B4384EE1A2}" type="presOf" srcId="{024C702F-9756-4E97-9D78-7D8B4514EBA0}" destId="{1EEB3CEF-8DFB-4277-831D-D4CD435C3D9B}" srcOrd="0" destOrd="0" presId="urn:microsoft.com/office/officeart/2005/8/layout/vList5"/>
    <dgm:cxn modelId="{24C6CDCF-C074-4696-887B-D1F45D17CB60}" type="presOf" srcId="{6F334FF8-BFF4-482B-8833-6A4467871E47}" destId="{096046C4-E8A0-42C3-A69A-223B5AADC41C}" srcOrd="0" destOrd="0" presId="urn:microsoft.com/office/officeart/2005/8/layout/vList5"/>
    <dgm:cxn modelId="{0A82F8E1-26AE-4D20-B1AC-8CB728532C84}" type="presOf" srcId="{D8C97C93-993E-45D9-801B-5CF429042FC4}" destId="{AE950F3F-8903-4615-B4B9-8597EDD13DA6}" srcOrd="0" destOrd="0" presId="urn:microsoft.com/office/officeart/2005/8/layout/vList5"/>
    <dgm:cxn modelId="{DB5F2190-2AB4-4D63-B1A1-EEC7318DD6C3}" type="presParOf" srcId="{AE950F3F-8903-4615-B4B9-8597EDD13DA6}" destId="{79DDB446-89EA-41CD-AEE2-DC2FD23DD810}" srcOrd="0" destOrd="0" presId="urn:microsoft.com/office/officeart/2005/8/layout/vList5"/>
    <dgm:cxn modelId="{F9FE1D24-66CC-40C7-BC19-28F9887B8FF9}" type="presParOf" srcId="{79DDB446-89EA-41CD-AEE2-DC2FD23DD810}" destId="{0E07A637-27C6-4C24-8594-16812B948D13}" srcOrd="0" destOrd="0" presId="urn:microsoft.com/office/officeart/2005/8/layout/vList5"/>
    <dgm:cxn modelId="{51438A04-7B10-45E5-916A-C4FFB7A2FB86}" type="presParOf" srcId="{79DDB446-89EA-41CD-AEE2-DC2FD23DD810}" destId="{096046C4-E8A0-42C3-A69A-223B5AADC41C}" srcOrd="1" destOrd="0" presId="urn:microsoft.com/office/officeart/2005/8/layout/vList5"/>
    <dgm:cxn modelId="{D50CFAA6-BCBF-4B5E-A19D-C24C056A70F7}" type="presParOf" srcId="{AE950F3F-8903-4615-B4B9-8597EDD13DA6}" destId="{1ACA6648-8275-43B2-A8A5-9E4D41FD2081}" srcOrd="1" destOrd="0" presId="urn:microsoft.com/office/officeart/2005/8/layout/vList5"/>
    <dgm:cxn modelId="{0BCF9F81-16FE-4EEC-B816-29FC95BC56D0}" type="presParOf" srcId="{AE950F3F-8903-4615-B4B9-8597EDD13DA6}" destId="{9A55AB98-40B4-46BF-B840-BBF3AE23CCC6}" srcOrd="2" destOrd="0" presId="urn:microsoft.com/office/officeart/2005/8/layout/vList5"/>
    <dgm:cxn modelId="{907665B0-7455-4F4D-AA92-5776D2BD3F56}" type="presParOf" srcId="{9A55AB98-40B4-46BF-B840-BBF3AE23CCC6}" destId="{D5067CCC-018B-48C6-A059-E47788F9DBEA}" srcOrd="0" destOrd="0" presId="urn:microsoft.com/office/officeart/2005/8/layout/vList5"/>
    <dgm:cxn modelId="{15085CD7-3EEF-4CBB-BE4A-03BD5B7F4418}" type="presParOf" srcId="{9A55AB98-40B4-46BF-B840-BBF3AE23CCC6}" destId="{1EEB3CEF-8DFB-4277-831D-D4CD435C3D9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7D09F3-D5E2-4A40-84AC-18205EE82830}" type="doc">
      <dgm:prSet loTypeId="urn:microsoft.com/office/officeart/2005/8/layout/cycle6" loCatId="cycle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98A476B-5EF5-4C69-93DB-CA6138FD831F}">
      <dgm:prSet/>
      <dgm:spPr/>
      <dgm:t>
        <a:bodyPr/>
        <a:lstStyle/>
        <a:p>
          <a:pPr rtl="0"/>
          <a:r>
            <a:rPr lang="en-US">
              <a:latin typeface="Century Schoolbook"/>
            </a:rPr>
            <a:t>Arhitectura: </a:t>
          </a:r>
        </a:p>
      </dgm:t>
    </dgm:pt>
    <dgm:pt modelId="{678BDDF5-3922-462A-9EBE-58A7AC23C390}" type="parTrans" cxnId="{5B6F4E76-A956-48C5-9BC0-F62DC62BF167}">
      <dgm:prSet/>
      <dgm:spPr/>
      <dgm:t>
        <a:bodyPr/>
        <a:lstStyle/>
        <a:p>
          <a:endParaRPr lang="en-US"/>
        </a:p>
      </dgm:t>
    </dgm:pt>
    <dgm:pt modelId="{61C01F7C-82E3-4AE1-A8A8-EAC4B73DF046}" type="sibTrans" cxnId="{5B6F4E76-A956-48C5-9BC0-F62DC62BF167}">
      <dgm:prSet/>
      <dgm:spPr/>
      <dgm:t>
        <a:bodyPr/>
        <a:lstStyle/>
        <a:p>
          <a:endParaRPr lang="en-US"/>
        </a:p>
      </dgm:t>
    </dgm:pt>
    <dgm:pt modelId="{DF711D40-957E-47BD-BF75-DB671AAF928A}">
      <dgm:prSet/>
      <dgm:spPr/>
      <dgm:t>
        <a:bodyPr/>
        <a:lstStyle/>
        <a:p>
          <a:r>
            <a:rPr lang="en-US">
              <a:latin typeface="Century Schoolbook"/>
            </a:rPr>
            <a:t>Client - Server</a:t>
          </a:r>
        </a:p>
      </dgm:t>
    </dgm:pt>
    <dgm:pt modelId="{EE7826AF-8C2C-4F62-A359-CA13D7A60C73}" type="parTrans" cxnId="{5F503D54-C520-4AF2-BD04-9916C1C1056B}">
      <dgm:prSet/>
      <dgm:spPr/>
      <dgm:t>
        <a:bodyPr/>
        <a:lstStyle/>
        <a:p>
          <a:endParaRPr lang="en-US"/>
        </a:p>
      </dgm:t>
    </dgm:pt>
    <dgm:pt modelId="{DE66AEF5-2A5B-4077-AE93-CFE17B41EC18}" type="sibTrans" cxnId="{5F503D54-C520-4AF2-BD04-9916C1C1056B}">
      <dgm:prSet/>
      <dgm:spPr/>
      <dgm:t>
        <a:bodyPr/>
        <a:lstStyle/>
        <a:p>
          <a:endParaRPr lang="en-US"/>
        </a:p>
      </dgm:t>
    </dgm:pt>
    <dgm:pt modelId="{B9DCD37F-273C-4689-9146-269A363D1107}">
      <dgm:prSet/>
      <dgm:spPr/>
      <dgm:t>
        <a:bodyPr/>
        <a:lstStyle/>
        <a:p>
          <a:pPr rtl="0"/>
          <a:r>
            <a:rPr lang="ro-RO">
              <a:latin typeface="Century Schoolbook"/>
            </a:rPr>
            <a:t>Tehnologii folosite</a:t>
          </a:r>
          <a:r>
            <a:rPr lang="en-US">
              <a:latin typeface="Century Schoolbook"/>
            </a:rPr>
            <a:t>: </a:t>
          </a:r>
        </a:p>
      </dgm:t>
    </dgm:pt>
    <dgm:pt modelId="{54149A03-1E5F-4DB0-B7B4-D08FCB32EF1D}" type="parTrans" cxnId="{E4498B9B-9F16-422C-A27E-5DDB298FDDAE}">
      <dgm:prSet/>
      <dgm:spPr/>
      <dgm:t>
        <a:bodyPr/>
        <a:lstStyle/>
        <a:p>
          <a:endParaRPr lang="en-US"/>
        </a:p>
      </dgm:t>
    </dgm:pt>
    <dgm:pt modelId="{0C905A5F-F0A6-4DFA-8991-623F9309CFDD}" type="sibTrans" cxnId="{E4498B9B-9F16-422C-A27E-5DDB298FDDAE}">
      <dgm:prSet/>
      <dgm:spPr/>
      <dgm:t>
        <a:bodyPr/>
        <a:lstStyle/>
        <a:p>
          <a:endParaRPr lang="en-US"/>
        </a:p>
      </dgm:t>
    </dgm:pt>
    <dgm:pt modelId="{7A15F1B3-0867-42B2-96DB-547F5B687198}">
      <dgm:prSet/>
      <dgm:spPr/>
      <dgm:t>
        <a:bodyPr/>
        <a:lstStyle/>
        <a:p>
          <a:r>
            <a:rPr lang="en-US">
              <a:latin typeface="Century Schoolbook"/>
            </a:rPr>
            <a:t>Python Flask</a:t>
          </a:r>
        </a:p>
      </dgm:t>
    </dgm:pt>
    <dgm:pt modelId="{48AEDECB-F778-4E85-BBBD-3C833E058E31}" type="parTrans" cxnId="{C3A8095F-767F-446E-BCB5-EB7EC94F3D61}">
      <dgm:prSet/>
      <dgm:spPr/>
      <dgm:t>
        <a:bodyPr/>
        <a:lstStyle/>
        <a:p>
          <a:endParaRPr lang="en-US"/>
        </a:p>
      </dgm:t>
    </dgm:pt>
    <dgm:pt modelId="{D8B419C9-7FA3-4600-A316-80226BE682D2}" type="sibTrans" cxnId="{C3A8095F-767F-446E-BCB5-EB7EC94F3D61}">
      <dgm:prSet/>
      <dgm:spPr/>
      <dgm:t>
        <a:bodyPr/>
        <a:lstStyle/>
        <a:p>
          <a:endParaRPr lang="en-US"/>
        </a:p>
      </dgm:t>
    </dgm:pt>
    <dgm:pt modelId="{20EAC35B-E77B-458E-AC57-7E081A4E9296}">
      <dgm:prSet/>
      <dgm:spPr/>
      <dgm:t>
        <a:bodyPr/>
        <a:lstStyle/>
        <a:p>
          <a:r>
            <a:rPr lang="en-US">
              <a:latin typeface="Century Schoolbook"/>
            </a:rPr>
            <a:t>SQLite</a:t>
          </a:r>
        </a:p>
      </dgm:t>
    </dgm:pt>
    <dgm:pt modelId="{5DC10295-1092-4371-AF65-30D71C22E1B1}" type="parTrans" cxnId="{5DCFC712-BA90-4DEB-91AD-92D6DE5CA68F}">
      <dgm:prSet/>
      <dgm:spPr/>
      <dgm:t>
        <a:bodyPr/>
        <a:lstStyle/>
        <a:p>
          <a:endParaRPr lang="en-US"/>
        </a:p>
      </dgm:t>
    </dgm:pt>
    <dgm:pt modelId="{F26F39EB-B9D3-417E-B6BA-2F1377245C6F}" type="sibTrans" cxnId="{5DCFC712-BA90-4DEB-91AD-92D6DE5CA68F}">
      <dgm:prSet/>
      <dgm:spPr/>
      <dgm:t>
        <a:bodyPr/>
        <a:lstStyle/>
        <a:p>
          <a:endParaRPr lang="en-US"/>
        </a:p>
      </dgm:t>
    </dgm:pt>
    <dgm:pt modelId="{C03CC8A8-9251-40C4-A7E7-91EF180BB9BF}">
      <dgm:prSet/>
      <dgm:spPr/>
      <dgm:t>
        <a:bodyPr/>
        <a:lstStyle/>
        <a:p>
          <a:r>
            <a:rPr lang="en-US">
              <a:latin typeface="Century Schoolbook"/>
            </a:rPr>
            <a:t>HTML + CSS</a:t>
          </a:r>
        </a:p>
      </dgm:t>
    </dgm:pt>
    <dgm:pt modelId="{A427BE3C-217A-4261-8B6E-AA2F1860B731}" type="parTrans" cxnId="{EB69FD58-D403-4273-B4F7-08274C39B156}">
      <dgm:prSet/>
      <dgm:spPr/>
      <dgm:t>
        <a:bodyPr/>
        <a:lstStyle/>
        <a:p>
          <a:endParaRPr lang="en-US"/>
        </a:p>
      </dgm:t>
    </dgm:pt>
    <dgm:pt modelId="{62D5BCBD-450A-4E08-8CBE-7672AF0DF3B8}" type="sibTrans" cxnId="{EB69FD58-D403-4273-B4F7-08274C39B156}">
      <dgm:prSet/>
      <dgm:spPr/>
      <dgm:t>
        <a:bodyPr/>
        <a:lstStyle/>
        <a:p>
          <a:endParaRPr lang="en-US"/>
        </a:p>
      </dgm:t>
    </dgm:pt>
    <dgm:pt modelId="{BE649EB8-C4BC-45BC-9E07-F5B9928C0D9A}">
      <dgm:prSet/>
      <dgm:spPr/>
      <dgm:t>
        <a:bodyPr/>
        <a:lstStyle/>
        <a:p>
          <a:r>
            <a:rPr lang="en-US">
              <a:latin typeface="Century Schoolbook"/>
            </a:rPr>
            <a:t>JavaScript</a:t>
          </a:r>
        </a:p>
      </dgm:t>
    </dgm:pt>
    <dgm:pt modelId="{830DA233-415C-4BB1-9BBF-DAA712B924F3}" type="parTrans" cxnId="{4E40B898-EA87-4514-AABA-76D0E36A1F68}">
      <dgm:prSet/>
      <dgm:spPr/>
      <dgm:t>
        <a:bodyPr/>
        <a:lstStyle/>
        <a:p>
          <a:endParaRPr lang="en-US"/>
        </a:p>
      </dgm:t>
    </dgm:pt>
    <dgm:pt modelId="{0FB18F88-AE8F-45DC-A7FC-9FAC38A1C6D8}" type="sibTrans" cxnId="{4E40B898-EA87-4514-AABA-76D0E36A1F68}">
      <dgm:prSet/>
      <dgm:spPr/>
      <dgm:t>
        <a:bodyPr/>
        <a:lstStyle/>
        <a:p>
          <a:endParaRPr lang="en-US"/>
        </a:p>
      </dgm:t>
    </dgm:pt>
    <dgm:pt modelId="{DBA36D53-8310-4EF3-BF63-23EDD2E6C6D3}">
      <dgm:prSet/>
      <dgm:spPr/>
      <dgm:t>
        <a:bodyPr/>
        <a:lstStyle/>
        <a:p>
          <a:r>
            <a:rPr lang="en-US">
              <a:latin typeface="Century Schoolbook"/>
            </a:rPr>
            <a:t>Google Maps API</a:t>
          </a:r>
        </a:p>
      </dgm:t>
    </dgm:pt>
    <dgm:pt modelId="{D39AE41C-F9AE-4936-808F-2AE59A8ACB27}" type="parTrans" cxnId="{313CA1C5-400A-4531-A649-896C8BB7C5FF}">
      <dgm:prSet/>
      <dgm:spPr/>
      <dgm:t>
        <a:bodyPr/>
        <a:lstStyle/>
        <a:p>
          <a:endParaRPr lang="en-US"/>
        </a:p>
      </dgm:t>
    </dgm:pt>
    <dgm:pt modelId="{2D4DE303-CF38-4753-8F9F-F54FD12CE9FD}" type="sibTrans" cxnId="{313CA1C5-400A-4531-A649-896C8BB7C5FF}">
      <dgm:prSet/>
      <dgm:spPr/>
      <dgm:t>
        <a:bodyPr/>
        <a:lstStyle/>
        <a:p>
          <a:endParaRPr lang="en-US"/>
        </a:p>
      </dgm:t>
    </dgm:pt>
    <dgm:pt modelId="{E84B9992-6BC6-4C0C-9284-3D0AFD5C8EAA}" type="pres">
      <dgm:prSet presAssocID="{C37D09F3-D5E2-4A40-84AC-18205EE82830}" presName="cycle" presStyleCnt="0">
        <dgm:presLayoutVars>
          <dgm:dir/>
          <dgm:resizeHandles val="exact"/>
        </dgm:presLayoutVars>
      </dgm:prSet>
      <dgm:spPr/>
    </dgm:pt>
    <dgm:pt modelId="{9313E390-507C-4B4E-8DEF-500010FE5291}" type="pres">
      <dgm:prSet presAssocID="{998A476B-5EF5-4C69-93DB-CA6138FD831F}" presName="node" presStyleLbl="node1" presStyleIdx="0" presStyleCnt="2">
        <dgm:presLayoutVars>
          <dgm:bulletEnabled val="1"/>
        </dgm:presLayoutVars>
      </dgm:prSet>
      <dgm:spPr/>
    </dgm:pt>
    <dgm:pt modelId="{E19CE9D7-3514-4CFB-86D2-43A8F25E5F16}" type="pres">
      <dgm:prSet presAssocID="{998A476B-5EF5-4C69-93DB-CA6138FD831F}" presName="spNode" presStyleCnt="0"/>
      <dgm:spPr/>
    </dgm:pt>
    <dgm:pt modelId="{8C3A2457-012A-4EE9-91A6-46152E9C210D}" type="pres">
      <dgm:prSet presAssocID="{61C01F7C-82E3-4AE1-A8A8-EAC4B73DF046}" presName="sibTrans" presStyleLbl="sibTrans1D1" presStyleIdx="0" presStyleCnt="2"/>
      <dgm:spPr/>
    </dgm:pt>
    <dgm:pt modelId="{4F534857-F5FB-46C3-94DE-0640DCFBB397}" type="pres">
      <dgm:prSet presAssocID="{B9DCD37F-273C-4689-9146-269A363D1107}" presName="node" presStyleLbl="node1" presStyleIdx="1" presStyleCnt="2">
        <dgm:presLayoutVars>
          <dgm:bulletEnabled val="1"/>
        </dgm:presLayoutVars>
      </dgm:prSet>
      <dgm:spPr/>
    </dgm:pt>
    <dgm:pt modelId="{4B920D01-CB57-43AB-A92B-6DC8CF979C00}" type="pres">
      <dgm:prSet presAssocID="{B9DCD37F-273C-4689-9146-269A363D1107}" presName="spNode" presStyleCnt="0"/>
      <dgm:spPr/>
    </dgm:pt>
    <dgm:pt modelId="{6E5FA8DB-5C0F-486C-9D05-BFC83DB884E4}" type="pres">
      <dgm:prSet presAssocID="{0C905A5F-F0A6-4DFA-8991-623F9309CFDD}" presName="sibTrans" presStyleLbl="sibTrans1D1" presStyleIdx="1" presStyleCnt="2"/>
      <dgm:spPr/>
    </dgm:pt>
  </dgm:ptLst>
  <dgm:cxnLst>
    <dgm:cxn modelId="{A3066907-6FB7-4703-A175-26616DCED444}" type="presOf" srcId="{C37D09F3-D5E2-4A40-84AC-18205EE82830}" destId="{E84B9992-6BC6-4C0C-9284-3D0AFD5C8EAA}" srcOrd="0" destOrd="0" presId="urn:microsoft.com/office/officeart/2005/8/layout/cycle6"/>
    <dgm:cxn modelId="{E1AAEF10-5963-403C-A502-1E25AFE5F8D2}" type="presOf" srcId="{998A476B-5EF5-4C69-93DB-CA6138FD831F}" destId="{9313E390-507C-4B4E-8DEF-500010FE5291}" srcOrd="0" destOrd="0" presId="urn:microsoft.com/office/officeart/2005/8/layout/cycle6"/>
    <dgm:cxn modelId="{5DCFC712-BA90-4DEB-91AD-92D6DE5CA68F}" srcId="{B9DCD37F-273C-4689-9146-269A363D1107}" destId="{20EAC35B-E77B-458E-AC57-7E081A4E9296}" srcOrd="1" destOrd="0" parTransId="{5DC10295-1092-4371-AF65-30D71C22E1B1}" sibTransId="{F26F39EB-B9D3-417E-B6BA-2F1377245C6F}"/>
    <dgm:cxn modelId="{73F7AB2B-2222-456F-8C15-96AC9DD643D0}" type="presOf" srcId="{DF711D40-957E-47BD-BF75-DB671AAF928A}" destId="{9313E390-507C-4B4E-8DEF-500010FE5291}" srcOrd="0" destOrd="1" presId="urn:microsoft.com/office/officeart/2005/8/layout/cycle6"/>
    <dgm:cxn modelId="{C3A8095F-767F-446E-BCB5-EB7EC94F3D61}" srcId="{B9DCD37F-273C-4689-9146-269A363D1107}" destId="{7A15F1B3-0867-42B2-96DB-547F5B687198}" srcOrd="0" destOrd="0" parTransId="{48AEDECB-F778-4E85-BBBD-3C833E058E31}" sibTransId="{D8B419C9-7FA3-4600-A316-80226BE682D2}"/>
    <dgm:cxn modelId="{5F503D54-C520-4AF2-BD04-9916C1C1056B}" srcId="{998A476B-5EF5-4C69-93DB-CA6138FD831F}" destId="{DF711D40-957E-47BD-BF75-DB671AAF928A}" srcOrd="0" destOrd="0" parTransId="{EE7826AF-8C2C-4F62-A359-CA13D7A60C73}" sibTransId="{DE66AEF5-2A5B-4077-AE93-CFE17B41EC18}"/>
    <dgm:cxn modelId="{84372F76-EF2E-4629-B005-F87E3CFAE2FC}" type="presOf" srcId="{7A15F1B3-0867-42B2-96DB-547F5B687198}" destId="{4F534857-F5FB-46C3-94DE-0640DCFBB397}" srcOrd="0" destOrd="1" presId="urn:microsoft.com/office/officeart/2005/8/layout/cycle6"/>
    <dgm:cxn modelId="{5B6F4E76-A956-48C5-9BC0-F62DC62BF167}" srcId="{C37D09F3-D5E2-4A40-84AC-18205EE82830}" destId="{998A476B-5EF5-4C69-93DB-CA6138FD831F}" srcOrd="0" destOrd="0" parTransId="{678BDDF5-3922-462A-9EBE-58A7AC23C390}" sibTransId="{61C01F7C-82E3-4AE1-A8A8-EAC4B73DF046}"/>
    <dgm:cxn modelId="{49F3E078-403C-468D-B718-4B418CC29E5E}" type="presOf" srcId="{20EAC35B-E77B-458E-AC57-7E081A4E9296}" destId="{4F534857-F5FB-46C3-94DE-0640DCFBB397}" srcOrd="0" destOrd="2" presId="urn:microsoft.com/office/officeart/2005/8/layout/cycle6"/>
    <dgm:cxn modelId="{EB69FD58-D403-4273-B4F7-08274C39B156}" srcId="{B9DCD37F-273C-4689-9146-269A363D1107}" destId="{C03CC8A8-9251-40C4-A7E7-91EF180BB9BF}" srcOrd="2" destOrd="0" parTransId="{A427BE3C-217A-4261-8B6E-AA2F1860B731}" sibTransId="{62D5BCBD-450A-4E08-8CBE-7672AF0DF3B8}"/>
    <dgm:cxn modelId="{647B8F8E-4C65-4492-A317-00717CD0003D}" type="presOf" srcId="{B9DCD37F-273C-4689-9146-269A363D1107}" destId="{4F534857-F5FB-46C3-94DE-0640DCFBB397}" srcOrd="0" destOrd="0" presId="urn:microsoft.com/office/officeart/2005/8/layout/cycle6"/>
    <dgm:cxn modelId="{8E2D0996-531A-43CE-8DFD-4F643F72B829}" type="presOf" srcId="{BE649EB8-C4BC-45BC-9E07-F5B9928C0D9A}" destId="{4F534857-F5FB-46C3-94DE-0640DCFBB397}" srcOrd="0" destOrd="4" presId="urn:microsoft.com/office/officeart/2005/8/layout/cycle6"/>
    <dgm:cxn modelId="{AD59AC97-C819-4BA6-9CC8-CDC7B6F3236F}" type="presOf" srcId="{61C01F7C-82E3-4AE1-A8A8-EAC4B73DF046}" destId="{8C3A2457-012A-4EE9-91A6-46152E9C210D}" srcOrd="0" destOrd="0" presId="urn:microsoft.com/office/officeart/2005/8/layout/cycle6"/>
    <dgm:cxn modelId="{4E40B898-EA87-4514-AABA-76D0E36A1F68}" srcId="{B9DCD37F-273C-4689-9146-269A363D1107}" destId="{BE649EB8-C4BC-45BC-9E07-F5B9928C0D9A}" srcOrd="3" destOrd="0" parTransId="{830DA233-415C-4BB1-9BBF-DAA712B924F3}" sibTransId="{0FB18F88-AE8F-45DC-A7FC-9FAC38A1C6D8}"/>
    <dgm:cxn modelId="{E4498B9B-9F16-422C-A27E-5DDB298FDDAE}" srcId="{C37D09F3-D5E2-4A40-84AC-18205EE82830}" destId="{B9DCD37F-273C-4689-9146-269A363D1107}" srcOrd="1" destOrd="0" parTransId="{54149A03-1E5F-4DB0-B7B4-D08FCB32EF1D}" sibTransId="{0C905A5F-F0A6-4DFA-8991-623F9309CFDD}"/>
    <dgm:cxn modelId="{339287A4-177E-4EBC-82A6-545D155E2C33}" type="presOf" srcId="{DBA36D53-8310-4EF3-BF63-23EDD2E6C6D3}" destId="{4F534857-F5FB-46C3-94DE-0640DCFBB397}" srcOrd="0" destOrd="5" presId="urn:microsoft.com/office/officeart/2005/8/layout/cycle6"/>
    <dgm:cxn modelId="{D37943B8-7BE3-4966-B7C5-6798003ED11F}" type="presOf" srcId="{0C905A5F-F0A6-4DFA-8991-623F9309CFDD}" destId="{6E5FA8DB-5C0F-486C-9D05-BFC83DB884E4}" srcOrd="0" destOrd="0" presId="urn:microsoft.com/office/officeart/2005/8/layout/cycle6"/>
    <dgm:cxn modelId="{313CA1C5-400A-4531-A649-896C8BB7C5FF}" srcId="{B9DCD37F-273C-4689-9146-269A363D1107}" destId="{DBA36D53-8310-4EF3-BF63-23EDD2E6C6D3}" srcOrd="4" destOrd="0" parTransId="{D39AE41C-F9AE-4936-808F-2AE59A8ACB27}" sibTransId="{2D4DE303-CF38-4753-8F9F-F54FD12CE9FD}"/>
    <dgm:cxn modelId="{6CD54FD1-625F-4236-B903-826BE32C4C0A}" type="presOf" srcId="{C03CC8A8-9251-40C4-A7E7-91EF180BB9BF}" destId="{4F534857-F5FB-46C3-94DE-0640DCFBB397}" srcOrd="0" destOrd="3" presId="urn:microsoft.com/office/officeart/2005/8/layout/cycle6"/>
    <dgm:cxn modelId="{66D35481-622C-4184-BC22-2BAE95387BB4}" type="presParOf" srcId="{E84B9992-6BC6-4C0C-9284-3D0AFD5C8EAA}" destId="{9313E390-507C-4B4E-8DEF-500010FE5291}" srcOrd="0" destOrd="0" presId="urn:microsoft.com/office/officeart/2005/8/layout/cycle6"/>
    <dgm:cxn modelId="{CEB78C0A-74C3-4E82-A92A-BB693B9AD243}" type="presParOf" srcId="{E84B9992-6BC6-4C0C-9284-3D0AFD5C8EAA}" destId="{E19CE9D7-3514-4CFB-86D2-43A8F25E5F16}" srcOrd="1" destOrd="0" presId="urn:microsoft.com/office/officeart/2005/8/layout/cycle6"/>
    <dgm:cxn modelId="{D1E04B46-4454-4126-ACB0-3908BE1CA191}" type="presParOf" srcId="{E84B9992-6BC6-4C0C-9284-3D0AFD5C8EAA}" destId="{8C3A2457-012A-4EE9-91A6-46152E9C210D}" srcOrd="2" destOrd="0" presId="urn:microsoft.com/office/officeart/2005/8/layout/cycle6"/>
    <dgm:cxn modelId="{F86DA170-95BF-476A-91F7-4219D9A8516D}" type="presParOf" srcId="{E84B9992-6BC6-4C0C-9284-3D0AFD5C8EAA}" destId="{4F534857-F5FB-46C3-94DE-0640DCFBB397}" srcOrd="3" destOrd="0" presId="urn:microsoft.com/office/officeart/2005/8/layout/cycle6"/>
    <dgm:cxn modelId="{6E49A20C-7540-4413-85D0-DDA2A156524E}" type="presParOf" srcId="{E84B9992-6BC6-4C0C-9284-3D0AFD5C8EAA}" destId="{4B920D01-CB57-43AB-A92B-6DC8CF979C00}" srcOrd="4" destOrd="0" presId="urn:microsoft.com/office/officeart/2005/8/layout/cycle6"/>
    <dgm:cxn modelId="{ABD5CFC2-82CF-450B-B952-9DD382192464}" type="presParOf" srcId="{E84B9992-6BC6-4C0C-9284-3D0AFD5C8EAA}" destId="{6E5FA8DB-5C0F-486C-9D05-BFC83DB884E4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046C4-E8A0-42C3-A69A-223B5AADC41C}">
      <dsp:nvSpPr>
        <dsp:cNvPr id="0" name=""/>
        <dsp:cNvSpPr/>
      </dsp:nvSpPr>
      <dsp:spPr>
        <a:xfrm rot="5400000">
          <a:off x="4521602" y="-1519787"/>
          <a:ext cx="1560089" cy="49897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900" kern="1200">
              <a:latin typeface="Century Schoolbook"/>
            </a:rPr>
            <a:t>Accesibilitate</a:t>
          </a:r>
          <a:endParaRPr lang="en-US" sz="1900" kern="1200">
            <a:latin typeface="Century Schoolbook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o-RO" sz="1900" kern="1200">
              <a:latin typeface="Century Schoolbook"/>
            </a:rPr>
            <a:t>Rapiditate</a:t>
          </a:r>
          <a:endParaRPr lang="en-US" sz="1900" kern="1200">
            <a:latin typeface="Century Schoolbook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>
              <a:latin typeface="Century Schoolbook"/>
            </a:rPr>
            <a:t>Compatibilitate</a:t>
          </a:r>
          <a:r>
            <a:rPr lang="en-US" sz="1900" kern="1200" dirty="0">
              <a:latin typeface="Century Schoolbook"/>
            </a:rPr>
            <a:t> pe </a:t>
          </a:r>
          <a:r>
            <a:rPr lang="en-US" sz="1900" kern="1200" dirty="0" err="1">
              <a:latin typeface="Century Schoolbook"/>
            </a:rPr>
            <a:t>diferite</a:t>
          </a:r>
          <a:r>
            <a:rPr lang="en-US" sz="1900" kern="1200" dirty="0">
              <a:latin typeface="Century Schoolbook"/>
            </a:rPr>
            <a:t> </a:t>
          </a:r>
          <a:r>
            <a:rPr lang="en-US" sz="1900" kern="1200" dirty="0" err="1">
              <a:latin typeface="Century Schoolbook"/>
            </a:rPr>
            <a:t>platforme</a:t>
          </a:r>
          <a:endParaRPr lang="en-US" sz="1900" kern="1200" dirty="0">
            <a:latin typeface="Century Schoolbook"/>
          </a:endParaRPr>
        </a:p>
      </dsp:txBody>
      <dsp:txXfrm rot="-5400000">
        <a:off x="2806755" y="271217"/>
        <a:ext cx="4913628" cy="1407775"/>
      </dsp:txXfrm>
    </dsp:sp>
    <dsp:sp modelId="{0E07A637-27C6-4C24-8594-16812B948D13}">
      <dsp:nvSpPr>
        <dsp:cNvPr id="0" name=""/>
        <dsp:cNvSpPr/>
      </dsp:nvSpPr>
      <dsp:spPr>
        <a:xfrm>
          <a:off x="0" y="48"/>
          <a:ext cx="2806754" cy="19501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 dirty="0">
              <a:latin typeface="Century Schoolbook"/>
            </a:rPr>
            <a:t>De ce aplicație web</a:t>
          </a:r>
          <a:r>
            <a:rPr lang="en-US" sz="2800" kern="1200" dirty="0">
              <a:latin typeface="Century Schoolbook"/>
            </a:rPr>
            <a:t> </a:t>
          </a:r>
          <a:r>
            <a:rPr lang="ro-RO" sz="2800" kern="1200" dirty="0">
              <a:latin typeface="Century Schoolbook"/>
            </a:rPr>
            <a:t>?</a:t>
          </a:r>
          <a:endParaRPr lang="en-US" sz="2800" kern="1200" dirty="0">
            <a:latin typeface="Century Schoolbook"/>
          </a:endParaRPr>
        </a:p>
      </dsp:txBody>
      <dsp:txXfrm>
        <a:off x="95197" y="95245"/>
        <a:ext cx="2616360" cy="1759718"/>
      </dsp:txXfrm>
    </dsp:sp>
    <dsp:sp modelId="{1EEB3CEF-8DFB-4277-831D-D4CD435C3D9B}">
      <dsp:nvSpPr>
        <dsp:cNvPr id="0" name=""/>
        <dsp:cNvSpPr/>
      </dsp:nvSpPr>
      <dsp:spPr>
        <a:xfrm rot="5400000">
          <a:off x="4521602" y="527830"/>
          <a:ext cx="1560089" cy="498978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 err="1"/>
            <a:t>Zonele</a:t>
          </a:r>
          <a:r>
            <a:rPr lang="en-US" sz="1900" b="0" i="0" kern="1200" dirty="0"/>
            <a:t> cu </a:t>
          </a:r>
          <a:r>
            <a:rPr lang="en-US" sz="1900" b="0" i="0" kern="1200" dirty="0" err="1"/>
            <a:t>emisii</a:t>
          </a:r>
          <a:r>
            <a:rPr lang="en-US" sz="1900" b="0" i="0" kern="1200" dirty="0"/>
            <a:t> </a:t>
          </a:r>
          <a:r>
            <a:rPr lang="en-US" sz="1900" b="0" i="0" kern="1200" dirty="0" err="1"/>
            <a:t>reduse</a:t>
          </a:r>
          <a:r>
            <a:rPr lang="en-US" sz="1900" b="0" i="0" kern="1200" dirty="0"/>
            <a:t> au o </a:t>
          </a:r>
          <a:r>
            <a:rPr lang="en-US" sz="1900" b="0" i="0" kern="1200" dirty="0" err="1"/>
            <a:t>influență</a:t>
          </a:r>
          <a:r>
            <a:rPr lang="en-US" sz="1900" b="0" i="0" kern="1200" dirty="0"/>
            <a:t> </a:t>
          </a:r>
          <a:r>
            <a:rPr lang="en-US" sz="1900" b="0" i="0" kern="1200" dirty="0" err="1"/>
            <a:t>semnificativă</a:t>
          </a:r>
          <a:r>
            <a:rPr lang="en-US" sz="1900" b="0" i="0" kern="1200" dirty="0"/>
            <a:t> </a:t>
          </a:r>
          <a:r>
            <a:rPr lang="en-US" sz="1900" b="0" i="0" kern="1200" dirty="0" err="1"/>
            <a:t>în</a:t>
          </a:r>
          <a:r>
            <a:rPr lang="en-US" sz="1900" b="0" i="0" kern="1200" dirty="0"/>
            <a:t> </a:t>
          </a:r>
          <a:r>
            <a:rPr lang="en-US" sz="1900" b="0" i="0" kern="1200" dirty="0" err="1"/>
            <a:t>Uniunea</a:t>
          </a:r>
          <a:r>
            <a:rPr lang="en-US" sz="1900" b="0" i="0" kern="1200" dirty="0"/>
            <a:t> </a:t>
          </a:r>
          <a:r>
            <a:rPr lang="en-US" sz="1900" b="0" i="0" kern="1200" dirty="0" err="1"/>
            <a:t>Europeană</a:t>
          </a:r>
          <a:r>
            <a:rPr lang="en-US" sz="1900" b="0" i="0" kern="1200" dirty="0"/>
            <a:t>, </a:t>
          </a:r>
          <a:r>
            <a:rPr lang="en-US" sz="1900" b="0" i="0" kern="1200" dirty="0" err="1"/>
            <a:t>unde</a:t>
          </a:r>
          <a:r>
            <a:rPr lang="en-US" sz="1900" b="0" i="0" kern="1200" dirty="0"/>
            <a:t> </a:t>
          </a:r>
          <a:r>
            <a:rPr lang="en-US" sz="1900" b="0" i="0" kern="1200" dirty="0" err="1"/>
            <a:t>engleza</a:t>
          </a:r>
          <a:r>
            <a:rPr lang="en-US" sz="1900" b="0" i="0" kern="1200" dirty="0"/>
            <a:t> </a:t>
          </a:r>
          <a:r>
            <a:rPr lang="en-US" sz="1900" b="0" i="0" kern="1200" dirty="0" err="1"/>
            <a:t>este</a:t>
          </a:r>
          <a:r>
            <a:rPr lang="en-US" sz="1900" b="0" i="0" kern="1200" dirty="0"/>
            <a:t> </a:t>
          </a:r>
          <a:r>
            <a:rPr lang="en-US" sz="1900" b="0" i="0" kern="1200" dirty="0" err="1"/>
            <a:t>limba</a:t>
          </a:r>
          <a:r>
            <a:rPr lang="en-US" sz="1900" b="0" i="0" kern="1200" dirty="0"/>
            <a:t> </a:t>
          </a:r>
          <a:r>
            <a:rPr lang="en-US" sz="1900" b="0" i="0" kern="1200" dirty="0" err="1"/>
            <a:t>predominantă</a:t>
          </a:r>
          <a:r>
            <a:rPr lang="en-US" sz="1900" b="0" i="0" kern="1200" dirty="0"/>
            <a:t>.</a:t>
          </a:r>
          <a:endParaRPr lang="en-US" sz="1900" kern="1200" dirty="0">
            <a:latin typeface="Century Schoolbook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 err="1"/>
            <a:t>În</a:t>
          </a:r>
          <a:r>
            <a:rPr lang="en-US" sz="1900" b="0" i="0" kern="1200" dirty="0"/>
            <a:t> </a:t>
          </a:r>
          <a:r>
            <a:rPr lang="en-US" sz="1900" b="0" i="0" kern="1200" dirty="0" err="1"/>
            <a:t>România</a:t>
          </a:r>
          <a:r>
            <a:rPr lang="en-US" sz="1900" b="0" i="0" kern="1200" dirty="0"/>
            <a:t>, nu </a:t>
          </a:r>
          <a:r>
            <a:rPr lang="en-US" sz="1900" b="0" i="0" kern="1200" dirty="0" err="1"/>
            <a:t>există</a:t>
          </a:r>
          <a:r>
            <a:rPr lang="en-US" sz="1900" b="0" i="0" kern="1200" dirty="0"/>
            <a:t> </a:t>
          </a:r>
          <a:r>
            <a:rPr lang="en-US" sz="1900" b="0" i="0" kern="1200" dirty="0" err="1"/>
            <a:t>nicio</a:t>
          </a:r>
          <a:r>
            <a:rPr lang="en-US" sz="1900" b="0" i="0" kern="1200" dirty="0"/>
            <a:t> </a:t>
          </a:r>
          <a:r>
            <a:rPr lang="en-US" sz="1900" b="0" i="0" kern="1200" dirty="0" err="1"/>
            <a:t>zonă</a:t>
          </a:r>
          <a:r>
            <a:rPr lang="en-US" sz="1900" b="0" i="0" kern="1200" dirty="0"/>
            <a:t> </a:t>
          </a:r>
          <a:r>
            <a:rPr lang="en-US" sz="1900" b="0" i="0" kern="1200" dirty="0" err="1"/>
            <a:t>desemnată</a:t>
          </a:r>
          <a:r>
            <a:rPr lang="en-US" sz="1900" b="0" i="0" kern="1200" dirty="0"/>
            <a:t> cu </a:t>
          </a:r>
          <a:r>
            <a:rPr lang="en-US" sz="1900" b="0" i="0" kern="1200" dirty="0" err="1"/>
            <a:t>emisii</a:t>
          </a:r>
          <a:r>
            <a:rPr lang="en-US" sz="1900" b="0" i="0" kern="1200" dirty="0"/>
            <a:t> </a:t>
          </a:r>
          <a:r>
            <a:rPr lang="en-US" sz="1900" b="0" i="0" kern="1200" dirty="0" err="1"/>
            <a:t>reduse</a:t>
          </a:r>
          <a:r>
            <a:rPr lang="en-US" sz="1900" b="0" i="0" kern="1200" dirty="0"/>
            <a:t>.</a:t>
          </a:r>
          <a:endParaRPr lang="en-US" sz="1900" kern="1200" dirty="0">
            <a:latin typeface="Century Schoolbook"/>
          </a:endParaRPr>
        </a:p>
      </dsp:txBody>
      <dsp:txXfrm rot="-5400000">
        <a:off x="2806755" y="2318835"/>
        <a:ext cx="4913628" cy="1407775"/>
      </dsp:txXfrm>
    </dsp:sp>
    <dsp:sp modelId="{D5067CCC-018B-48C6-A059-E47788F9DBEA}">
      <dsp:nvSpPr>
        <dsp:cNvPr id="0" name=""/>
        <dsp:cNvSpPr/>
      </dsp:nvSpPr>
      <dsp:spPr>
        <a:xfrm>
          <a:off x="0" y="2047666"/>
          <a:ext cx="2806754" cy="19501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900" kern="1200">
              <a:latin typeface="Century Schoolbook"/>
            </a:rPr>
            <a:t>De ce aplicația este în limba engleză? </a:t>
          </a:r>
          <a:endParaRPr lang="en-US" sz="2900" kern="1200">
            <a:latin typeface="Century Schoolbook"/>
          </a:endParaRPr>
        </a:p>
      </dsp:txBody>
      <dsp:txXfrm>
        <a:off x="95197" y="2142863"/>
        <a:ext cx="2616360" cy="1759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3E390-507C-4B4E-8DEF-500010FE5291}">
      <dsp:nvSpPr>
        <dsp:cNvPr id="0" name=""/>
        <dsp:cNvSpPr/>
      </dsp:nvSpPr>
      <dsp:spPr>
        <a:xfrm>
          <a:off x="1369089" y="1137916"/>
          <a:ext cx="3278059" cy="213073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entury Schoolbook"/>
            </a:rPr>
            <a:t>Arhitectura: 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entury Schoolbook"/>
            </a:rPr>
            <a:t>Client - Server</a:t>
          </a:r>
        </a:p>
      </dsp:txBody>
      <dsp:txXfrm>
        <a:off x="1473103" y="1241930"/>
        <a:ext cx="3070031" cy="1922710"/>
      </dsp:txXfrm>
    </dsp:sp>
    <dsp:sp modelId="{8C3A2457-012A-4EE9-91A6-46152E9C210D}">
      <dsp:nvSpPr>
        <dsp:cNvPr id="0" name=""/>
        <dsp:cNvSpPr/>
      </dsp:nvSpPr>
      <dsp:spPr>
        <a:xfrm>
          <a:off x="3008119" y="395432"/>
          <a:ext cx="3615706" cy="3615706"/>
        </a:xfrm>
        <a:custGeom>
          <a:avLst/>
          <a:gdLst/>
          <a:ahLst/>
          <a:cxnLst/>
          <a:rect l="0" t="0" r="0" b="0"/>
          <a:pathLst>
            <a:path>
              <a:moveTo>
                <a:pt x="364668" y="719023"/>
              </a:moveTo>
              <a:arcTo wR="1807853" hR="1807853" stAng="13021992" swAng="6356015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34857-F5FB-46C3-94DE-0640DCFBB397}">
      <dsp:nvSpPr>
        <dsp:cNvPr id="0" name=""/>
        <dsp:cNvSpPr/>
      </dsp:nvSpPr>
      <dsp:spPr>
        <a:xfrm>
          <a:off x="4984796" y="1137916"/>
          <a:ext cx="3278059" cy="2130738"/>
        </a:xfrm>
        <a:prstGeom prst="roundRect">
          <a:avLst/>
        </a:prstGeom>
        <a:solidFill>
          <a:schemeClr val="accent5">
            <a:hueOff val="8735693"/>
            <a:satOff val="-45639"/>
            <a:lumOff val="10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>
              <a:latin typeface="Century Schoolbook"/>
            </a:rPr>
            <a:t>Tehnologii folosite</a:t>
          </a:r>
          <a:r>
            <a:rPr lang="en-US" sz="2200" kern="1200">
              <a:latin typeface="Century Schoolbook"/>
            </a:rPr>
            <a:t>: 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entury Schoolbook"/>
            </a:rPr>
            <a:t>Python Flask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entury Schoolbook"/>
            </a:rPr>
            <a:t>SQLite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entury Schoolbook"/>
            </a:rPr>
            <a:t>HTML + CSS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entury Schoolbook"/>
            </a:rPr>
            <a:t>JavaScript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entury Schoolbook"/>
            </a:rPr>
            <a:t>Google Maps API</a:t>
          </a:r>
        </a:p>
      </dsp:txBody>
      <dsp:txXfrm>
        <a:off x="5088810" y="1241930"/>
        <a:ext cx="3070031" cy="1922710"/>
      </dsp:txXfrm>
    </dsp:sp>
    <dsp:sp modelId="{6E5FA8DB-5C0F-486C-9D05-BFC83DB884E4}">
      <dsp:nvSpPr>
        <dsp:cNvPr id="0" name=""/>
        <dsp:cNvSpPr/>
      </dsp:nvSpPr>
      <dsp:spPr>
        <a:xfrm>
          <a:off x="3008119" y="395432"/>
          <a:ext cx="3615706" cy="3615706"/>
        </a:xfrm>
        <a:custGeom>
          <a:avLst/>
          <a:gdLst/>
          <a:ahLst/>
          <a:cxnLst/>
          <a:rect l="0" t="0" r="0" b="0"/>
          <a:pathLst>
            <a:path>
              <a:moveTo>
                <a:pt x="3251038" y="2896683"/>
              </a:moveTo>
              <a:arcTo wR="1807853" hR="1807853" stAng="2221992" swAng="6356015"/>
            </a:path>
          </a:pathLst>
        </a:custGeom>
        <a:noFill/>
        <a:ln w="9525" cap="flat" cmpd="sng" algn="ctr">
          <a:solidFill>
            <a:schemeClr val="accent5">
              <a:hueOff val="8735693"/>
              <a:satOff val="-45639"/>
              <a:lumOff val="10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97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6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4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0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58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0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6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49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5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1423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ista.com/statistics/1321264/low-emission-zones-europe-by-countr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1F254F-D5F6-B84B-A1B7-9D0268E68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561" y="1468885"/>
            <a:ext cx="9448063" cy="2546887"/>
          </a:xfrm>
        </p:spPr>
        <p:txBody>
          <a:bodyPr anchor="b"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3000" b="1" err="1">
                <a:latin typeface="Century Schoolbook"/>
                <a:ea typeface="Aptos" panose="020B0004020202020204" pitchFamily="34" charset="0"/>
                <a:cs typeface="Times New Roman"/>
              </a:rPr>
              <a:t>Modelare</a:t>
            </a:r>
            <a:r>
              <a:rPr lang="en-US" sz="3000" b="1">
                <a:latin typeface="Century Schoolbook"/>
                <a:ea typeface="Aptos" panose="020B0004020202020204" pitchFamily="34" charset="0"/>
                <a:cs typeface="Times New Roman"/>
              </a:rPr>
              <a:t> </a:t>
            </a:r>
            <a:r>
              <a:rPr lang="en-US" sz="3000" b="1" err="1">
                <a:latin typeface="Century Schoolbook"/>
                <a:ea typeface="Aptos" panose="020B0004020202020204" pitchFamily="34" charset="0"/>
                <a:cs typeface="Times New Roman"/>
              </a:rPr>
              <a:t>și</a:t>
            </a:r>
            <a:r>
              <a:rPr lang="en-US" sz="3000" b="1">
                <a:latin typeface="Century Schoolbook"/>
                <a:ea typeface="Aptos" panose="020B0004020202020204" pitchFamily="34" charset="0"/>
                <a:cs typeface="Times New Roman"/>
              </a:rPr>
              <a:t> </a:t>
            </a:r>
            <a:r>
              <a:rPr lang="en-US" sz="3000" b="1" err="1">
                <a:latin typeface="Century Schoolbook"/>
                <a:ea typeface="Aptos" panose="020B0004020202020204" pitchFamily="34" charset="0"/>
                <a:cs typeface="Times New Roman"/>
              </a:rPr>
              <a:t>Suport</a:t>
            </a:r>
            <a:r>
              <a:rPr lang="en-US" sz="3000" b="1">
                <a:latin typeface="Century Schoolbook"/>
                <a:ea typeface="Aptos" panose="020B0004020202020204" pitchFamily="34" charset="0"/>
                <a:cs typeface="Times New Roman"/>
              </a:rPr>
              <a:t> Software </a:t>
            </a:r>
            <a:r>
              <a:rPr lang="en-US" sz="3000" b="1" err="1">
                <a:latin typeface="Century Schoolbook"/>
                <a:ea typeface="Aptos" panose="020B0004020202020204" pitchFamily="34" charset="0"/>
                <a:cs typeface="Times New Roman"/>
              </a:rPr>
              <a:t>Integrat</a:t>
            </a:r>
            <a:r>
              <a:rPr lang="en-US" sz="3000" b="1">
                <a:latin typeface="Century Schoolbook"/>
                <a:ea typeface="Aptos" panose="020B0004020202020204" pitchFamily="34" charset="0"/>
                <a:cs typeface="Times New Roman"/>
              </a:rPr>
              <a:t> </a:t>
            </a:r>
            <a:r>
              <a:rPr lang="en-US" sz="3000" b="1" err="1">
                <a:latin typeface="Century Schoolbook"/>
                <a:ea typeface="Aptos" panose="020B0004020202020204" pitchFamily="34" charset="0"/>
                <a:cs typeface="Times New Roman"/>
              </a:rPr>
              <a:t>Pentru</a:t>
            </a:r>
            <a:r>
              <a:rPr lang="en-US" sz="3000" b="1">
                <a:latin typeface="Century Schoolbook"/>
                <a:ea typeface="Aptos" panose="020B0004020202020204" pitchFamily="34" charset="0"/>
                <a:cs typeface="Times New Roman"/>
              </a:rPr>
              <a:t> </a:t>
            </a:r>
            <a:r>
              <a:rPr lang="en-US" sz="3000" b="1" err="1">
                <a:latin typeface="Century Schoolbook"/>
                <a:ea typeface="Aptos" panose="020B0004020202020204" pitchFamily="34" charset="0"/>
                <a:cs typeface="Times New Roman"/>
              </a:rPr>
              <a:t>Restricțiile</a:t>
            </a:r>
            <a:r>
              <a:rPr lang="en-US" sz="3000" b="1">
                <a:latin typeface="Century Schoolbook"/>
                <a:ea typeface="Aptos" panose="020B0004020202020204" pitchFamily="34" charset="0"/>
                <a:cs typeface="Times New Roman"/>
              </a:rPr>
              <a:t> </a:t>
            </a:r>
            <a:r>
              <a:rPr lang="en-US" sz="3000" b="1" err="1">
                <a:latin typeface="Century Schoolbook"/>
                <a:ea typeface="Aptos" panose="020B0004020202020204" pitchFamily="34" charset="0"/>
                <a:cs typeface="Times New Roman"/>
              </a:rPr>
              <a:t>în</a:t>
            </a:r>
            <a:r>
              <a:rPr lang="en-US" sz="3000" b="1">
                <a:latin typeface="Century Schoolbook"/>
                <a:ea typeface="Aptos" panose="020B0004020202020204" pitchFamily="34" charset="0"/>
                <a:cs typeface="Times New Roman"/>
              </a:rPr>
              <a:t> </a:t>
            </a:r>
            <a:r>
              <a:rPr lang="en-US" sz="3000" b="1" err="1">
                <a:latin typeface="Century Schoolbook"/>
                <a:ea typeface="Aptos" panose="020B0004020202020204" pitchFamily="34" charset="0"/>
                <a:cs typeface="Times New Roman"/>
              </a:rPr>
              <a:t>Vigoare</a:t>
            </a:r>
            <a:r>
              <a:rPr lang="en-US" sz="3000" b="1">
                <a:latin typeface="Century Schoolbook"/>
                <a:ea typeface="Aptos" panose="020B0004020202020204" pitchFamily="34" charset="0"/>
                <a:cs typeface="Times New Roman"/>
              </a:rPr>
              <a:t> </a:t>
            </a:r>
            <a:r>
              <a:rPr lang="en-US" sz="3000" b="1" err="1">
                <a:latin typeface="Century Schoolbook"/>
                <a:ea typeface="Aptos" panose="020B0004020202020204" pitchFamily="34" charset="0"/>
                <a:cs typeface="Times New Roman"/>
              </a:rPr>
              <a:t>Privind</a:t>
            </a:r>
            <a:r>
              <a:rPr lang="en-US" sz="3000" b="1">
                <a:latin typeface="Century Schoolbook"/>
                <a:ea typeface="Aptos" panose="020B0004020202020204" pitchFamily="34" charset="0"/>
                <a:cs typeface="Times New Roman"/>
              </a:rPr>
              <a:t> </a:t>
            </a:r>
            <a:r>
              <a:rPr lang="en-US" sz="3000" b="1" err="1">
                <a:latin typeface="Century Schoolbook"/>
                <a:ea typeface="Aptos" panose="020B0004020202020204" pitchFamily="34" charset="0"/>
                <a:cs typeface="Times New Roman"/>
              </a:rPr>
              <a:t>Accesul</a:t>
            </a:r>
            <a:br>
              <a:rPr lang="en-US" sz="3000" b="1">
                <a:latin typeface="Century Schoolbook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3000" b="1">
                <a:latin typeface="Century Schoolbook"/>
                <a:ea typeface="Aptos" panose="020B0004020202020204" pitchFamily="34" charset="0"/>
                <a:cs typeface="Times New Roman"/>
              </a:rPr>
              <a:t>Auto </a:t>
            </a:r>
            <a:r>
              <a:rPr lang="en-US" sz="3000" b="1" err="1">
                <a:latin typeface="Century Schoolbook"/>
                <a:ea typeface="Aptos" panose="020B0004020202020204" pitchFamily="34" charset="0"/>
                <a:cs typeface="Times New Roman"/>
              </a:rPr>
              <a:t>în</a:t>
            </a:r>
            <a:r>
              <a:rPr lang="en-US" sz="3000" b="1">
                <a:latin typeface="Century Schoolbook"/>
                <a:ea typeface="Aptos" panose="020B0004020202020204" pitchFamily="34" charset="0"/>
                <a:cs typeface="Times New Roman"/>
              </a:rPr>
              <a:t> </a:t>
            </a:r>
            <a:r>
              <a:rPr lang="en-US" sz="3000" b="1" err="1">
                <a:latin typeface="Century Schoolbook"/>
                <a:ea typeface="Aptos" panose="020B0004020202020204" pitchFamily="34" charset="0"/>
                <a:cs typeface="Times New Roman"/>
              </a:rPr>
              <a:t>Centrul</a:t>
            </a:r>
            <a:r>
              <a:rPr lang="en-US" sz="3000" b="1">
                <a:latin typeface="Century Schoolbook"/>
                <a:ea typeface="Aptos" panose="020B0004020202020204" pitchFamily="34" charset="0"/>
                <a:cs typeface="Times New Roman"/>
              </a:rPr>
              <a:t> </a:t>
            </a:r>
            <a:r>
              <a:rPr lang="en-US" sz="3000" b="1" err="1">
                <a:latin typeface="Century Schoolbook"/>
                <a:ea typeface="Aptos" panose="020B0004020202020204" pitchFamily="34" charset="0"/>
                <a:cs typeface="Times New Roman"/>
              </a:rPr>
              <a:t>Orașelor</a:t>
            </a:r>
            <a:r>
              <a:rPr lang="en-US" sz="3000" b="1">
                <a:latin typeface="Century Schoolbook"/>
                <a:ea typeface="Aptos" panose="020B0004020202020204" pitchFamily="34" charset="0"/>
                <a:cs typeface="Times New Roman"/>
              </a:rPr>
              <a:t> din Europa </a:t>
            </a:r>
            <a:br>
              <a:rPr lang="en-US" sz="3100" b="1" kern="100" dirty="0">
                <a:latin typeface="Times New Roman"/>
                <a:ea typeface="Aptos" panose="020B0004020202020204" pitchFamily="34" charset="0"/>
                <a:cs typeface="Times New Roman"/>
              </a:rPr>
            </a:br>
            <a:endParaRPr lang="en-US" sz="3100" b="1" kern="100" dirty="0">
              <a:effectLst/>
              <a:latin typeface="Times New Roman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CE30E-E805-B1DA-49B5-9348543C5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1929" y="4268963"/>
            <a:ext cx="6959354" cy="1160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100" b="1" kern="10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Autor: Andrei SĂRĂNDAN, </a:t>
            </a:r>
            <a:r>
              <a:rPr lang="en-US" sz="1100" b="1" kern="100" err="1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Licenţǎ</a:t>
            </a:r>
            <a:r>
              <a:rPr lang="en-US" sz="1100" b="1" kern="10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 – Anul 4, Grupa 341 A1, </a:t>
            </a:r>
            <a:r>
              <a:rPr lang="en-US" sz="1100" b="1" kern="100" err="1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Facultatea</a:t>
            </a:r>
            <a:r>
              <a:rPr lang="en-US" sz="1100" b="1" kern="10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 de </a:t>
            </a:r>
            <a:r>
              <a:rPr lang="en-US" sz="1100" b="1" kern="100" err="1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Automatica</a:t>
            </a:r>
            <a:r>
              <a:rPr lang="en-US" sz="1100" b="1" kern="10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 </a:t>
            </a:r>
            <a:r>
              <a:rPr lang="en-US" sz="1100" b="1" kern="100" err="1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şi</a:t>
            </a:r>
            <a:r>
              <a:rPr lang="en-US" sz="1100" b="1" kern="10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 </a:t>
            </a:r>
            <a:r>
              <a:rPr lang="en-US" sz="1100" b="1" kern="100" err="1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Calculatoare</a:t>
            </a:r>
            <a:endParaRPr lang="en-US" sz="1100" kern="100" err="1">
              <a:effectLst/>
              <a:latin typeface="Times New Roman"/>
              <a:ea typeface="Aptos" panose="020B0004020202020204" pitchFamily="34" charset="0"/>
              <a:cs typeface="Times New Roman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100" b="1" kern="100" err="1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Adresa</a:t>
            </a:r>
            <a:r>
              <a:rPr lang="en-US" sz="1100" b="1" kern="100">
                <a:latin typeface="Times New Roman"/>
                <a:ea typeface="Aptos" panose="020B0004020202020204" pitchFamily="34" charset="0"/>
                <a:cs typeface="Times New Roman"/>
              </a:rPr>
              <a:t> E-mail</a:t>
            </a:r>
            <a:r>
              <a:rPr lang="en-US" sz="1100" b="1" kern="10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: andreisarandan02@gmail.com</a:t>
            </a:r>
            <a:endParaRPr lang="en-US" sz="1100" kern="100">
              <a:effectLst/>
              <a:latin typeface="Times New Roman"/>
              <a:ea typeface="Aptos" panose="020B0004020202020204" pitchFamily="34" charset="0"/>
              <a:cs typeface="Times New Roman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1100" b="1" kern="100" err="1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Îndrumător</a:t>
            </a:r>
            <a:r>
              <a:rPr lang="en-US" sz="1100" b="1" kern="100">
                <a:latin typeface="Times New Roman"/>
                <a:ea typeface="Aptos" panose="020B0004020202020204" pitchFamily="34" charset="0"/>
                <a:cs typeface="Times New Roman"/>
              </a:rPr>
              <a:t> </a:t>
            </a:r>
            <a:r>
              <a:rPr lang="en-US" sz="1100" b="1" kern="100" err="1">
                <a:latin typeface="Times New Roman"/>
                <a:ea typeface="Aptos" panose="020B0004020202020204" pitchFamily="34" charset="0"/>
                <a:cs typeface="Times New Roman"/>
              </a:rPr>
              <a:t>Știinţific</a:t>
            </a:r>
            <a:r>
              <a:rPr lang="en-US" sz="1100" b="1" kern="10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: </a:t>
            </a:r>
            <a:r>
              <a:rPr lang="en-US" sz="1100" b="1" kern="100">
                <a:latin typeface="Times New Roman"/>
                <a:ea typeface="Aptos" panose="020B0004020202020204" pitchFamily="34" charset="0"/>
                <a:cs typeface="Times New Roman"/>
              </a:rPr>
              <a:t>Prof</a:t>
            </a:r>
            <a:r>
              <a:rPr lang="en-US" sz="1100" b="1" kern="10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.</a:t>
            </a:r>
            <a:r>
              <a:rPr lang="en-US" sz="1100" b="1" kern="100">
                <a:latin typeface="Times New Roman"/>
                <a:ea typeface="Aptos" panose="020B0004020202020204" pitchFamily="34" charset="0"/>
                <a:cs typeface="Times New Roman"/>
              </a:rPr>
              <a:t> Dr</a:t>
            </a:r>
            <a:r>
              <a:rPr lang="en-US" sz="1100" b="1" kern="10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.</a:t>
            </a:r>
            <a:r>
              <a:rPr lang="en-US" sz="1100" b="1" kern="100">
                <a:latin typeface="Times New Roman"/>
                <a:ea typeface="Aptos" panose="020B0004020202020204" pitchFamily="34" charset="0"/>
                <a:cs typeface="Times New Roman"/>
              </a:rPr>
              <a:t> Ing</a:t>
            </a:r>
            <a:r>
              <a:rPr lang="en-US" sz="1100" b="1" kern="10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. Anca Daniela IONIȚĂ</a:t>
            </a:r>
            <a:endParaRPr lang="en-US" sz="1100" kern="100">
              <a:effectLst/>
              <a:latin typeface="Times New Roman"/>
              <a:ea typeface="Aptos" panose="020B0004020202020204" pitchFamily="34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8541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ECEED8-DF68-B236-6B95-8D287FE7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2888120" cy="4454554"/>
          </a:xfrm>
        </p:spPr>
        <p:txBody>
          <a:bodyPr anchor="ctr">
            <a:normAutofit/>
          </a:bodyPr>
          <a:lstStyle/>
          <a:p>
            <a:pPr algn="ctr"/>
            <a:r>
              <a:rPr lang="en-US" sz="3200">
                <a:latin typeface="Century Schoolbook"/>
              </a:rPr>
              <a:t>ELIGIBILITY CHECK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6678-12ED-81D2-0D74-898CDA3FA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969" y="647750"/>
            <a:ext cx="5850936" cy="5571066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74340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7B9B-CA81-CA97-3DBA-13B06F8B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38C7-8C2E-B5EA-F814-837B2F111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47568"/>
            <a:ext cx="9350939" cy="440237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[1] </a:t>
            </a:r>
            <a:r>
              <a:rPr lang="en-GB" sz="1800" i="1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https://www.statista.com/statistics/1321264/low-emission-zones-europe-by-country/</a:t>
            </a:r>
            <a:endParaRPr lang="en-US" sz="1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5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6C272-0A7D-514C-1191-3065AA6B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612" y="637140"/>
            <a:ext cx="3756649" cy="1070108"/>
          </a:xfrm>
        </p:spPr>
        <p:txBody>
          <a:bodyPr>
            <a:normAutofit/>
          </a:bodyPr>
          <a:lstStyle/>
          <a:p>
            <a:r>
              <a:rPr lang="ro-RO" sz="3200">
                <a:latin typeface="Century Schoolbook"/>
              </a:rPr>
              <a:t>INTRODUCERE</a:t>
            </a:r>
            <a:endParaRPr lang="en-US" sz="3200">
              <a:latin typeface="Century Schoolbook"/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E326856-DB4F-0CD3-F340-D12DD1C1A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243341"/>
              </p:ext>
            </p:extLst>
          </p:nvPr>
        </p:nvGraphicFramePr>
        <p:xfrm>
          <a:off x="2011599" y="1881428"/>
          <a:ext cx="7796540" cy="3997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0490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FDCCB-300A-31FC-485F-8FB215036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219" y="630019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ro-RO" sz="3200">
                <a:latin typeface="Century Schoolbook"/>
              </a:rPr>
              <a:t>CE SUNT ZONELE CU EMISII REDUSE?</a:t>
            </a:r>
            <a:endParaRPr lang="en-US" sz="3200">
              <a:latin typeface="Century Schoolbook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69C3-83D1-0E33-3C27-3B6ED37BE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367" y="2106980"/>
            <a:ext cx="6572814" cy="3997828"/>
          </a:xfrm>
        </p:spPr>
        <p:txBody>
          <a:bodyPr anchor="t">
            <a:normAutofit/>
          </a:bodyPr>
          <a:lstStyle/>
          <a:p>
            <a:pPr marL="344170" indent="-344170"/>
            <a:r>
              <a:rPr lang="ro-RO" sz="1800"/>
              <a:t>Ce sunt</a:t>
            </a:r>
            <a:endParaRPr lang="en-US" sz="1800"/>
          </a:p>
          <a:p>
            <a:pPr marL="795020" lvl="1" indent="-337820"/>
            <a:r>
              <a:rPr lang="ro-RO"/>
              <a:t>Permanente</a:t>
            </a:r>
            <a:endParaRPr lang="ro-RO">
              <a:cs typeface="Arial" panose="020B0604020202020204"/>
            </a:endParaRPr>
          </a:p>
          <a:p>
            <a:pPr marL="795020" lvl="1" indent="-337820"/>
            <a:r>
              <a:rPr lang="ro-RO"/>
              <a:t>temporale</a:t>
            </a:r>
            <a:endParaRPr lang="ro-RO">
              <a:cs typeface="Arial" panose="020B0604020202020204"/>
            </a:endParaRPr>
          </a:p>
          <a:p>
            <a:pPr marL="344170" indent="-344170"/>
            <a:r>
              <a:rPr lang="ro-RO" sz="1800"/>
              <a:t>Functioneaza bine</a:t>
            </a:r>
            <a:endParaRPr lang="ro-RO" sz="1800">
              <a:cs typeface="Arial"/>
            </a:endParaRPr>
          </a:p>
          <a:p>
            <a:pPr marL="344170" indent="-344170"/>
            <a:r>
              <a:rPr lang="ro-RO" sz="1800"/>
              <a:t>Alte variante</a:t>
            </a:r>
            <a:r>
              <a:rPr lang="en-US" sz="1800"/>
              <a:t> la LEZ  </a:t>
            </a:r>
            <a:endParaRPr lang="ro-RO" sz="1800">
              <a:cs typeface="Arial" panose="020B0604020202020204"/>
            </a:endParaRPr>
          </a:p>
          <a:p>
            <a:pPr marL="344170" indent="-344170"/>
            <a:endParaRPr lang="en-US" sz="1800">
              <a:cs typeface="Arial"/>
            </a:endParaRPr>
          </a:p>
          <a:p>
            <a:pPr marL="344170" indent="-344170"/>
            <a:endParaRPr lang="en-US" sz="1800">
              <a:cs typeface="Arial"/>
            </a:endParaRPr>
          </a:p>
        </p:txBody>
      </p:sp>
      <p:pic>
        <p:nvPicPr>
          <p:cNvPr id="7" name="Picture 6" descr="A map of europe with a blue and white map&#10;&#10;Description automatically generated">
            <a:extLst>
              <a:ext uri="{FF2B5EF4-FFF2-40B4-BE49-F238E27FC236}">
                <a16:creationId xmlns:a16="http://schemas.microsoft.com/office/drawing/2014/main" id="{0775225D-2615-4AAD-9257-62F6284FF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208" y="1709928"/>
            <a:ext cx="6096000" cy="304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0288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02D77BF-B8EB-4AFE-AC21-08C836EF1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1B1742-A73E-3632-6835-4B6B941B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682" y="2052374"/>
            <a:ext cx="7367125" cy="3488039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kern="100" dirty="0">
                <a:latin typeface="Century Schoolbook"/>
                <a:ea typeface="Times New Roman" panose="02020603050405020304" pitchFamily="18" charset="0"/>
                <a:cs typeface="Calibri"/>
              </a:rPr>
              <a:t>Emission Stickers: Germania, </a:t>
            </a:r>
            <a:r>
              <a:rPr lang="en-US" sz="2000" kern="100" dirty="0" err="1">
                <a:latin typeface="Century Schoolbook"/>
                <a:ea typeface="Times New Roman" panose="02020603050405020304" pitchFamily="18" charset="0"/>
                <a:cs typeface="Calibri"/>
              </a:rPr>
              <a:t>Franta</a:t>
            </a:r>
            <a:r>
              <a:rPr lang="en-US" sz="2000" kern="100" dirty="0">
                <a:latin typeface="Century Schoolbook"/>
                <a:ea typeface="Times New Roman" panose="02020603050405020304" pitchFamily="18" charset="0"/>
                <a:cs typeface="Calibri"/>
              </a:rPr>
              <a:t>, </a:t>
            </a:r>
            <a:r>
              <a:rPr lang="en-US" sz="2000" kern="100" dirty="0" err="1">
                <a:latin typeface="Century Schoolbook"/>
                <a:ea typeface="Times New Roman" panose="02020603050405020304" pitchFamily="18" charset="0"/>
                <a:cs typeface="Calibri"/>
              </a:rPr>
              <a:t>Spania</a:t>
            </a:r>
            <a:endParaRPr lang="en-US" sz="2000" dirty="0">
              <a:latin typeface="Century Schoolbook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kern="100" dirty="0" err="1">
                <a:latin typeface="Century Schoolbook"/>
                <a:ea typeface="Times New Roman" panose="02020603050405020304" pitchFamily="18" charset="0"/>
                <a:cs typeface="Calibri"/>
              </a:rPr>
              <a:t>Vignete</a:t>
            </a:r>
            <a:r>
              <a:rPr lang="en-US" sz="2000" kern="100" dirty="0">
                <a:latin typeface="Century Schoolbook"/>
                <a:ea typeface="Times New Roman" panose="02020603050405020304" pitchFamily="18" charset="0"/>
                <a:cs typeface="Calibri"/>
              </a:rPr>
              <a:t> </a:t>
            </a:r>
            <a:r>
              <a:rPr lang="en-US" sz="2000" kern="100" dirty="0" err="1">
                <a:latin typeface="Century Schoolbook"/>
                <a:ea typeface="Times New Roman" panose="02020603050405020304" pitchFamily="18" charset="0"/>
                <a:cs typeface="Calibri"/>
              </a:rPr>
              <a:t>digitale</a:t>
            </a:r>
            <a:r>
              <a:rPr lang="en-US" sz="2000" kern="100" dirty="0">
                <a:latin typeface="Century Schoolbook"/>
                <a:ea typeface="Times New Roman" panose="02020603050405020304" pitchFamily="18" charset="0"/>
                <a:cs typeface="Calibri"/>
              </a:rPr>
              <a:t>: </a:t>
            </a:r>
            <a:r>
              <a:rPr lang="en-US" sz="2000" kern="100" dirty="0" err="1">
                <a:latin typeface="Century Schoolbook"/>
                <a:ea typeface="Times New Roman" panose="02020603050405020304" pitchFamily="18" charset="0"/>
                <a:cs typeface="Calibri"/>
              </a:rPr>
              <a:t>Belgia</a:t>
            </a:r>
            <a:r>
              <a:rPr lang="en-US" sz="2000" kern="100" dirty="0">
                <a:latin typeface="Century Schoolbook"/>
                <a:ea typeface="Times New Roman" panose="02020603050405020304" pitchFamily="18" charset="0"/>
                <a:cs typeface="Calibri"/>
              </a:rPr>
              <a:t>, </a:t>
            </a:r>
            <a:r>
              <a:rPr lang="en-US" sz="2000" kern="100" dirty="0" err="1">
                <a:latin typeface="Century Schoolbook"/>
                <a:ea typeface="Times New Roman" panose="02020603050405020304" pitchFamily="18" charset="0"/>
                <a:cs typeface="Calibri"/>
              </a:rPr>
              <a:t>Danemarca</a:t>
            </a:r>
            <a:r>
              <a:rPr lang="en-US" sz="2000" kern="100" dirty="0">
                <a:latin typeface="Century Schoolbook"/>
                <a:ea typeface="Times New Roman" panose="02020603050405020304" pitchFamily="18" charset="0"/>
                <a:cs typeface="Calibri"/>
              </a:rPr>
              <a:t>, UK,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000" kern="100" dirty="0" err="1">
                <a:latin typeface="Century Schoolbook"/>
                <a:ea typeface="Times New Roman" panose="02020603050405020304" pitchFamily="18" charset="0"/>
                <a:cs typeface="Calibri"/>
              </a:rPr>
              <a:t>Altele</a:t>
            </a:r>
            <a:r>
              <a:rPr lang="en-US" sz="2000" kern="100" dirty="0">
                <a:latin typeface="Century Schoolbook"/>
                <a:ea typeface="Times New Roman" panose="02020603050405020304" pitchFamily="18" charset="0"/>
                <a:cs typeface="Calibri"/>
              </a:rPr>
              <a:t>: Italia, </a:t>
            </a:r>
            <a:r>
              <a:rPr lang="en-US" sz="2000" kern="100" dirty="0" err="1">
                <a:latin typeface="Century Schoolbook"/>
                <a:ea typeface="Times New Roman" panose="02020603050405020304" pitchFamily="18" charset="0"/>
                <a:cs typeface="Calibri"/>
              </a:rPr>
              <a:t>Portugalia</a:t>
            </a:r>
            <a:r>
              <a:rPr lang="en-US" sz="2000" kern="100" dirty="0">
                <a:latin typeface="Century Schoolbook"/>
                <a:ea typeface="Times New Roman" panose="02020603050405020304" pitchFamily="18" charset="0"/>
                <a:cs typeface="Calibri"/>
              </a:rPr>
              <a:t>, Polonia, </a:t>
            </a:r>
            <a:r>
              <a:rPr lang="en-US" sz="2000" kern="100" dirty="0" err="1">
                <a:latin typeface="Century Schoolbook"/>
                <a:ea typeface="Times New Roman" panose="02020603050405020304" pitchFamily="18" charset="0"/>
                <a:cs typeface="Calibri"/>
              </a:rPr>
              <a:t>Ungaria</a:t>
            </a:r>
            <a:r>
              <a:rPr lang="en-US" sz="2000" kern="100" dirty="0">
                <a:latin typeface="Century Schoolbook"/>
                <a:ea typeface="Times New Roman" panose="02020603050405020304" pitchFamily="18" charset="0"/>
                <a:cs typeface="Calibri"/>
              </a:rPr>
              <a:t>, </a:t>
            </a:r>
            <a:r>
              <a:rPr lang="en-US" sz="2000" kern="100" dirty="0" err="1">
                <a:latin typeface="Century Schoolbook"/>
                <a:ea typeface="Times New Roman" panose="02020603050405020304" pitchFamily="18" charset="0"/>
                <a:cs typeface="Calibri"/>
              </a:rPr>
              <a:t>Olanda</a:t>
            </a:r>
            <a:r>
              <a:rPr lang="en-US" sz="2000" kern="100" dirty="0">
                <a:effectLst/>
                <a:latin typeface="Century Schoolbook"/>
                <a:ea typeface="Times New Roman" panose="02020603050405020304" pitchFamily="18" charset="0"/>
                <a:cs typeface="Calibri"/>
              </a:rPr>
              <a:t>. </a:t>
            </a:r>
            <a:r>
              <a:rPr lang="en-US" sz="2000" kern="100" dirty="0">
                <a:latin typeface="Century Schoolbook"/>
                <a:ea typeface="Times New Roman" panose="02020603050405020304" pitchFamily="18" charset="0"/>
                <a:cs typeface="Calibri"/>
              </a:rPr>
              <a:t>Bulgaria</a:t>
            </a:r>
          </a:p>
          <a:p>
            <a:pPr algn="l"/>
            <a:br>
              <a:rPr lang="en-US" sz="2100" i="1" kern="100" dirty="0">
                <a:effectLst/>
                <a:latin typeface="Century Schoolbook"/>
                <a:ea typeface="Times New Roman" panose="02020603050405020304" pitchFamily="18" charset="0"/>
              </a:rPr>
            </a:br>
            <a:endParaRPr lang="en-US" sz="2100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BE1C3-2BE2-2606-71B7-E029AB8C48BB}"/>
              </a:ext>
            </a:extLst>
          </p:cNvPr>
          <p:cNvSpPr txBox="1"/>
          <p:nvPr/>
        </p:nvSpPr>
        <p:spPr>
          <a:xfrm>
            <a:off x="3047191" y="620609"/>
            <a:ext cx="536877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>
                <a:latin typeface="Century Schoolbook"/>
                <a:cs typeface="Arial"/>
              </a:rPr>
              <a:t>TIPURI DE CERTIFICARI</a:t>
            </a:r>
          </a:p>
        </p:txBody>
      </p:sp>
    </p:spTree>
    <p:extLst>
      <p:ext uri="{BB962C8B-B14F-4D97-AF65-F5344CB8AC3E}">
        <p14:creationId xmlns:p14="http://schemas.microsoft.com/office/powerpoint/2010/main" val="71120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59CD79B-13FF-4DE6-AF06-77B560C6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02D77BF-B8EB-4AFE-AC21-08C836EF1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1B1742-A73E-3632-6835-4B6B941B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751" y="5619322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GB" sz="1800" i="1" kern="100">
                <a:effectLst/>
                <a:latin typeface="Century Schoolbook"/>
                <a:ea typeface="Times New Roman" panose="02020603050405020304" pitchFamily="18" charset="0"/>
              </a:rPr>
              <a:t>Tabel 1. Number of Low-Emissions Zones in Europe 2022-2025[1]</a:t>
            </a:r>
            <a:br>
              <a:rPr lang="en-US" sz="2100" i="1" kern="100">
                <a:effectLst/>
                <a:latin typeface="Century Schoolbook"/>
                <a:ea typeface="Times New Roman" panose="02020603050405020304" pitchFamily="18" charset="0"/>
              </a:rPr>
            </a:br>
            <a:endParaRPr lang="en-US" sz="21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9FBCB6-4D5A-EF15-5CA0-71D82955BC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99943" y="1417177"/>
          <a:ext cx="8120304" cy="35675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5209">
                  <a:extLst>
                    <a:ext uri="{9D8B030D-6E8A-4147-A177-3AD203B41FA5}">
                      <a16:colId xmlns:a16="http://schemas.microsoft.com/office/drawing/2014/main" val="929719397"/>
                    </a:ext>
                  </a:extLst>
                </a:gridCol>
                <a:gridCol w="2590169">
                  <a:extLst>
                    <a:ext uri="{9D8B030D-6E8A-4147-A177-3AD203B41FA5}">
                      <a16:colId xmlns:a16="http://schemas.microsoft.com/office/drawing/2014/main" val="1390378464"/>
                    </a:ext>
                  </a:extLst>
                </a:gridCol>
                <a:gridCol w="3754926">
                  <a:extLst>
                    <a:ext uri="{9D8B030D-6E8A-4147-A177-3AD203B41FA5}">
                      <a16:colId xmlns:a16="http://schemas.microsoft.com/office/drawing/2014/main" val="2875180982"/>
                    </a:ext>
                  </a:extLst>
                </a:gridCol>
              </a:tblGrid>
              <a:tr h="28485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00">
                          <a:effectLst/>
                        </a:rPr>
                        <a:t>Country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00">
                          <a:effectLst/>
                        </a:rPr>
                        <a:t>Number of LEZs in 2022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00">
                          <a:effectLst/>
                        </a:rPr>
                        <a:t>Project number of LEZs by 2025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extLst>
                  <a:ext uri="{0D108BD9-81ED-4DB2-BD59-A6C34878D82A}">
                    <a16:rowId xmlns:a16="http://schemas.microsoft.com/office/drawing/2014/main" val="3394803597"/>
                  </a:ext>
                </a:extLst>
              </a:tr>
              <a:tr h="193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Italy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172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172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extLst>
                  <a:ext uri="{0D108BD9-81ED-4DB2-BD59-A6C34878D82A}">
                    <a16:rowId xmlns:a16="http://schemas.microsoft.com/office/drawing/2014/main" val="161336342"/>
                  </a:ext>
                </a:extLst>
              </a:tr>
              <a:tr h="193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Germany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78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78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extLst>
                  <a:ext uri="{0D108BD9-81ED-4DB2-BD59-A6C34878D82A}">
                    <a16:rowId xmlns:a16="http://schemas.microsoft.com/office/drawing/2014/main" val="3023904899"/>
                  </a:ext>
                </a:extLst>
              </a:tr>
              <a:tr h="193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United Kingdom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17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18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extLst>
                  <a:ext uri="{0D108BD9-81ED-4DB2-BD59-A6C34878D82A}">
                    <a16:rowId xmlns:a16="http://schemas.microsoft.com/office/drawing/2014/main" val="3777624880"/>
                  </a:ext>
                </a:extLst>
              </a:tr>
              <a:tr h="193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Netherlands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14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14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extLst>
                  <a:ext uri="{0D108BD9-81ED-4DB2-BD59-A6C34878D82A}">
                    <a16:rowId xmlns:a16="http://schemas.microsoft.com/office/drawing/2014/main" val="873492218"/>
                  </a:ext>
                </a:extLst>
              </a:tr>
              <a:tr h="193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France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8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42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extLst>
                  <a:ext uri="{0D108BD9-81ED-4DB2-BD59-A6C34878D82A}">
                    <a16:rowId xmlns:a16="http://schemas.microsoft.com/office/drawing/2014/main" val="1201089403"/>
                  </a:ext>
                </a:extLst>
              </a:tr>
              <a:tr h="193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Sweden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8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8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extLst>
                  <a:ext uri="{0D108BD9-81ED-4DB2-BD59-A6C34878D82A}">
                    <a16:rowId xmlns:a16="http://schemas.microsoft.com/office/drawing/2014/main" val="2845528717"/>
                  </a:ext>
                </a:extLst>
              </a:tr>
              <a:tr h="193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Austria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6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6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extLst>
                  <a:ext uri="{0D108BD9-81ED-4DB2-BD59-A6C34878D82A}">
                    <a16:rowId xmlns:a16="http://schemas.microsoft.com/office/drawing/2014/main" val="101963543"/>
                  </a:ext>
                </a:extLst>
              </a:tr>
              <a:tr h="193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Denmark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extLst>
                  <a:ext uri="{0D108BD9-81ED-4DB2-BD59-A6C34878D82A}">
                    <a16:rowId xmlns:a16="http://schemas.microsoft.com/office/drawing/2014/main" val="4061179354"/>
                  </a:ext>
                </a:extLst>
              </a:tr>
              <a:tr h="193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Spain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149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extLst>
                  <a:ext uri="{0D108BD9-81ED-4DB2-BD59-A6C34878D82A}">
                    <a16:rowId xmlns:a16="http://schemas.microsoft.com/office/drawing/2014/main" val="1095231421"/>
                  </a:ext>
                </a:extLst>
              </a:tr>
              <a:tr h="193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Belgium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4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extLst>
                  <a:ext uri="{0D108BD9-81ED-4DB2-BD59-A6C34878D82A}">
                    <a16:rowId xmlns:a16="http://schemas.microsoft.com/office/drawing/2014/main" val="2474294124"/>
                  </a:ext>
                </a:extLst>
              </a:tr>
              <a:tr h="193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Norway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extLst>
                  <a:ext uri="{0D108BD9-81ED-4DB2-BD59-A6C34878D82A}">
                    <a16:rowId xmlns:a16="http://schemas.microsoft.com/office/drawing/2014/main" val="1291995659"/>
                  </a:ext>
                </a:extLst>
              </a:tr>
              <a:tr h="193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Czechia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extLst>
                  <a:ext uri="{0D108BD9-81ED-4DB2-BD59-A6C34878D82A}">
                    <a16:rowId xmlns:a16="http://schemas.microsoft.com/office/drawing/2014/main" val="192653053"/>
                  </a:ext>
                </a:extLst>
              </a:tr>
              <a:tr h="193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Finland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extLst>
                  <a:ext uri="{0D108BD9-81ED-4DB2-BD59-A6C34878D82A}">
                    <a16:rowId xmlns:a16="http://schemas.microsoft.com/office/drawing/2014/main" val="3629489116"/>
                  </a:ext>
                </a:extLst>
              </a:tr>
              <a:tr h="193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Greece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extLst>
                  <a:ext uri="{0D108BD9-81ED-4DB2-BD59-A6C34878D82A}">
                    <a16:rowId xmlns:a16="http://schemas.microsoft.com/office/drawing/2014/main" val="2542653244"/>
                  </a:ext>
                </a:extLst>
              </a:tr>
              <a:tr h="193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Portugal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extLst>
                  <a:ext uri="{0D108BD9-81ED-4DB2-BD59-A6C34878D82A}">
                    <a16:rowId xmlns:a16="http://schemas.microsoft.com/office/drawing/2014/main" val="187866840"/>
                  </a:ext>
                </a:extLst>
              </a:tr>
              <a:tr h="193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Poland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extLst>
                  <a:ext uri="{0D108BD9-81ED-4DB2-BD59-A6C34878D82A}">
                    <a16:rowId xmlns:a16="http://schemas.microsoft.com/office/drawing/2014/main" val="1478880903"/>
                  </a:ext>
                </a:extLst>
              </a:tr>
              <a:tr h="193102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Bulgaria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0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kern="10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5018" marR="65018" marT="0" marB="0" anchor="ctr"/>
                </a:tc>
                <a:extLst>
                  <a:ext uri="{0D108BD9-81ED-4DB2-BD59-A6C34878D82A}">
                    <a16:rowId xmlns:a16="http://schemas.microsoft.com/office/drawing/2014/main" val="10112635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BBE1C3-2BE2-2606-71B7-E029AB8C48BB}"/>
              </a:ext>
            </a:extLst>
          </p:cNvPr>
          <p:cNvSpPr txBox="1"/>
          <p:nvPr/>
        </p:nvSpPr>
        <p:spPr>
          <a:xfrm>
            <a:off x="3047191" y="620609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Predictii</a:t>
            </a:r>
            <a:r>
              <a:rPr lang="en-US"/>
              <a:t> legate de </a:t>
            </a:r>
            <a:r>
              <a:rPr lang="en-US" err="1"/>
              <a:t>cresterea</a:t>
            </a:r>
            <a:r>
              <a:rPr lang="en-US"/>
              <a:t> </a:t>
            </a:r>
            <a:r>
              <a:rPr lang="en-US" err="1"/>
              <a:t>zonelor</a:t>
            </a:r>
            <a:r>
              <a:rPr lang="en-US"/>
              <a:t> cu </a:t>
            </a:r>
            <a:r>
              <a:rPr lang="en-US" err="1"/>
              <a:t>emisii</a:t>
            </a:r>
            <a:r>
              <a:rPr lang="en-US"/>
              <a:t> </a:t>
            </a:r>
            <a:r>
              <a:rPr lang="en-US" err="1"/>
              <a:t>reduse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8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EE211-020A-24B2-DD7C-766B310B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270" y="867582"/>
            <a:ext cx="7369642" cy="36084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200" err="1">
                <a:latin typeface="Century Schoolbook"/>
              </a:rPr>
              <a:t>Problema</a:t>
            </a:r>
            <a:r>
              <a:rPr lang="en-US" sz="3200">
                <a:latin typeface="Century Schoolbook"/>
              </a:rPr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8D8A8-494E-8BEF-906E-A3EA21A2A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168" y="4675567"/>
            <a:ext cx="6437630" cy="1335503"/>
          </a:xfrm>
        </p:spPr>
        <p:txBody>
          <a:bodyPr vert="horz" lIns="91440" tIns="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800"/>
              <a:t>Haos pentru utilizatorii obisnuiti</a:t>
            </a:r>
          </a:p>
        </p:txBody>
      </p:sp>
    </p:spTree>
    <p:extLst>
      <p:ext uri="{BB962C8B-B14F-4D97-AF65-F5344CB8AC3E}">
        <p14:creationId xmlns:p14="http://schemas.microsoft.com/office/powerpoint/2010/main" val="238621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59CD79B-13FF-4DE6-AF06-77B560C6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-1"/>
            <a:ext cx="1118446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2D77BF-B8EB-4AFE-AC21-08C836EF1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640A74-383D-54FF-1C31-11815371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323" y="843664"/>
            <a:ext cx="5358986" cy="1006015"/>
          </a:xfrm>
        </p:spPr>
        <p:txBody>
          <a:bodyPr>
            <a:normAutofit/>
          </a:bodyPr>
          <a:lstStyle/>
          <a:p>
            <a:pPr algn="l"/>
            <a:r>
              <a:rPr lang="ro-RO" sz="3200">
                <a:latin typeface="Century Schoolbook"/>
              </a:rPr>
              <a:t>APLICAȚIA REALIZATĂ</a:t>
            </a:r>
            <a:endParaRPr lang="en-US" sz="3200">
              <a:latin typeface="Century Schoolbook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3773D09-2B7C-2711-5D31-00DCE9D63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18377"/>
              </p:ext>
            </p:extLst>
          </p:nvPr>
        </p:nvGraphicFramePr>
        <p:xfrm>
          <a:off x="1821321" y="1570275"/>
          <a:ext cx="9631946" cy="4406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7523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03062-0CD6-FD9D-1110-8750C32B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967" y="978972"/>
            <a:ext cx="5729304" cy="889608"/>
          </a:xfrm>
        </p:spPr>
        <p:txBody>
          <a:bodyPr>
            <a:normAutofit/>
          </a:bodyPr>
          <a:lstStyle/>
          <a:p>
            <a:pPr algn="l"/>
            <a:r>
              <a:rPr lang="en-US" sz="3200">
                <a:latin typeface="Century Schoolbook"/>
              </a:rPr>
              <a:t>UTILITATEA APLICAȚIEI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C938-F0C1-70C6-7CE1-390387956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547" y="2106804"/>
            <a:ext cx="9168666" cy="3893290"/>
          </a:xfrm>
        </p:spPr>
        <p:txBody>
          <a:bodyPr anchor="t">
            <a:normAutofit/>
          </a:bodyPr>
          <a:lstStyle/>
          <a:p>
            <a:pPr marL="344170" indent="-344170">
              <a:lnSpc>
                <a:spcPct val="110000"/>
              </a:lnSpc>
              <a:buChar char="Ø"/>
            </a:pPr>
            <a:r>
              <a:rPr lang="en-US" sz="1800">
                <a:latin typeface="Century Schoolbook"/>
              </a:rPr>
              <a:t>Desi </a:t>
            </a:r>
            <a:r>
              <a:rPr lang="en-US" sz="1800" err="1">
                <a:latin typeface="Century Schoolbook"/>
              </a:rPr>
              <a:t>exista</a:t>
            </a:r>
            <a:r>
              <a:rPr lang="en-US" sz="1800">
                <a:latin typeface="Century Schoolbook"/>
              </a:rPr>
              <a:t> </a:t>
            </a:r>
            <a:r>
              <a:rPr lang="en-US" sz="1800" err="1">
                <a:latin typeface="Century Schoolbook"/>
              </a:rPr>
              <a:t>alte</a:t>
            </a:r>
            <a:r>
              <a:rPr lang="en-US" sz="1800">
                <a:latin typeface="Century Schoolbook"/>
              </a:rPr>
              <a:t> </a:t>
            </a:r>
            <a:r>
              <a:rPr lang="en-US" sz="1800" err="1">
                <a:latin typeface="Century Schoolbook"/>
              </a:rPr>
              <a:t>surse</a:t>
            </a:r>
            <a:r>
              <a:rPr lang="en-US" sz="1800">
                <a:latin typeface="Century Schoolbook"/>
              </a:rPr>
              <a:t>, </a:t>
            </a:r>
            <a:r>
              <a:rPr lang="en-US" sz="1800" err="1">
                <a:latin typeface="Century Schoolbook"/>
              </a:rPr>
              <a:t>acestea</a:t>
            </a:r>
            <a:r>
              <a:rPr lang="en-US" sz="1800">
                <a:latin typeface="Century Schoolbook"/>
              </a:rPr>
              <a:t> sunt fie pe </a:t>
            </a:r>
            <a:r>
              <a:rPr lang="en-US" sz="1800" err="1">
                <a:latin typeface="Century Schoolbook"/>
              </a:rPr>
              <a:t>baza</a:t>
            </a:r>
            <a:r>
              <a:rPr lang="en-US" sz="1800">
                <a:latin typeface="Century Schoolbook"/>
              </a:rPr>
              <a:t> de </a:t>
            </a:r>
            <a:r>
              <a:rPr lang="en-US" sz="1800" err="1">
                <a:latin typeface="Century Schoolbook"/>
              </a:rPr>
              <a:t>abonament</a:t>
            </a:r>
            <a:r>
              <a:rPr lang="en-US" sz="1800">
                <a:latin typeface="Century Schoolbook"/>
              </a:rPr>
              <a:t> </a:t>
            </a:r>
            <a:r>
              <a:rPr lang="en-US" sz="1800" err="1">
                <a:latin typeface="Century Schoolbook"/>
              </a:rPr>
              <a:t>platit</a:t>
            </a:r>
            <a:r>
              <a:rPr lang="en-US" sz="1800">
                <a:latin typeface="Century Schoolbook"/>
              </a:rPr>
              <a:t> fie </a:t>
            </a:r>
            <a:r>
              <a:rPr lang="en-US" sz="1800" err="1">
                <a:latin typeface="Century Schoolbook"/>
              </a:rPr>
              <a:t>bazate</a:t>
            </a:r>
            <a:r>
              <a:rPr lang="en-US" sz="1800">
                <a:latin typeface="Century Schoolbook"/>
              </a:rPr>
              <a:t> pe text </a:t>
            </a:r>
            <a:r>
              <a:rPr lang="en-US" sz="1800" err="1">
                <a:latin typeface="Century Schoolbook"/>
              </a:rPr>
              <a:t>si</a:t>
            </a:r>
            <a:r>
              <a:rPr lang="en-US" sz="1800">
                <a:latin typeface="Century Schoolbook"/>
              </a:rPr>
              <a:t> nu </a:t>
            </a:r>
            <a:r>
              <a:rPr lang="en-US" sz="1800" err="1">
                <a:latin typeface="Century Schoolbook"/>
              </a:rPr>
              <a:t>ofera</a:t>
            </a:r>
            <a:r>
              <a:rPr lang="en-US" sz="1800">
                <a:latin typeface="Century Schoolbook"/>
              </a:rPr>
              <a:t> </a:t>
            </a:r>
            <a:r>
              <a:rPr lang="en-US" sz="1800" err="1">
                <a:latin typeface="Century Schoolbook"/>
              </a:rPr>
              <a:t>raspunsuri</a:t>
            </a:r>
            <a:r>
              <a:rPr lang="en-US" sz="1800">
                <a:latin typeface="Century Schoolbook"/>
              </a:rPr>
              <a:t> </a:t>
            </a:r>
            <a:r>
              <a:rPr lang="en-US" sz="1800" err="1">
                <a:latin typeface="Century Schoolbook"/>
              </a:rPr>
              <a:t>rapide</a:t>
            </a:r>
            <a:r>
              <a:rPr lang="en-US" sz="1800">
                <a:latin typeface="Century Schoolbook"/>
              </a:rPr>
              <a:t> </a:t>
            </a:r>
            <a:r>
              <a:rPr lang="en-US" sz="1800" err="1">
                <a:latin typeface="Century Schoolbook"/>
              </a:rPr>
              <a:t>pentru</a:t>
            </a:r>
            <a:r>
              <a:rPr lang="en-US" sz="1800">
                <a:latin typeface="Century Schoolbook"/>
              </a:rPr>
              <a:t> </a:t>
            </a:r>
            <a:r>
              <a:rPr lang="en-US" sz="1800" err="1">
                <a:latin typeface="Century Schoolbook"/>
              </a:rPr>
              <a:t>situatiile</a:t>
            </a:r>
            <a:r>
              <a:rPr lang="en-US" sz="1800">
                <a:latin typeface="Century Schoolbook"/>
              </a:rPr>
              <a:t> </a:t>
            </a:r>
            <a:r>
              <a:rPr lang="en-US" sz="1800" err="1">
                <a:latin typeface="Century Schoolbook"/>
              </a:rPr>
              <a:t>utilizatorilor</a:t>
            </a:r>
            <a:endParaRPr lang="en-US" sz="1800">
              <a:latin typeface="Century Schoolbook"/>
            </a:endParaRPr>
          </a:p>
          <a:p>
            <a:pPr marL="344170" indent="-344170">
              <a:lnSpc>
                <a:spcPct val="110000"/>
              </a:lnSpc>
              <a:buChar char="Ø"/>
            </a:pPr>
            <a:r>
              <a:rPr lang="en-US" sz="1800" err="1">
                <a:latin typeface="Century Schoolbook"/>
              </a:rPr>
              <a:t>Destinata</a:t>
            </a:r>
            <a:r>
              <a:rPr lang="en-US" sz="1800">
                <a:latin typeface="Century Schoolbook"/>
              </a:rPr>
              <a:t> </a:t>
            </a:r>
            <a:r>
              <a:rPr lang="en-US" sz="1800" err="1">
                <a:latin typeface="Century Schoolbook"/>
              </a:rPr>
              <a:t>pentru</a:t>
            </a:r>
            <a:r>
              <a:rPr lang="en-US" sz="1800">
                <a:latin typeface="Century Schoolbook"/>
              </a:rPr>
              <a:t> </a:t>
            </a:r>
            <a:r>
              <a:rPr lang="en-US" sz="1800" err="1">
                <a:latin typeface="Century Schoolbook"/>
              </a:rPr>
              <a:t>persoanele</a:t>
            </a:r>
            <a:r>
              <a:rPr lang="en-US" sz="1800">
                <a:latin typeface="Century Schoolbook"/>
              </a:rPr>
              <a:t> care </a:t>
            </a:r>
            <a:r>
              <a:rPr lang="en-US" sz="1800" err="1">
                <a:latin typeface="Century Schoolbook"/>
              </a:rPr>
              <a:t>calatoresc</a:t>
            </a:r>
            <a:r>
              <a:rPr lang="en-US" sz="1800">
                <a:latin typeface="Century Schoolbook"/>
              </a:rPr>
              <a:t> cu </a:t>
            </a:r>
            <a:r>
              <a:rPr lang="en-US" sz="1800" err="1">
                <a:latin typeface="Century Schoolbook"/>
              </a:rPr>
              <a:t>masina</a:t>
            </a:r>
            <a:r>
              <a:rPr lang="en-US" sz="1800">
                <a:latin typeface="Century Schoolbook"/>
              </a:rPr>
              <a:t> </a:t>
            </a:r>
            <a:r>
              <a:rPr lang="en-US" sz="1800" err="1">
                <a:latin typeface="Century Schoolbook"/>
              </a:rPr>
              <a:t>prin</a:t>
            </a:r>
            <a:r>
              <a:rPr lang="en-US" sz="1800">
                <a:latin typeface="Century Schoolbook"/>
              </a:rPr>
              <a:t> Europa</a:t>
            </a:r>
          </a:p>
          <a:p>
            <a:pPr marL="344170" indent="-344170">
              <a:lnSpc>
                <a:spcPct val="110000"/>
              </a:lnSpc>
              <a:buChar char="Ø"/>
            </a:pPr>
            <a:r>
              <a:rPr lang="en-US" sz="1800">
                <a:latin typeface="Century Schoolbook"/>
              </a:rPr>
              <a:t>Sursa de </a:t>
            </a:r>
            <a:r>
              <a:rPr lang="en-US" sz="1800" err="1">
                <a:latin typeface="Century Schoolbook"/>
              </a:rPr>
              <a:t>informare</a:t>
            </a:r>
            <a:r>
              <a:rPr lang="en-US" sz="1800">
                <a:latin typeface="Century Schoolbook"/>
              </a:rPr>
              <a:t> </a:t>
            </a:r>
            <a:r>
              <a:rPr lang="en-US" sz="1800" err="1">
                <a:latin typeface="Century Schoolbook"/>
              </a:rPr>
              <a:t>despre</a:t>
            </a:r>
            <a:r>
              <a:rPr lang="en-US" sz="1800">
                <a:latin typeface="Century Schoolbook"/>
              </a:rPr>
              <a:t> </a:t>
            </a:r>
            <a:r>
              <a:rPr lang="en-US" sz="1800" err="1">
                <a:latin typeface="Century Schoolbook"/>
              </a:rPr>
              <a:t>restrictiile</a:t>
            </a:r>
            <a:r>
              <a:rPr lang="en-US" sz="1800">
                <a:latin typeface="Century Schoolbook"/>
              </a:rPr>
              <a:t> in </a:t>
            </a:r>
            <a:r>
              <a:rPr lang="en-US" sz="1800" err="1">
                <a:latin typeface="Century Schoolbook"/>
              </a:rPr>
              <a:t>vigoare</a:t>
            </a:r>
            <a:endParaRPr lang="en-US" sz="1800">
              <a:latin typeface="Century Schoolbook"/>
            </a:endParaRPr>
          </a:p>
          <a:p>
            <a:pPr marL="344170" indent="-344170">
              <a:lnSpc>
                <a:spcPct val="110000"/>
              </a:lnSpc>
              <a:buChar char="Ø"/>
            </a:pPr>
            <a:r>
              <a:rPr lang="en-US" sz="1800" err="1">
                <a:latin typeface="Century Schoolbook"/>
              </a:rPr>
              <a:t>Posibilitatea</a:t>
            </a:r>
            <a:r>
              <a:rPr lang="en-US" sz="1800">
                <a:latin typeface="Century Schoolbook"/>
              </a:rPr>
              <a:t> de </a:t>
            </a:r>
            <a:r>
              <a:rPr lang="en-US" sz="1800" err="1">
                <a:latin typeface="Century Schoolbook"/>
              </a:rPr>
              <a:t>gestionare</a:t>
            </a:r>
            <a:r>
              <a:rPr lang="en-US" sz="1800">
                <a:latin typeface="Century Schoolbook"/>
              </a:rPr>
              <a:t> a </a:t>
            </a:r>
            <a:r>
              <a:rPr lang="en-US" sz="1800" err="1">
                <a:latin typeface="Century Schoolbook"/>
              </a:rPr>
              <a:t>certificatelor</a:t>
            </a:r>
            <a:r>
              <a:rPr lang="en-US" sz="1800">
                <a:latin typeface="Century Schoolbook"/>
              </a:rPr>
              <a:t> de access </a:t>
            </a:r>
            <a:r>
              <a:rPr lang="en-US" sz="1800" err="1">
                <a:latin typeface="Century Schoolbook"/>
              </a:rPr>
              <a:t>pentru</a:t>
            </a:r>
            <a:r>
              <a:rPr lang="en-US" sz="1800">
                <a:latin typeface="Century Schoolbook"/>
              </a:rPr>
              <a:t> </a:t>
            </a:r>
            <a:r>
              <a:rPr lang="en-US" sz="1800" err="1">
                <a:latin typeface="Century Schoolbook"/>
              </a:rPr>
              <a:t>masini</a:t>
            </a:r>
            <a:r>
              <a:rPr lang="en-US" sz="1800">
                <a:latin typeface="Century Schoolbook"/>
              </a:rPr>
              <a:t> “Registrations ” .. In </a:t>
            </a:r>
            <a:r>
              <a:rPr lang="en-US" sz="1800" err="1">
                <a:latin typeface="Century Schoolbook"/>
              </a:rPr>
              <a:t>sensul</a:t>
            </a:r>
            <a:r>
              <a:rPr lang="en-US" sz="1800">
                <a:latin typeface="Century Schoolbook"/>
              </a:rPr>
              <a:t> ca </a:t>
            </a:r>
            <a:r>
              <a:rPr lang="en-US" sz="1800" err="1">
                <a:latin typeface="Century Schoolbook"/>
              </a:rPr>
              <a:t>poti</a:t>
            </a:r>
            <a:r>
              <a:rPr lang="en-US" sz="1800">
                <a:latin typeface="Century Schoolbook"/>
              </a:rPr>
              <a:t> </a:t>
            </a:r>
            <a:r>
              <a:rPr lang="en-US" sz="1800" err="1">
                <a:latin typeface="Century Schoolbook"/>
              </a:rPr>
              <a:t>sa</a:t>
            </a:r>
            <a:r>
              <a:rPr lang="en-US" sz="1800">
                <a:latin typeface="Century Schoolbook"/>
              </a:rPr>
              <a:t> </a:t>
            </a:r>
            <a:r>
              <a:rPr lang="en-US" sz="1800" err="1">
                <a:latin typeface="Century Schoolbook"/>
              </a:rPr>
              <a:t>iti</a:t>
            </a:r>
            <a:r>
              <a:rPr lang="en-US" sz="1800">
                <a:latin typeface="Century Schoolbook"/>
              </a:rPr>
              <a:t> </a:t>
            </a:r>
            <a:r>
              <a:rPr lang="en-US" sz="1800" err="1">
                <a:latin typeface="Century Schoolbook"/>
              </a:rPr>
              <a:t>salvezi</a:t>
            </a:r>
            <a:r>
              <a:rPr lang="en-US" sz="1800">
                <a:latin typeface="Century Schoolbook"/>
              </a:rPr>
              <a:t> </a:t>
            </a:r>
            <a:r>
              <a:rPr lang="en-US" sz="1800" err="1">
                <a:latin typeface="Century Schoolbook"/>
              </a:rPr>
              <a:t>si</a:t>
            </a:r>
            <a:r>
              <a:rPr lang="en-US" sz="1800">
                <a:latin typeface="Century Schoolbook"/>
              </a:rPr>
              <a:t> </a:t>
            </a:r>
            <a:r>
              <a:rPr lang="en-US" sz="1800" err="1">
                <a:latin typeface="Century Schoolbook"/>
              </a:rPr>
              <a:t>sa</a:t>
            </a:r>
            <a:r>
              <a:rPr lang="en-US" sz="1800">
                <a:latin typeface="Century Schoolbook"/>
              </a:rPr>
              <a:t> </a:t>
            </a:r>
            <a:r>
              <a:rPr lang="en-US" sz="1800" err="1">
                <a:latin typeface="Century Schoolbook"/>
              </a:rPr>
              <a:t>editezi</a:t>
            </a:r>
            <a:r>
              <a:rPr lang="en-US" sz="1800">
                <a:latin typeface="Century Schoolbook"/>
              </a:rPr>
              <a:t> … </a:t>
            </a:r>
            <a:r>
              <a:rPr lang="en-US" sz="1800" err="1">
                <a:latin typeface="Century Schoolbook"/>
              </a:rPr>
              <a:t>daca</a:t>
            </a:r>
            <a:r>
              <a:rPr lang="en-US" sz="1800">
                <a:latin typeface="Century Schoolbook"/>
              </a:rPr>
              <a:t> ai </a:t>
            </a:r>
            <a:r>
              <a:rPr lang="en-US" sz="1800" err="1">
                <a:latin typeface="Century Schoolbook"/>
              </a:rPr>
              <a:t>mai</a:t>
            </a:r>
            <a:r>
              <a:rPr lang="en-US" sz="1800">
                <a:latin typeface="Century Schoolbook"/>
              </a:rPr>
              <a:t> </a:t>
            </a:r>
            <a:r>
              <a:rPr lang="en-US" sz="1800" err="1">
                <a:latin typeface="Century Schoolbook"/>
              </a:rPr>
              <a:t>multe</a:t>
            </a:r>
            <a:endParaRPr lang="en-US" sz="1800">
              <a:latin typeface="Century Schoolbook"/>
            </a:endParaRPr>
          </a:p>
          <a:p>
            <a:pPr marL="344170" indent="-344170">
              <a:lnSpc>
                <a:spcPct val="110000"/>
              </a:lnSpc>
              <a:buChar char="Ø"/>
            </a:pPr>
            <a:r>
              <a:rPr lang="en-US" sz="1800">
                <a:latin typeface="Century Schoolbook"/>
              </a:rPr>
              <a:t> </a:t>
            </a:r>
            <a:r>
              <a:rPr lang="en-US" sz="1800" err="1">
                <a:latin typeface="Century Schoolbook"/>
              </a:rPr>
              <a:t>Ofera</a:t>
            </a:r>
            <a:r>
              <a:rPr lang="en-US" sz="1800">
                <a:latin typeface="Century Schoolbook"/>
              </a:rPr>
              <a:t> </a:t>
            </a:r>
            <a:r>
              <a:rPr lang="en-US" sz="1800" err="1">
                <a:latin typeface="Century Schoolbook"/>
              </a:rPr>
              <a:t>metode</a:t>
            </a:r>
            <a:r>
              <a:rPr lang="en-US" sz="1800">
                <a:latin typeface="Century Schoolbook"/>
              </a:rPr>
              <a:t> de </a:t>
            </a:r>
            <a:r>
              <a:rPr lang="en-US" sz="1800" err="1">
                <a:latin typeface="Century Schoolbook"/>
              </a:rPr>
              <a:t>validare</a:t>
            </a:r>
            <a:r>
              <a:rPr lang="en-US" sz="1800">
                <a:latin typeface="Century Schoolbook"/>
              </a:rPr>
              <a:t> a </a:t>
            </a:r>
            <a:r>
              <a:rPr lang="en-US" sz="1800" err="1">
                <a:latin typeface="Century Schoolbook"/>
              </a:rPr>
              <a:t>accesului</a:t>
            </a:r>
            <a:r>
              <a:rPr lang="en-US" sz="1800">
                <a:latin typeface="Century Schoolbook"/>
              </a:rPr>
              <a:t> in </a:t>
            </a:r>
            <a:r>
              <a:rPr lang="en-US" sz="1800" err="1">
                <a:latin typeface="Century Schoolbook"/>
              </a:rPr>
              <a:t>zonele</a:t>
            </a:r>
            <a:r>
              <a:rPr lang="en-US" sz="1800">
                <a:latin typeface="Century Schoolbook"/>
              </a:rPr>
              <a:t> cu </a:t>
            </a:r>
            <a:r>
              <a:rPr lang="en-US" sz="1800" err="1">
                <a:latin typeface="Century Schoolbook"/>
              </a:rPr>
              <a:t>emisii</a:t>
            </a:r>
            <a:r>
              <a:rPr lang="en-US" sz="1800">
                <a:latin typeface="Century Schoolbook"/>
              </a:rPr>
              <a:t> </a:t>
            </a:r>
            <a:r>
              <a:rPr lang="en-US" sz="1800" err="1">
                <a:latin typeface="Century Schoolbook"/>
              </a:rPr>
              <a:t>reduse</a:t>
            </a:r>
            <a:r>
              <a:rPr lang="en-US" sz="1800">
                <a:latin typeface="Century Schoolbook"/>
              </a:rPr>
              <a:t> </a:t>
            </a:r>
          </a:p>
          <a:p>
            <a:pPr marL="344170" indent="-344170">
              <a:lnSpc>
                <a:spcPct val="110000"/>
              </a:lnSpc>
              <a:buChar char="Ø"/>
            </a:pPr>
            <a:r>
              <a:rPr lang="en-US" sz="1800" err="1">
                <a:latin typeface="Century Schoolbook"/>
              </a:rPr>
              <a:t>Verificarea</a:t>
            </a:r>
            <a:r>
              <a:rPr lang="en-US" sz="1800">
                <a:latin typeface="Century Schoolbook"/>
              </a:rPr>
              <a:t> </a:t>
            </a:r>
            <a:r>
              <a:rPr lang="en-US" sz="1800" err="1">
                <a:latin typeface="Century Schoolbook"/>
              </a:rPr>
              <a:t>eligiblitatii</a:t>
            </a:r>
            <a:r>
              <a:rPr lang="en-US" sz="1800">
                <a:latin typeface="Century Schoolbook"/>
              </a:rPr>
              <a:t> </a:t>
            </a:r>
            <a:r>
              <a:rPr lang="en-US" sz="1800" err="1">
                <a:latin typeface="Century Schoolbook"/>
              </a:rPr>
              <a:t>vehiculelor</a:t>
            </a:r>
            <a:r>
              <a:rPr lang="en-US" sz="1800">
                <a:latin typeface="Century Schoolbook"/>
              </a:rPr>
              <a:t> </a:t>
            </a:r>
            <a:r>
              <a:rPr lang="en-US" sz="1800" err="1">
                <a:latin typeface="Century Schoolbook"/>
              </a:rPr>
              <a:t>pentru</a:t>
            </a:r>
            <a:r>
              <a:rPr lang="en-US" sz="1800">
                <a:latin typeface="Century Schoolbook"/>
              </a:rPr>
              <a:t> a </a:t>
            </a:r>
            <a:r>
              <a:rPr lang="en-US" sz="1800" err="1">
                <a:latin typeface="Century Schoolbook"/>
              </a:rPr>
              <a:t>obtine</a:t>
            </a:r>
            <a:r>
              <a:rPr lang="en-US" sz="1800">
                <a:latin typeface="Century Schoolbook"/>
              </a:rPr>
              <a:t> certificate de </a:t>
            </a:r>
            <a:r>
              <a:rPr lang="en-US" sz="1800" err="1">
                <a:latin typeface="Century Schoolbook"/>
              </a:rPr>
              <a:t>acces</a:t>
            </a:r>
            <a:endParaRPr lang="en-US" sz="1800">
              <a:latin typeface="Century Schoolbook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0073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5E10D1-7552-D2CC-FDC8-3631A32A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2583294"/>
            <a:ext cx="2888120" cy="2011882"/>
          </a:xfrm>
        </p:spPr>
        <p:txBody>
          <a:bodyPr anchor="ctr">
            <a:normAutofit/>
          </a:bodyPr>
          <a:lstStyle/>
          <a:p>
            <a:pPr algn="ctr"/>
            <a:r>
              <a:rPr lang="en-US" sz="3200">
                <a:latin typeface="Century Schoolbook"/>
              </a:rPr>
              <a:t>ROUTE PLANNER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78E2D-BEA7-F20F-4CBD-ED21CB219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969" y="647750"/>
            <a:ext cx="5850936" cy="5571066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57503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384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Schoolbook</vt:lpstr>
      <vt:lpstr>MS Shell Dlg 2</vt:lpstr>
      <vt:lpstr>Times New Roman</vt:lpstr>
      <vt:lpstr>Wingdings</vt:lpstr>
      <vt:lpstr>Wingdings 3</vt:lpstr>
      <vt:lpstr>Madison</vt:lpstr>
      <vt:lpstr>Modelare și Suport Software Integrat Pentru Restricțiile în Vigoare Privind Accesul Auto în Centrul Orașelor din Europa  </vt:lpstr>
      <vt:lpstr>INTRODUCERE</vt:lpstr>
      <vt:lpstr>CE SUNT ZONELE CU EMISII REDUSE?</vt:lpstr>
      <vt:lpstr>Emission Stickers: Germania, Franta, Spania Vignete digitale: Belgia, Danemarca, UK, Altele: Italia, Portugalia, Polonia, Ungaria, Olanda. Bulgaria  </vt:lpstr>
      <vt:lpstr>Tabel 1. Number of Low-Emissions Zones in Europe 2022-2025[1] </vt:lpstr>
      <vt:lpstr>Problema ?</vt:lpstr>
      <vt:lpstr>APLICAȚIA REALIZATĂ</vt:lpstr>
      <vt:lpstr>UTILITATEA APLICAȚIEI</vt:lpstr>
      <vt:lpstr>ROUTE PLANNER</vt:lpstr>
      <vt:lpstr>ELIGIBILITY CHECK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 Sarandan</dc:creator>
  <cp:lastModifiedBy>Andrei Sarandan</cp:lastModifiedBy>
  <cp:revision>2</cp:revision>
  <dcterms:created xsi:type="dcterms:W3CDTF">2024-05-08T11:52:08Z</dcterms:created>
  <dcterms:modified xsi:type="dcterms:W3CDTF">2024-05-08T14:11:11Z</dcterms:modified>
</cp:coreProperties>
</file>