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79A566-C8F3-1DFE-CCDD-A257D2FED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EED08B-F2D1-0BDD-BFFC-E9574EA3B2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69DBE7-5036-9213-CE74-BEB9973A2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87E68-8818-4553-8B3D-031D19AE2DF9}" type="datetimeFigureOut">
              <a:rPr lang="pt-BR" smtClean="0"/>
              <a:t>07/12/2024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5060E4-563B-7F79-0021-650480565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43796F-9DD9-0651-01A2-6CC4076F2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33FF4-F4D2-444F-A566-72AE3B1FC1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863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5181C9-75E8-D0B1-A0ED-C6A9A4024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C1875C-00C3-40C0-2DDC-899C5AE0F5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E3438-AA74-FC69-4B8C-1A0082BE7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87E68-8818-4553-8B3D-031D19AE2DF9}" type="datetimeFigureOut">
              <a:rPr lang="pt-BR" smtClean="0"/>
              <a:t>07/12/2024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079C9D-23F0-F047-9B99-F93978C94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0E845C-B81F-F157-B0F1-D4342F11C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33FF4-F4D2-444F-A566-72AE3B1FC1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080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F725CBB-504A-7B51-E797-B5938A0634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15C5FB2-DDB9-9093-B5A3-2CD1E71187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6DEF6E-A4B5-AA9F-FF7D-533E26146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87E68-8818-4553-8B3D-031D19AE2DF9}" type="datetimeFigureOut">
              <a:rPr lang="pt-BR" smtClean="0"/>
              <a:t>07/12/2024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A553E9-A705-70C5-0F70-063242DA4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926B3F-3709-6F85-13C5-AEAFD2EC9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33FF4-F4D2-444F-A566-72AE3B1FC1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7871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6B4A65-79A3-0AB2-F609-F51BD21C2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3F2542-D01B-AFD2-97E2-F48FA2B96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4A614D-51E5-3B5D-14FA-8FFCFA5DC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87E68-8818-4553-8B3D-031D19AE2DF9}" type="datetimeFigureOut">
              <a:rPr lang="pt-BR" smtClean="0"/>
              <a:t>07/12/2024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9DF512-9DE7-9E8F-F1A1-55D4A737B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7FCE58-0913-C59F-7EB2-55F82BD73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33FF4-F4D2-444F-A566-72AE3B1FC1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5077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A9446-3ADC-60B2-D7BB-1D5774BFD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BCBFC8-8B43-B870-B670-48A2035C8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C08144-907C-DF76-F8F5-62739656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87E68-8818-4553-8B3D-031D19AE2DF9}" type="datetimeFigureOut">
              <a:rPr lang="pt-BR" smtClean="0"/>
              <a:t>07/12/2024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43362A-C46E-DCC4-C40E-5795D11B6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BED2A7-A6DB-1FBA-A002-B21D592F6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33FF4-F4D2-444F-A566-72AE3B1FC1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9653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AE9269-BB43-1736-72A7-5BC47F97F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A5EF78-C6A9-78FB-89A8-75523A82CE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10D3015-C257-2118-0B7C-592DA1033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CFAB20D-5632-CA7C-0ECE-2009C1FD0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87E68-8818-4553-8B3D-031D19AE2DF9}" type="datetimeFigureOut">
              <a:rPr lang="pt-BR" smtClean="0"/>
              <a:t>07/12/2024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3A109B0-8D24-7DED-762B-7D458981A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EC76C8-99DF-16D1-60D3-EE89B3E93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33FF4-F4D2-444F-A566-72AE3B1FC1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4301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3446E-DD2A-A718-4FDD-22C306BF9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0014C58-B444-2717-D6D6-FBE792B9E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93B60E6-B9BD-7207-66D7-0D4475346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EA67EC7-602A-9A9D-A74D-5C654FB9AF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369D832-E87A-B78A-874A-9B7C1A04B5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27341BA-AB70-FC88-4BBF-0692B76D6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87E68-8818-4553-8B3D-031D19AE2DF9}" type="datetimeFigureOut">
              <a:rPr lang="pt-BR" smtClean="0"/>
              <a:t>07/12/2024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800B8FC-C151-EF15-09EA-165FA939A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8C63B59-E79D-1FBD-A406-D348BC584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33FF4-F4D2-444F-A566-72AE3B1FC1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0252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006DDF-96A2-1987-F537-1A6BDBAF5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8B7665D-1118-0216-6A0E-7E3EFE223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87E68-8818-4553-8B3D-031D19AE2DF9}" type="datetimeFigureOut">
              <a:rPr lang="pt-BR" smtClean="0"/>
              <a:t>07/12/2024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B568B41-DE53-B59B-E245-3078680B9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4C1C913-44A3-3AAC-706A-4616E96D5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33FF4-F4D2-444F-A566-72AE3B1FC1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4993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2CFB829-417F-D784-5E7F-B1EB35B6A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87E68-8818-4553-8B3D-031D19AE2DF9}" type="datetimeFigureOut">
              <a:rPr lang="pt-BR" smtClean="0"/>
              <a:t>07/12/2024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29DEFEF-4A65-6F78-3DD0-585C5D504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17E37C0-344D-B509-4AC5-3BADD975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33FF4-F4D2-444F-A566-72AE3B1FC1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0804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4C0A31-7317-E289-E181-F19BBB633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2BCEDB-3184-2060-B5F0-39C488C5B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59AE0EE-B9E1-5A34-C1B0-DD76A8A27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F377BC-FF8F-F8E7-62B5-46452AD1C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87E68-8818-4553-8B3D-031D19AE2DF9}" type="datetimeFigureOut">
              <a:rPr lang="pt-BR" smtClean="0"/>
              <a:t>07/12/2024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3609FC-07B7-5256-2D2E-A6CA1B921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F1DB98-4D53-C852-E18A-EB6CF3FF0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33FF4-F4D2-444F-A566-72AE3B1FC1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0315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25DAA-A93C-8AFC-B742-FDA4BE650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E269F52-E591-4730-8686-B71F7426AE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14E0F96-711C-5D42-9FAB-F59368671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854D69D-09A9-D858-C031-3315B4ABA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87E68-8818-4553-8B3D-031D19AE2DF9}" type="datetimeFigureOut">
              <a:rPr lang="pt-BR" smtClean="0"/>
              <a:t>07/12/2024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B5084E-1656-52F6-C3F2-2E8621604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8CC0A2D-0F75-7290-658F-91EBBB31F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33FF4-F4D2-444F-A566-72AE3B1FC1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117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930112F-379A-BC5E-9EFA-C38E89CE6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BA3C275-2469-E886-4945-A49D81D87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2CCDCD-8BB0-3E08-06C2-489F81B08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87E68-8818-4553-8B3D-031D19AE2DF9}" type="datetimeFigureOut">
              <a:rPr lang="pt-BR" smtClean="0"/>
              <a:t>07/12/2024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A05B02-A1F0-CC9C-8218-8DA7CEB679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5592C7-F93C-9B8F-A3AD-B6326136DF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33FF4-F4D2-444F-A566-72AE3B1FC1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3376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DD0D3-02B5-0F10-EE00-5635C5FFE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0598" y="998575"/>
            <a:ext cx="6894136" cy="889310"/>
          </a:xfrm>
        </p:spPr>
        <p:txBody>
          <a:bodyPr>
            <a:normAutofit/>
          </a:bodyPr>
          <a:lstStyle/>
          <a:p>
            <a:r>
              <a:rPr lang="pt-BR" sz="44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A Programação do Ator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324AA4-E14F-17EC-8C89-C4A5BC3FE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7315" y="2302665"/>
            <a:ext cx="3880701" cy="555183"/>
          </a:xfrm>
        </p:spPr>
        <p:txBody>
          <a:bodyPr>
            <a:normAutofit fontScale="92500"/>
          </a:bodyPr>
          <a:lstStyle/>
          <a:p>
            <a:r>
              <a:rPr lang="pt-BR" b="1" dirty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Andrei </a:t>
            </a:r>
            <a:r>
              <a:rPr lang="pt-BR" b="1" dirty="0" err="1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Scafi</a:t>
            </a:r>
            <a:r>
              <a:rPr lang="pt-BR" b="1" dirty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 de Vasconcelos</a:t>
            </a:r>
          </a:p>
        </p:txBody>
      </p:sp>
    </p:spTree>
    <p:extLst>
      <p:ext uri="{BB962C8B-B14F-4D97-AF65-F5344CB8AC3E}">
        <p14:creationId xmlns:p14="http://schemas.microsoft.com/office/powerpoint/2010/main" val="3811412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634EFF-38A4-A520-69D7-2D71C5EDD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122" y="580795"/>
            <a:ext cx="6410227" cy="784945"/>
          </a:xfrm>
        </p:spPr>
        <p:txBody>
          <a:bodyPr>
            <a:noAutofit/>
          </a:bodyPr>
          <a:lstStyle/>
          <a:p>
            <a:pPr algn="r"/>
            <a:r>
              <a:rPr lang="pt-BR" sz="3200" b="1" dirty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Objetivos de Desenvolvimento Sustentável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79881F7-D4F7-A353-66FA-1AEA31D64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1566" y="1959308"/>
            <a:ext cx="2912783" cy="293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140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D8E9F8B-CA58-6344-2F90-531A901D171F}"/>
              </a:ext>
            </a:extLst>
          </p:cNvPr>
          <p:cNvSpPr txBox="1">
            <a:spLocks/>
          </p:cNvSpPr>
          <p:nvPr/>
        </p:nvSpPr>
        <p:spPr>
          <a:xfrm>
            <a:off x="8928165" y="2498055"/>
            <a:ext cx="2883424" cy="7849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Iniciativa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A08A416-9CD8-6A55-E23F-EFB672A25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667" y="2497752"/>
            <a:ext cx="1702912" cy="784945"/>
          </a:xfrm>
        </p:spPr>
        <p:txBody>
          <a:bodyPr>
            <a:no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Conexão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4C2172C-E337-5665-15F4-6EDAF55C63E9}"/>
              </a:ext>
            </a:extLst>
          </p:cNvPr>
          <p:cNvSpPr txBox="1">
            <a:spLocks/>
          </p:cNvSpPr>
          <p:nvPr/>
        </p:nvSpPr>
        <p:spPr>
          <a:xfrm>
            <a:off x="540667" y="3282697"/>
            <a:ext cx="1976290" cy="7849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Exposição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670A62A4-D94E-2673-4E03-331479389D1B}"/>
              </a:ext>
            </a:extLst>
          </p:cNvPr>
          <p:cNvSpPr txBox="1">
            <a:spLocks/>
          </p:cNvSpPr>
          <p:nvPr/>
        </p:nvSpPr>
        <p:spPr>
          <a:xfrm>
            <a:off x="540667" y="4067642"/>
            <a:ext cx="3056051" cy="7849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Relacionamento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086E27BE-0905-C395-C7BF-6B837F769108}"/>
              </a:ext>
            </a:extLst>
          </p:cNvPr>
          <p:cNvSpPr txBox="1">
            <a:spLocks/>
          </p:cNvSpPr>
          <p:nvPr/>
        </p:nvSpPr>
        <p:spPr>
          <a:xfrm>
            <a:off x="8928165" y="1712807"/>
            <a:ext cx="2883424" cy="7849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Pontualidade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2FEFD70C-3BFF-0AF4-03A9-C433806B912C}"/>
              </a:ext>
            </a:extLst>
          </p:cNvPr>
          <p:cNvSpPr txBox="1">
            <a:spLocks/>
          </p:cNvSpPr>
          <p:nvPr/>
        </p:nvSpPr>
        <p:spPr>
          <a:xfrm>
            <a:off x="540667" y="1712807"/>
            <a:ext cx="2883424" cy="7849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Profundidade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992A710B-21A8-4BFB-2344-D2F86FE04A92}"/>
              </a:ext>
            </a:extLst>
          </p:cNvPr>
          <p:cNvSpPr txBox="1">
            <a:spLocks/>
          </p:cNvSpPr>
          <p:nvPr/>
        </p:nvSpPr>
        <p:spPr>
          <a:xfrm>
            <a:off x="8928165" y="3285823"/>
            <a:ext cx="2883424" cy="7849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Resiliência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6271A5C9-8509-2FC4-1352-7B734AD03526}"/>
              </a:ext>
            </a:extLst>
          </p:cNvPr>
          <p:cNvSpPr txBox="1">
            <a:spLocks/>
          </p:cNvSpPr>
          <p:nvPr/>
        </p:nvSpPr>
        <p:spPr>
          <a:xfrm>
            <a:off x="8928165" y="4070768"/>
            <a:ext cx="3056050" cy="7849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Profissionalismo</a:t>
            </a:r>
          </a:p>
        </p:txBody>
      </p:sp>
    </p:spTree>
    <p:extLst>
      <p:ext uri="{BB962C8B-B14F-4D97-AF65-F5344CB8AC3E}">
        <p14:creationId xmlns:p14="http://schemas.microsoft.com/office/powerpoint/2010/main" val="2404924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0" grpId="0"/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83CA765-83FD-195C-D5D9-F85C44ED1A2D}"/>
              </a:ext>
            </a:extLst>
          </p:cNvPr>
          <p:cNvSpPr txBox="1">
            <a:spLocks/>
          </p:cNvSpPr>
          <p:nvPr/>
        </p:nvSpPr>
        <p:spPr>
          <a:xfrm>
            <a:off x="7080513" y="443060"/>
            <a:ext cx="5042358" cy="2253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b="1" dirty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O teatro não mudou a minha vida...</a:t>
            </a:r>
          </a:p>
          <a:p>
            <a:pPr algn="ctr"/>
            <a:endParaRPr lang="pt-BR" sz="4000" b="1" dirty="0">
              <a:solidFill>
                <a:schemeClr val="bg1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algn="ctr"/>
            <a:endParaRPr lang="pt-BR" sz="4000" b="1" dirty="0">
              <a:solidFill>
                <a:schemeClr val="bg1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ECA5D26-DF11-C5AB-8A4D-B8370770FBAF}"/>
              </a:ext>
            </a:extLst>
          </p:cNvPr>
          <p:cNvSpPr txBox="1">
            <a:spLocks/>
          </p:cNvSpPr>
          <p:nvPr/>
        </p:nvSpPr>
        <p:spPr>
          <a:xfrm>
            <a:off x="7080513" y="3267174"/>
            <a:ext cx="5042358" cy="1789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b="1" dirty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Ele salvou a minha vida!</a:t>
            </a:r>
          </a:p>
          <a:p>
            <a:pPr algn="ctr"/>
            <a:endParaRPr lang="pt-BR" sz="4000" b="1" dirty="0">
              <a:solidFill>
                <a:schemeClr val="bg1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algn="ctr"/>
            <a:endParaRPr lang="pt-BR" sz="4000" b="1" dirty="0">
              <a:solidFill>
                <a:schemeClr val="bg1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7253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1133E81-BEB0-A64B-F777-9327E9EB4F8F}"/>
              </a:ext>
            </a:extLst>
          </p:cNvPr>
          <p:cNvSpPr txBox="1">
            <a:spLocks/>
          </p:cNvSpPr>
          <p:nvPr/>
        </p:nvSpPr>
        <p:spPr>
          <a:xfrm>
            <a:off x="1896358" y="829559"/>
            <a:ext cx="6306533" cy="876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b="1" dirty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Metade de mim é amor</a:t>
            </a:r>
          </a:p>
          <a:p>
            <a:pPr algn="ctr"/>
            <a:endParaRPr lang="pt-BR" sz="4000" b="1" dirty="0">
              <a:solidFill>
                <a:schemeClr val="bg1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algn="ctr"/>
            <a:endParaRPr lang="pt-BR" sz="4000" b="1" dirty="0">
              <a:solidFill>
                <a:schemeClr val="bg1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DFCAFDA-A611-5004-B32A-753276245031}"/>
              </a:ext>
            </a:extLst>
          </p:cNvPr>
          <p:cNvSpPr txBox="1">
            <a:spLocks/>
          </p:cNvSpPr>
          <p:nvPr/>
        </p:nvSpPr>
        <p:spPr>
          <a:xfrm>
            <a:off x="5885467" y="5151748"/>
            <a:ext cx="6306533" cy="876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b="1" dirty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E a outra metade também</a:t>
            </a:r>
          </a:p>
          <a:p>
            <a:pPr algn="ctr"/>
            <a:endParaRPr lang="pt-BR" sz="4000" b="1" dirty="0">
              <a:solidFill>
                <a:schemeClr val="bg1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algn="ctr"/>
            <a:endParaRPr lang="pt-BR" sz="4000" b="1" dirty="0">
              <a:solidFill>
                <a:schemeClr val="bg1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25721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F0BDE66-E39D-6256-8326-A4B996AFF99F}"/>
              </a:ext>
            </a:extLst>
          </p:cNvPr>
          <p:cNvSpPr txBox="1">
            <a:spLocks/>
          </p:cNvSpPr>
          <p:nvPr/>
        </p:nvSpPr>
        <p:spPr>
          <a:xfrm>
            <a:off x="95839" y="970960"/>
            <a:ext cx="4523295" cy="876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b="1" dirty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Tanto a dizer...</a:t>
            </a:r>
          </a:p>
          <a:p>
            <a:pPr algn="ctr"/>
            <a:endParaRPr lang="pt-BR" sz="4000" b="1" dirty="0">
              <a:solidFill>
                <a:schemeClr val="bg1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A82BE147-C2EE-3289-3122-93569105178D}"/>
              </a:ext>
            </a:extLst>
          </p:cNvPr>
          <p:cNvSpPr txBox="1">
            <a:spLocks/>
          </p:cNvSpPr>
          <p:nvPr/>
        </p:nvSpPr>
        <p:spPr>
          <a:xfrm>
            <a:off x="6975836" y="3429000"/>
            <a:ext cx="4955357" cy="876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b="1" dirty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e tão pouco tempo!</a:t>
            </a:r>
          </a:p>
          <a:p>
            <a:pPr algn="ctr"/>
            <a:endParaRPr lang="pt-BR" sz="4000" b="1" dirty="0">
              <a:solidFill>
                <a:schemeClr val="bg1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15027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FBA2AFBE-F52F-CC98-5606-F1883987BC2E}"/>
              </a:ext>
            </a:extLst>
          </p:cNvPr>
          <p:cNvSpPr txBox="1">
            <a:spLocks/>
          </p:cNvSpPr>
          <p:nvPr/>
        </p:nvSpPr>
        <p:spPr>
          <a:xfrm>
            <a:off x="2728177" y="232979"/>
            <a:ext cx="6735643" cy="876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b="1" dirty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Planejamento e Governança</a:t>
            </a:r>
          </a:p>
          <a:p>
            <a:pPr algn="ctr"/>
            <a:endParaRPr lang="pt-BR" sz="4000" b="1" dirty="0">
              <a:solidFill>
                <a:schemeClr val="bg1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11EE26A-8085-42BB-BBC8-051D65D271DD}"/>
              </a:ext>
            </a:extLst>
          </p:cNvPr>
          <p:cNvSpPr txBox="1">
            <a:spLocks/>
          </p:cNvSpPr>
          <p:nvPr/>
        </p:nvSpPr>
        <p:spPr>
          <a:xfrm>
            <a:off x="3618321" y="227326"/>
            <a:ext cx="4955357" cy="876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b="1" dirty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DER - BD</a:t>
            </a:r>
          </a:p>
          <a:p>
            <a:pPr algn="ctr"/>
            <a:endParaRPr lang="pt-BR" sz="4000" b="1" dirty="0">
              <a:solidFill>
                <a:schemeClr val="bg1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A3FEBAF-3418-A886-D5EE-8331980B7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04" y="882315"/>
            <a:ext cx="11314545" cy="519417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4150165-C104-2D10-49DD-0229160948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1467" y="781508"/>
            <a:ext cx="9069066" cy="584916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965E28B-AD3D-C998-2948-24055426B0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346" y="841086"/>
            <a:ext cx="11317303" cy="507508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A054D83-B3AB-83B5-1C39-5A7F4977B3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749" y="781508"/>
            <a:ext cx="11076495" cy="5671440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7DFD7CDA-9DD6-625E-D5AE-BA9DD8377711}"/>
              </a:ext>
            </a:extLst>
          </p:cNvPr>
          <p:cNvSpPr txBox="1">
            <a:spLocks/>
          </p:cNvSpPr>
          <p:nvPr/>
        </p:nvSpPr>
        <p:spPr>
          <a:xfrm>
            <a:off x="3497916" y="169704"/>
            <a:ext cx="4955357" cy="876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b="1" dirty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Código</a:t>
            </a:r>
          </a:p>
          <a:p>
            <a:pPr algn="ctr"/>
            <a:endParaRPr lang="pt-BR" sz="4000" b="1" dirty="0">
              <a:solidFill>
                <a:schemeClr val="bg1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284673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6" grpId="0"/>
      <p:bldP spid="6" grpId="1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31FECFE-9FE0-7818-50DE-E61EB8FBDB1C}"/>
              </a:ext>
            </a:extLst>
          </p:cNvPr>
          <p:cNvSpPr txBox="1">
            <a:spLocks/>
          </p:cNvSpPr>
          <p:nvPr/>
        </p:nvSpPr>
        <p:spPr>
          <a:xfrm>
            <a:off x="2110913" y="346238"/>
            <a:ext cx="7970167" cy="17968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5400" b="1" dirty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Programação não é sobre coisas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FB93CAF-2684-D7E3-C925-BA6A34EA6F37}"/>
              </a:ext>
            </a:extLst>
          </p:cNvPr>
          <p:cNvSpPr txBox="1">
            <a:spLocks/>
          </p:cNvSpPr>
          <p:nvPr/>
        </p:nvSpPr>
        <p:spPr>
          <a:xfrm>
            <a:off x="2110913" y="2530556"/>
            <a:ext cx="7970167" cy="17968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5400" b="1" dirty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é sobre Pessoas</a:t>
            </a:r>
          </a:p>
        </p:txBody>
      </p:sp>
    </p:spTree>
    <p:extLst>
      <p:ext uri="{BB962C8B-B14F-4D97-AF65-F5344CB8AC3E}">
        <p14:creationId xmlns:p14="http://schemas.microsoft.com/office/powerpoint/2010/main" val="2866490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68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Leelawadee</vt:lpstr>
      <vt:lpstr>Tema do Office</vt:lpstr>
      <vt:lpstr>A Programação do Ator</vt:lpstr>
      <vt:lpstr>Objetivos de Desenvolvimento Sustentável</vt:lpstr>
      <vt:lpstr>Conexão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ANDREI VASCONCELOS</dc:creator>
  <cp:lastModifiedBy>ANDREI VASCONCELOS</cp:lastModifiedBy>
  <cp:revision>5</cp:revision>
  <dcterms:created xsi:type="dcterms:W3CDTF">2024-12-08T00:04:23Z</dcterms:created>
  <dcterms:modified xsi:type="dcterms:W3CDTF">2024-12-08T01:55:09Z</dcterms:modified>
</cp:coreProperties>
</file>