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andlearn.co.uk/android/grid_view_array.html" TargetMode="External"/><Relationship Id="rId7" Type="http://schemas.openxmlformats.org/officeDocument/2006/relationships/hyperlink" Target="https://stackoverflow.com/questions/15524275/how-to-put-listview-inside-a-fragment" TargetMode="External"/><Relationship Id="rId2" Type="http://schemas.openxmlformats.org/officeDocument/2006/relationships/hyperlink" Target="https://developers.google.com/android/guides/overview" TargetMode="External"/><Relationship Id="rId1" Type="http://schemas.openxmlformats.org/officeDocument/2006/relationships/hyperlink" Target="https://ro.wikipedia.org/wiki/Android_(sistem_de_operare)" TargetMode="External"/><Relationship Id="rId6" Type="http://schemas.openxmlformats.org/officeDocument/2006/relationships/hyperlink" Target="https://www.youtube.com/watch?v=McXZPyiC96I&amp;list=PLbte_tgDKVWRg-wgze_xTqC_Vzr7qxGZG&amp;index=1" TargetMode="External"/><Relationship Id="rId5" Type="http://schemas.openxmlformats.org/officeDocument/2006/relationships/hyperlink" Target="https://www.vogella.com/tutorials/AndroidListView/article.html" TargetMode="External"/><Relationship Id="rId4" Type="http://schemas.openxmlformats.org/officeDocument/2006/relationships/hyperlink" Target="https://www.geeksforgeeks.org/android-listview-in-java-with-exampl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andlearn.co.uk/android/grid_view_array.html" TargetMode="External"/><Relationship Id="rId7" Type="http://schemas.openxmlformats.org/officeDocument/2006/relationships/hyperlink" Target="https://stackoverflow.com/questions/15524275/how-to-put-listview-inside-a-fragment" TargetMode="External"/><Relationship Id="rId2" Type="http://schemas.openxmlformats.org/officeDocument/2006/relationships/hyperlink" Target="https://developers.google.com/android/guides/overview" TargetMode="External"/><Relationship Id="rId1" Type="http://schemas.openxmlformats.org/officeDocument/2006/relationships/hyperlink" Target="https://ro.wikipedia.org/wiki/Android_(sistem_de_operare)" TargetMode="External"/><Relationship Id="rId6" Type="http://schemas.openxmlformats.org/officeDocument/2006/relationships/hyperlink" Target="https://www.youtube.com/watch?v=McXZPyiC96I&amp;list=PLbte_tgDKVWRg-wgze_xTqC_Vzr7qxGZG&amp;index=1" TargetMode="External"/><Relationship Id="rId5" Type="http://schemas.openxmlformats.org/officeDocument/2006/relationships/hyperlink" Target="https://www.vogella.com/tutorials/AndroidListView/article.html" TargetMode="External"/><Relationship Id="rId4" Type="http://schemas.openxmlformats.org/officeDocument/2006/relationships/hyperlink" Target="https://www.geeksforgeeks.org/android-listview-in-java-with-examp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CE338-01D0-4889-A920-01ABD4B858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A9F771-604D-4AD0-8C4A-2AA357BFAB80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Android (sistem de operare) - Wikipedia</a:t>
          </a:r>
          <a:endParaRPr lang="en-US"/>
        </a:p>
      </dgm:t>
    </dgm:pt>
    <dgm:pt modelId="{77473F84-C934-4289-A866-9A2096BB8BB0}" type="parTrans" cxnId="{C75A014F-BB8F-4291-B005-54BBD80D8388}">
      <dgm:prSet/>
      <dgm:spPr/>
      <dgm:t>
        <a:bodyPr/>
        <a:lstStyle/>
        <a:p>
          <a:endParaRPr lang="en-US"/>
        </a:p>
      </dgm:t>
    </dgm:pt>
    <dgm:pt modelId="{25FEF1C3-6396-4846-BE5A-C63881FB831F}" type="sibTrans" cxnId="{C75A014F-BB8F-4291-B005-54BBD80D8388}">
      <dgm:prSet/>
      <dgm:spPr/>
      <dgm:t>
        <a:bodyPr/>
        <a:lstStyle/>
        <a:p>
          <a:endParaRPr lang="en-US"/>
        </a:p>
      </dgm:t>
    </dgm:pt>
    <dgm:pt modelId="{9A5D4571-8372-4543-8476-63FE9908CB6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Overview of Google Play services  |  Google Developers</a:t>
          </a:r>
          <a:endParaRPr lang="en-US"/>
        </a:p>
      </dgm:t>
    </dgm:pt>
    <dgm:pt modelId="{C931573B-FF7C-4685-977D-C6C7249ECB83}" type="parTrans" cxnId="{B799473C-3A90-47CB-A1D3-00E88378EEE1}">
      <dgm:prSet/>
      <dgm:spPr/>
      <dgm:t>
        <a:bodyPr/>
        <a:lstStyle/>
        <a:p>
          <a:endParaRPr lang="en-US"/>
        </a:p>
      </dgm:t>
    </dgm:pt>
    <dgm:pt modelId="{EB08575A-1BD8-45CB-882A-13B879CC4BBB}" type="sibTrans" cxnId="{B799473C-3A90-47CB-A1D3-00E88378EEE1}">
      <dgm:prSet/>
      <dgm:spPr/>
      <dgm:t>
        <a:bodyPr/>
        <a:lstStyle/>
        <a:p>
          <a:endParaRPr lang="en-US"/>
        </a:p>
      </dgm:t>
    </dgm:pt>
    <dgm:pt modelId="{948842FB-6636-458C-B123-A79112ADC2BD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Create an array in an Android XML file (homeandlearn.co.uk)</a:t>
          </a:r>
          <a:endParaRPr lang="en-US"/>
        </a:p>
      </dgm:t>
    </dgm:pt>
    <dgm:pt modelId="{A57BC01D-D6F2-48BD-A089-68A78DD96A94}" type="parTrans" cxnId="{9416EAEF-C654-418F-9350-36E4931D6426}">
      <dgm:prSet/>
      <dgm:spPr/>
      <dgm:t>
        <a:bodyPr/>
        <a:lstStyle/>
        <a:p>
          <a:endParaRPr lang="en-US"/>
        </a:p>
      </dgm:t>
    </dgm:pt>
    <dgm:pt modelId="{1ACB7DFE-8968-4C45-AA1A-0EFA471E2D52}" type="sibTrans" cxnId="{9416EAEF-C654-418F-9350-36E4931D6426}">
      <dgm:prSet/>
      <dgm:spPr/>
      <dgm:t>
        <a:bodyPr/>
        <a:lstStyle/>
        <a:p>
          <a:endParaRPr lang="en-US"/>
        </a:p>
      </dgm:t>
    </dgm:pt>
    <dgm:pt modelId="{007638B2-4CBF-477F-A85C-EF5F9C874A7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Android Listview in Java with Example - GeeksforGeeks</a:t>
          </a:r>
          <a:endParaRPr lang="en-US"/>
        </a:p>
      </dgm:t>
    </dgm:pt>
    <dgm:pt modelId="{75FAAC46-5D3E-4953-BF48-590FB401D19C}" type="parTrans" cxnId="{23DF7B59-893F-45B1-BF7B-A74AF3C493C3}">
      <dgm:prSet/>
      <dgm:spPr/>
      <dgm:t>
        <a:bodyPr/>
        <a:lstStyle/>
        <a:p>
          <a:endParaRPr lang="en-US"/>
        </a:p>
      </dgm:t>
    </dgm:pt>
    <dgm:pt modelId="{A226B8B6-A747-4A1B-90C8-DF0B1906D693}" type="sibTrans" cxnId="{23DF7B59-893F-45B1-BF7B-A74AF3C493C3}">
      <dgm:prSet/>
      <dgm:spPr/>
      <dgm:t>
        <a:bodyPr/>
        <a:lstStyle/>
        <a:p>
          <a:endParaRPr lang="en-US"/>
        </a:p>
      </dgm:t>
    </dgm:pt>
    <dgm:pt modelId="{7BC8C176-7B82-4592-A037-80CC7A708903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/>
            </a:rPr>
            <a:t>Using lists in Android wth ListView - Tutorial (vogella.com)</a:t>
          </a:r>
          <a:endParaRPr lang="en-US"/>
        </a:p>
      </dgm:t>
    </dgm:pt>
    <dgm:pt modelId="{2A65B04D-63F2-4411-92A8-BFADA95547CD}" type="parTrans" cxnId="{194166AF-3153-4701-83C7-6AB1FB1C57E0}">
      <dgm:prSet/>
      <dgm:spPr/>
      <dgm:t>
        <a:bodyPr/>
        <a:lstStyle/>
        <a:p>
          <a:endParaRPr lang="en-US"/>
        </a:p>
      </dgm:t>
    </dgm:pt>
    <dgm:pt modelId="{B4D15B8F-E337-4F51-8973-4E5FD980884E}" type="sibTrans" cxnId="{194166AF-3153-4701-83C7-6AB1FB1C57E0}">
      <dgm:prSet/>
      <dgm:spPr/>
      <dgm:t>
        <a:bodyPr/>
        <a:lstStyle/>
        <a:p>
          <a:endParaRPr lang="en-US"/>
        </a:p>
      </dgm:t>
    </dgm:pt>
    <dgm:pt modelId="{8ED1488F-3587-4440-A8EE-18D730E3F1F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/>
            </a:rPr>
            <a:t>(6) Simple Timetable App Tutorial - E00 (How does the app look like?) - YouTube</a:t>
          </a:r>
          <a:endParaRPr lang="en-US"/>
        </a:p>
      </dgm:t>
    </dgm:pt>
    <dgm:pt modelId="{0FB037EE-41C9-4E01-A695-FD5919515AFD}" type="parTrans" cxnId="{1FFD5813-9552-4E12-A6BF-F3543953528B}">
      <dgm:prSet/>
      <dgm:spPr/>
      <dgm:t>
        <a:bodyPr/>
        <a:lstStyle/>
        <a:p>
          <a:endParaRPr lang="en-US"/>
        </a:p>
      </dgm:t>
    </dgm:pt>
    <dgm:pt modelId="{93092219-AC23-4FF7-9A9E-A352B5C7354E}" type="sibTrans" cxnId="{1FFD5813-9552-4E12-A6BF-F3543953528B}">
      <dgm:prSet/>
      <dgm:spPr/>
      <dgm:t>
        <a:bodyPr/>
        <a:lstStyle/>
        <a:p>
          <a:endParaRPr lang="en-US"/>
        </a:p>
      </dgm:t>
    </dgm:pt>
    <dgm:pt modelId="{89DDCE03-26EE-4201-A4B0-FAFC4FF7FE4B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7"/>
            </a:rPr>
            <a:t>android - How to put listview inside a fragment - Stack Overflow</a:t>
          </a:r>
          <a:endParaRPr lang="en-US"/>
        </a:p>
      </dgm:t>
    </dgm:pt>
    <dgm:pt modelId="{CE323F4D-300D-481C-BD35-101DDF563CC8}" type="parTrans" cxnId="{9E38C9A5-4DB2-420B-A173-DF2E3C016409}">
      <dgm:prSet/>
      <dgm:spPr/>
      <dgm:t>
        <a:bodyPr/>
        <a:lstStyle/>
        <a:p>
          <a:endParaRPr lang="en-US"/>
        </a:p>
      </dgm:t>
    </dgm:pt>
    <dgm:pt modelId="{15D9F1EE-DBD3-4A1C-9443-A6FC91AC0A4C}" type="sibTrans" cxnId="{9E38C9A5-4DB2-420B-A173-DF2E3C016409}">
      <dgm:prSet/>
      <dgm:spPr/>
      <dgm:t>
        <a:bodyPr/>
        <a:lstStyle/>
        <a:p>
          <a:endParaRPr lang="en-US"/>
        </a:p>
      </dgm:t>
    </dgm:pt>
    <dgm:pt modelId="{45D66559-E432-4EFC-ACB8-851A66F3BB84}" type="pres">
      <dgm:prSet presAssocID="{212CE338-01D0-4889-A920-01ABD4B85862}" presName="vert0" presStyleCnt="0">
        <dgm:presLayoutVars>
          <dgm:dir/>
          <dgm:animOne val="branch"/>
          <dgm:animLvl val="lvl"/>
        </dgm:presLayoutVars>
      </dgm:prSet>
      <dgm:spPr/>
    </dgm:pt>
    <dgm:pt modelId="{FC6774D4-440D-4BBB-B8B5-83180DAF40D8}" type="pres">
      <dgm:prSet presAssocID="{6FA9F771-604D-4AD0-8C4A-2AA357BFAB80}" presName="thickLine" presStyleLbl="alignNode1" presStyleIdx="0" presStyleCnt="7"/>
      <dgm:spPr/>
    </dgm:pt>
    <dgm:pt modelId="{F97890B0-FFA8-44CB-9C38-DB347ED6CEDE}" type="pres">
      <dgm:prSet presAssocID="{6FA9F771-604D-4AD0-8C4A-2AA357BFAB80}" presName="horz1" presStyleCnt="0"/>
      <dgm:spPr/>
    </dgm:pt>
    <dgm:pt modelId="{8C2519BC-2595-485B-9A0A-ACFBE19796E2}" type="pres">
      <dgm:prSet presAssocID="{6FA9F771-604D-4AD0-8C4A-2AA357BFAB80}" presName="tx1" presStyleLbl="revTx" presStyleIdx="0" presStyleCnt="7"/>
      <dgm:spPr/>
    </dgm:pt>
    <dgm:pt modelId="{36446ECE-6C36-415E-B0D9-88ED34C26A3A}" type="pres">
      <dgm:prSet presAssocID="{6FA9F771-604D-4AD0-8C4A-2AA357BFAB80}" presName="vert1" presStyleCnt="0"/>
      <dgm:spPr/>
    </dgm:pt>
    <dgm:pt modelId="{31F72FE4-51C0-49D0-B24F-DF279C71A04D}" type="pres">
      <dgm:prSet presAssocID="{9A5D4571-8372-4543-8476-63FE9908CB68}" presName="thickLine" presStyleLbl="alignNode1" presStyleIdx="1" presStyleCnt="7"/>
      <dgm:spPr/>
    </dgm:pt>
    <dgm:pt modelId="{67ECD088-AC1E-45DD-A0CC-7BE52FE49BB4}" type="pres">
      <dgm:prSet presAssocID="{9A5D4571-8372-4543-8476-63FE9908CB68}" presName="horz1" presStyleCnt="0"/>
      <dgm:spPr/>
    </dgm:pt>
    <dgm:pt modelId="{C2F3CB24-21E0-4AEE-8BCD-6253A0E95441}" type="pres">
      <dgm:prSet presAssocID="{9A5D4571-8372-4543-8476-63FE9908CB68}" presName="tx1" presStyleLbl="revTx" presStyleIdx="1" presStyleCnt="7"/>
      <dgm:spPr/>
    </dgm:pt>
    <dgm:pt modelId="{A78C570B-05CB-4EFF-AA63-999BD0DE9562}" type="pres">
      <dgm:prSet presAssocID="{9A5D4571-8372-4543-8476-63FE9908CB68}" presName="vert1" presStyleCnt="0"/>
      <dgm:spPr/>
    </dgm:pt>
    <dgm:pt modelId="{91C33665-803E-41C5-9834-D8BAD103F048}" type="pres">
      <dgm:prSet presAssocID="{948842FB-6636-458C-B123-A79112ADC2BD}" presName="thickLine" presStyleLbl="alignNode1" presStyleIdx="2" presStyleCnt="7"/>
      <dgm:spPr/>
    </dgm:pt>
    <dgm:pt modelId="{AA22C101-1736-4EA2-B000-1AE5166B3DE9}" type="pres">
      <dgm:prSet presAssocID="{948842FB-6636-458C-B123-A79112ADC2BD}" presName="horz1" presStyleCnt="0"/>
      <dgm:spPr/>
    </dgm:pt>
    <dgm:pt modelId="{9F2CBCB1-FD95-441D-864D-B9788716DEC3}" type="pres">
      <dgm:prSet presAssocID="{948842FB-6636-458C-B123-A79112ADC2BD}" presName="tx1" presStyleLbl="revTx" presStyleIdx="2" presStyleCnt="7"/>
      <dgm:spPr/>
    </dgm:pt>
    <dgm:pt modelId="{D5B6513C-4E3E-4812-B31D-8777D2E6097D}" type="pres">
      <dgm:prSet presAssocID="{948842FB-6636-458C-B123-A79112ADC2BD}" presName="vert1" presStyleCnt="0"/>
      <dgm:spPr/>
    </dgm:pt>
    <dgm:pt modelId="{5F49559D-B627-4303-B009-31AEABBDA24D}" type="pres">
      <dgm:prSet presAssocID="{007638B2-4CBF-477F-A85C-EF5F9C874A72}" presName="thickLine" presStyleLbl="alignNode1" presStyleIdx="3" presStyleCnt="7"/>
      <dgm:spPr/>
    </dgm:pt>
    <dgm:pt modelId="{62358A52-2BAB-4416-9BE4-DF8AB4B0E3F5}" type="pres">
      <dgm:prSet presAssocID="{007638B2-4CBF-477F-A85C-EF5F9C874A72}" presName="horz1" presStyleCnt="0"/>
      <dgm:spPr/>
    </dgm:pt>
    <dgm:pt modelId="{1615FA54-3FA9-476F-BC81-2E2C77571AA8}" type="pres">
      <dgm:prSet presAssocID="{007638B2-4CBF-477F-A85C-EF5F9C874A72}" presName="tx1" presStyleLbl="revTx" presStyleIdx="3" presStyleCnt="7"/>
      <dgm:spPr/>
    </dgm:pt>
    <dgm:pt modelId="{10573282-87FD-40BB-8FC3-EC80F228ACF1}" type="pres">
      <dgm:prSet presAssocID="{007638B2-4CBF-477F-A85C-EF5F9C874A72}" presName="vert1" presStyleCnt="0"/>
      <dgm:spPr/>
    </dgm:pt>
    <dgm:pt modelId="{5726012F-488C-4EFC-AAA9-86D1BD5FA07E}" type="pres">
      <dgm:prSet presAssocID="{7BC8C176-7B82-4592-A037-80CC7A708903}" presName="thickLine" presStyleLbl="alignNode1" presStyleIdx="4" presStyleCnt="7"/>
      <dgm:spPr/>
    </dgm:pt>
    <dgm:pt modelId="{C0E414AC-F7B3-4995-8EDE-DC3C8CEB2282}" type="pres">
      <dgm:prSet presAssocID="{7BC8C176-7B82-4592-A037-80CC7A708903}" presName="horz1" presStyleCnt="0"/>
      <dgm:spPr/>
    </dgm:pt>
    <dgm:pt modelId="{367CEB4C-B074-4B0F-9A56-EB21DEAD6263}" type="pres">
      <dgm:prSet presAssocID="{7BC8C176-7B82-4592-A037-80CC7A708903}" presName="tx1" presStyleLbl="revTx" presStyleIdx="4" presStyleCnt="7"/>
      <dgm:spPr/>
    </dgm:pt>
    <dgm:pt modelId="{559EB34D-E6A4-4643-B811-96F88B4106DC}" type="pres">
      <dgm:prSet presAssocID="{7BC8C176-7B82-4592-A037-80CC7A708903}" presName="vert1" presStyleCnt="0"/>
      <dgm:spPr/>
    </dgm:pt>
    <dgm:pt modelId="{12A9601B-0C53-4643-A564-57BBBAA99A47}" type="pres">
      <dgm:prSet presAssocID="{8ED1488F-3587-4440-A8EE-18D730E3F1F8}" presName="thickLine" presStyleLbl="alignNode1" presStyleIdx="5" presStyleCnt="7"/>
      <dgm:spPr/>
    </dgm:pt>
    <dgm:pt modelId="{E6D72017-FF38-442E-8D83-F029D4DD4AA5}" type="pres">
      <dgm:prSet presAssocID="{8ED1488F-3587-4440-A8EE-18D730E3F1F8}" presName="horz1" presStyleCnt="0"/>
      <dgm:spPr/>
    </dgm:pt>
    <dgm:pt modelId="{B97850A6-8D8E-40E5-9684-66C94F03BCF6}" type="pres">
      <dgm:prSet presAssocID="{8ED1488F-3587-4440-A8EE-18D730E3F1F8}" presName="tx1" presStyleLbl="revTx" presStyleIdx="5" presStyleCnt="7"/>
      <dgm:spPr/>
    </dgm:pt>
    <dgm:pt modelId="{3D5BD6D7-CF66-4C64-BE85-F2DB15CBD576}" type="pres">
      <dgm:prSet presAssocID="{8ED1488F-3587-4440-A8EE-18D730E3F1F8}" presName="vert1" presStyleCnt="0"/>
      <dgm:spPr/>
    </dgm:pt>
    <dgm:pt modelId="{665FA2C6-6A57-49AA-B434-45B129D3346E}" type="pres">
      <dgm:prSet presAssocID="{89DDCE03-26EE-4201-A4B0-FAFC4FF7FE4B}" presName="thickLine" presStyleLbl="alignNode1" presStyleIdx="6" presStyleCnt="7"/>
      <dgm:spPr/>
    </dgm:pt>
    <dgm:pt modelId="{5682D7EE-4E53-497E-A0D8-BF87315453B3}" type="pres">
      <dgm:prSet presAssocID="{89DDCE03-26EE-4201-A4B0-FAFC4FF7FE4B}" presName="horz1" presStyleCnt="0"/>
      <dgm:spPr/>
    </dgm:pt>
    <dgm:pt modelId="{CC32308B-09A7-42CA-B2EC-E3C66B11C366}" type="pres">
      <dgm:prSet presAssocID="{89DDCE03-26EE-4201-A4B0-FAFC4FF7FE4B}" presName="tx1" presStyleLbl="revTx" presStyleIdx="6" presStyleCnt="7"/>
      <dgm:spPr/>
    </dgm:pt>
    <dgm:pt modelId="{2022274C-5AF6-4A43-BF3C-ACAE3C428F3E}" type="pres">
      <dgm:prSet presAssocID="{89DDCE03-26EE-4201-A4B0-FAFC4FF7FE4B}" presName="vert1" presStyleCnt="0"/>
      <dgm:spPr/>
    </dgm:pt>
  </dgm:ptLst>
  <dgm:cxnLst>
    <dgm:cxn modelId="{1FFD5813-9552-4E12-A6BF-F3543953528B}" srcId="{212CE338-01D0-4889-A920-01ABD4B85862}" destId="{8ED1488F-3587-4440-A8EE-18D730E3F1F8}" srcOrd="5" destOrd="0" parTransId="{0FB037EE-41C9-4E01-A695-FD5919515AFD}" sibTransId="{93092219-AC23-4FF7-9A9E-A352B5C7354E}"/>
    <dgm:cxn modelId="{B799473C-3A90-47CB-A1D3-00E88378EEE1}" srcId="{212CE338-01D0-4889-A920-01ABD4B85862}" destId="{9A5D4571-8372-4543-8476-63FE9908CB68}" srcOrd="1" destOrd="0" parTransId="{C931573B-FF7C-4685-977D-C6C7249ECB83}" sibTransId="{EB08575A-1BD8-45CB-882A-13B879CC4BBB}"/>
    <dgm:cxn modelId="{223EA85D-D66C-4EAC-9909-9F75B9BE8135}" type="presOf" srcId="{212CE338-01D0-4889-A920-01ABD4B85862}" destId="{45D66559-E432-4EFC-ACB8-851A66F3BB84}" srcOrd="0" destOrd="0" presId="urn:microsoft.com/office/officeart/2008/layout/LinedList"/>
    <dgm:cxn modelId="{C9D79567-FBCA-4C30-AFED-68FE25BAAC55}" type="presOf" srcId="{9A5D4571-8372-4543-8476-63FE9908CB68}" destId="{C2F3CB24-21E0-4AEE-8BCD-6253A0E95441}" srcOrd="0" destOrd="0" presId="urn:microsoft.com/office/officeart/2008/layout/LinedList"/>
    <dgm:cxn modelId="{C75A014F-BB8F-4291-B005-54BBD80D8388}" srcId="{212CE338-01D0-4889-A920-01ABD4B85862}" destId="{6FA9F771-604D-4AD0-8C4A-2AA357BFAB80}" srcOrd="0" destOrd="0" parTransId="{77473F84-C934-4289-A866-9A2096BB8BB0}" sibTransId="{25FEF1C3-6396-4846-BE5A-C63881FB831F}"/>
    <dgm:cxn modelId="{4F74B455-C85C-4A1E-A2D2-5542C6E3092F}" type="presOf" srcId="{8ED1488F-3587-4440-A8EE-18D730E3F1F8}" destId="{B97850A6-8D8E-40E5-9684-66C94F03BCF6}" srcOrd="0" destOrd="0" presId="urn:microsoft.com/office/officeart/2008/layout/LinedList"/>
    <dgm:cxn modelId="{23DF7B59-893F-45B1-BF7B-A74AF3C493C3}" srcId="{212CE338-01D0-4889-A920-01ABD4B85862}" destId="{007638B2-4CBF-477F-A85C-EF5F9C874A72}" srcOrd="3" destOrd="0" parTransId="{75FAAC46-5D3E-4953-BF48-590FB401D19C}" sibTransId="{A226B8B6-A747-4A1B-90C8-DF0B1906D693}"/>
    <dgm:cxn modelId="{1755FB92-2CF6-4E87-BD58-97C81579CE6A}" type="presOf" srcId="{007638B2-4CBF-477F-A85C-EF5F9C874A72}" destId="{1615FA54-3FA9-476F-BC81-2E2C77571AA8}" srcOrd="0" destOrd="0" presId="urn:microsoft.com/office/officeart/2008/layout/LinedList"/>
    <dgm:cxn modelId="{54876D98-6D58-4ABA-9556-D67A3606FC4E}" type="presOf" srcId="{89DDCE03-26EE-4201-A4B0-FAFC4FF7FE4B}" destId="{CC32308B-09A7-42CA-B2EC-E3C66B11C366}" srcOrd="0" destOrd="0" presId="urn:microsoft.com/office/officeart/2008/layout/LinedList"/>
    <dgm:cxn modelId="{1557369F-F90A-4487-94D0-3A9A9FD66F3B}" type="presOf" srcId="{948842FB-6636-458C-B123-A79112ADC2BD}" destId="{9F2CBCB1-FD95-441D-864D-B9788716DEC3}" srcOrd="0" destOrd="0" presId="urn:microsoft.com/office/officeart/2008/layout/LinedList"/>
    <dgm:cxn modelId="{9E38C9A5-4DB2-420B-A173-DF2E3C016409}" srcId="{212CE338-01D0-4889-A920-01ABD4B85862}" destId="{89DDCE03-26EE-4201-A4B0-FAFC4FF7FE4B}" srcOrd="6" destOrd="0" parTransId="{CE323F4D-300D-481C-BD35-101DDF563CC8}" sibTransId="{15D9F1EE-DBD3-4A1C-9443-A6FC91AC0A4C}"/>
    <dgm:cxn modelId="{194166AF-3153-4701-83C7-6AB1FB1C57E0}" srcId="{212CE338-01D0-4889-A920-01ABD4B85862}" destId="{7BC8C176-7B82-4592-A037-80CC7A708903}" srcOrd="4" destOrd="0" parTransId="{2A65B04D-63F2-4411-92A8-BFADA95547CD}" sibTransId="{B4D15B8F-E337-4F51-8973-4E5FD980884E}"/>
    <dgm:cxn modelId="{094AE9BB-A1C5-41D1-9678-B7087BFB24FE}" type="presOf" srcId="{6FA9F771-604D-4AD0-8C4A-2AA357BFAB80}" destId="{8C2519BC-2595-485B-9A0A-ACFBE19796E2}" srcOrd="0" destOrd="0" presId="urn:microsoft.com/office/officeart/2008/layout/LinedList"/>
    <dgm:cxn modelId="{5E754EE9-EC62-41AA-B4CA-BEEC672EB1AD}" type="presOf" srcId="{7BC8C176-7B82-4592-A037-80CC7A708903}" destId="{367CEB4C-B074-4B0F-9A56-EB21DEAD6263}" srcOrd="0" destOrd="0" presId="urn:microsoft.com/office/officeart/2008/layout/LinedList"/>
    <dgm:cxn modelId="{9416EAEF-C654-418F-9350-36E4931D6426}" srcId="{212CE338-01D0-4889-A920-01ABD4B85862}" destId="{948842FB-6636-458C-B123-A79112ADC2BD}" srcOrd="2" destOrd="0" parTransId="{A57BC01D-D6F2-48BD-A089-68A78DD96A94}" sibTransId="{1ACB7DFE-8968-4C45-AA1A-0EFA471E2D52}"/>
    <dgm:cxn modelId="{75575AB9-9948-47E9-B55C-D82D12986A52}" type="presParOf" srcId="{45D66559-E432-4EFC-ACB8-851A66F3BB84}" destId="{FC6774D4-440D-4BBB-B8B5-83180DAF40D8}" srcOrd="0" destOrd="0" presId="urn:microsoft.com/office/officeart/2008/layout/LinedList"/>
    <dgm:cxn modelId="{4AADCFBD-9C6B-46AE-A23B-DAEA41B801C7}" type="presParOf" srcId="{45D66559-E432-4EFC-ACB8-851A66F3BB84}" destId="{F97890B0-FFA8-44CB-9C38-DB347ED6CEDE}" srcOrd="1" destOrd="0" presId="urn:microsoft.com/office/officeart/2008/layout/LinedList"/>
    <dgm:cxn modelId="{B176A55A-9C59-43FC-A98B-5AE98025330E}" type="presParOf" srcId="{F97890B0-FFA8-44CB-9C38-DB347ED6CEDE}" destId="{8C2519BC-2595-485B-9A0A-ACFBE19796E2}" srcOrd="0" destOrd="0" presId="urn:microsoft.com/office/officeart/2008/layout/LinedList"/>
    <dgm:cxn modelId="{E93BD628-3409-44AB-A785-911EAB234B6C}" type="presParOf" srcId="{F97890B0-FFA8-44CB-9C38-DB347ED6CEDE}" destId="{36446ECE-6C36-415E-B0D9-88ED34C26A3A}" srcOrd="1" destOrd="0" presId="urn:microsoft.com/office/officeart/2008/layout/LinedList"/>
    <dgm:cxn modelId="{94185E69-75D4-484A-BAE6-880A2EDABCD8}" type="presParOf" srcId="{45D66559-E432-4EFC-ACB8-851A66F3BB84}" destId="{31F72FE4-51C0-49D0-B24F-DF279C71A04D}" srcOrd="2" destOrd="0" presId="urn:microsoft.com/office/officeart/2008/layout/LinedList"/>
    <dgm:cxn modelId="{21BEF300-BEC2-4A41-A66D-0E6C66EE175D}" type="presParOf" srcId="{45D66559-E432-4EFC-ACB8-851A66F3BB84}" destId="{67ECD088-AC1E-45DD-A0CC-7BE52FE49BB4}" srcOrd="3" destOrd="0" presId="urn:microsoft.com/office/officeart/2008/layout/LinedList"/>
    <dgm:cxn modelId="{65351505-C033-4590-B7C5-7CA935CDFB91}" type="presParOf" srcId="{67ECD088-AC1E-45DD-A0CC-7BE52FE49BB4}" destId="{C2F3CB24-21E0-4AEE-8BCD-6253A0E95441}" srcOrd="0" destOrd="0" presId="urn:microsoft.com/office/officeart/2008/layout/LinedList"/>
    <dgm:cxn modelId="{EC8740AD-543F-4F87-A953-B6D91347563A}" type="presParOf" srcId="{67ECD088-AC1E-45DD-A0CC-7BE52FE49BB4}" destId="{A78C570B-05CB-4EFF-AA63-999BD0DE9562}" srcOrd="1" destOrd="0" presId="urn:microsoft.com/office/officeart/2008/layout/LinedList"/>
    <dgm:cxn modelId="{5BFEE97F-B0FC-436E-880E-8AD05D538590}" type="presParOf" srcId="{45D66559-E432-4EFC-ACB8-851A66F3BB84}" destId="{91C33665-803E-41C5-9834-D8BAD103F048}" srcOrd="4" destOrd="0" presId="urn:microsoft.com/office/officeart/2008/layout/LinedList"/>
    <dgm:cxn modelId="{518FAA15-FF7F-4D74-8CF8-1FFF59C5552F}" type="presParOf" srcId="{45D66559-E432-4EFC-ACB8-851A66F3BB84}" destId="{AA22C101-1736-4EA2-B000-1AE5166B3DE9}" srcOrd="5" destOrd="0" presId="urn:microsoft.com/office/officeart/2008/layout/LinedList"/>
    <dgm:cxn modelId="{82153131-7A8B-495A-A41D-DB8CB0C1226C}" type="presParOf" srcId="{AA22C101-1736-4EA2-B000-1AE5166B3DE9}" destId="{9F2CBCB1-FD95-441D-864D-B9788716DEC3}" srcOrd="0" destOrd="0" presId="urn:microsoft.com/office/officeart/2008/layout/LinedList"/>
    <dgm:cxn modelId="{2D2506D4-D997-446E-BD2B-6F7EC07F72D5}" type="presParOf" srcId="{AA22C101-1736-4EA2-B000-1AE5166B3DE9}" destId="{D5B6513C-4E3E-4812-B31D-8777D2E6097D}" srcOrd="1" destOrd="0" presId="urn:microsoft.com/office/officeart/2008/layout/LinedList"/>
    <dgm:cxn modelId="{143C296C-56E5-47AF-AAC7-39056BC6B335}" type="presParOf" srcId="{45D66559-E432-4EFC-ACB8-851A66F3BB84}" destId="{5F49559D-B627-4303-B009-31AEABBDA24D}" srcOrd="6" destOrd="0" presId="urn:microsoft.com/office/officeart/2008/layout/LinedList"/>
    <dgm:cxn modelId="{3F0635AC-5D57-48D8-A2D7-B565DC518FF3}" type="presParOf" srcId="{45D66559-E432-4EFC-ACB8-851A66F3BB84}" destId="{62358A52-2BAB-4416-9BE4-DF8AB4B0E3F5}" srcOrd="7" destOrd="0" presId="urn:microsoft.com/office/officeart/2008/layout/LinedList"/>
    <dgm:cxn modelId="{0EBF5D91-EBBA-4EB7-BB09-8512DED04F3E}" type="presParOf" srcId="{62358A52-2BAB-4416-9BE4-DF8AB4B0E3F5}" destId="{1615FA54-3FA9-476F-BC81-2E2C77571AA8}" srcOrd="0" destOrd="0" presId="urn:microsoft.com/office/officeart/2008/layout/LinedList"/>
    <dgm:cxn modelId="{5ECF3B77-03E8-4B4A-A152-1AEED4B16D65}" type="presParOf" srcId="{62358A52-2BAB-4416-9BE4-DF8AB4B0E3F5}" destId="{10573282-87FD-40BB-8FC3-EC80F228ACF1}" srcOrd="1" destOrd="0" presId="urn:microsoft.com/office/officeart/2008/layout/LinedList"/>
    <dgm:cxn modelId="{D0F87422-F896-43FD-B837-B48C88DF38B1}" type="presParOf" srcId="{45D66559-E432-4EFC-ACB8-851A66F3BB84}" destId="{5726012F-488C-4EFC-AAA9-86D1BD5FA07E}" srcOrd="8" destOrd="0" presId="urn:microsoft.com/office/officeart/2008/layout/LinedList"/>
    <dgm:cxn modelId="{41BDC99C-1B51-428D-B1AA-3E4BC5404551}" type="presParOf" srcId="{45D66559-E432-4EFC-ACB8-851A66F3BB84}" destId="{C0E414AC-F7B3-4995-8EDE-DC3C8CEB2282}" srcOrd="9" destOrd="0" presId="urn:microsoft.com/office/officeart/2008/layout/LinedList"/>
    <dgm:cxn modelId="{E2E70BB3-24F0-41B8-84EA-9838010F688F}" type="presParOf" srcId="{C0E414AC-F7B3-4995-8EDE-DC3C8CEB2282}" destId="{367CEB4C-B074-4B0F-9A56-EB21DEAD6263}" srcOrd="0" destOrd="0" presId="urn:microsoft.com/office/officeart/2008/layout/LinedList"/>
    <dgm:cxn modelId="{67366467-77EE-4E47-8391-3C721B4D334B}" type="presParOf" srcId="{C0E414AC-F7B3-4995-8EDE-DC3C8CEB2282}" destId="{559EB34D-E6A4-4643-B811-96F88B4106DC}" srcOrd="1" destOrd="0" presId="urn:microsoft.com/office/officeart/2008/layout/LinedList"/>
    <dgm:cxn modelId="{A5F3CC05-8B65-44E1-9D4C-22DC5F825DB0}" type="presParOf" srcId="{45D66559-E432-4EFC-ACB8-851A66F3BB84}" destId="{12A9601B-0C53-4643-A564-57BBBAA99A47}" srcOrd="10" destOrd="0" presId="urn:microsoft.com/office/officeart/2008/layout/LinedList"/>
    <dgm:cxn modelId="{AE6CC903-3A5F-428B-8E21-A20A93A5206B}" type="presParOf" srcId="{45D66559-E432-4EFC-ACB8-851A66F3BB84}" destId="{E6D72017-FF38-442E-8D83-F029D4DD4AA5}" srcOrd="11" destOrd="0" presId="urn:microsoft.com/office/officeart/2008/layout/LinedList"/>
    <dgm:cxn modelId="{A2A5536B-14EE-443C-A2F8-F04742022BA3}" type="presParOf" srcId="{E6D72017-FF38-442E-8D83-F029D4DD4AA5}" destId="{B97850A6-8D8E-40E5-9684-66C94F03BCF6}" srcOrd="0" destOrd="0" presId="urn:microsoft.com/office/officeart/2008/layout/LinedList"/>
    <dgm:cxn modelId="{BAB85420-7629-4016-A60E-4C6C2764A341}" type="presParOf" srcId="{E6D72017-FF38-442E-8D83-F029D4DD4AA5}" destId="{3D5BD6D7-CF66-4C64-BE85-F2DB15CBD576}" srcOrd="1" destOrd="0" presId="urn:microsoft.com/office/officeart/2008/layout/LinedList"/>
    <dgm:cxn modelId="{86844501-EB3D-478E-AF00-CEC2AA6C3171}" type="presParOf" srcId="{45D66559-E432-4EFC-ACB8-851A66F3BB84}" destId="{665FA2C6-6A57-49AA-B434-45B129D3346E}" srcOrd="12" destOrd="0" presId="urn:microsoft.com/office/officeart/2008/layout/LinedList"/>
    <dgm:cxn modelId="{1649250E-625D-409D-A221-0CFF42467C6D}" type="presParOf" srcId="{45D66559-E432-4EFC-ACB8-851A66F3BB84}" destId="{5682D7EE-4E53-497E-A0D8-BF87315453B3}" srcOrd="13" destOrd="0" presId="urn:microsoft.com/office/officeart/2008/layout/LinedList"/>
    <dgm:cxn modelId="{AAD135A6-18C0-4311-8041-9BED93D559F2}" type="presParOf" srcId="{5682D7EE-4E53-497E-A0D8-BF87315453B3}" destId="{CC32308B-09A7-42CA-B2EC-E3C66B11C366}" srcOrd="0" destOrd="0" presId="urn:microsoft.com/office/officeart/2008/layout/LinedList"/>
    <dgm:cxn modelId="{2CF9B19F-A067-4377-83A2-8616D2F4C233}" type="presParOf" srcId="{5682D7EE-4E53-497E-A0D8-BF87315453B3}" destId="{2022274C-5AF6-4A43-BF3C-ACAE3C428F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774D4-440D-4BBB-B8B5-83180DAF40D8}">
      <dsp:nvSpPr>
        <dsp:cNvPr id="0" name=""/>
        <dsp:cNvSpPr/>
      </dsp:nvSpPr>
      <dsp:spPr>
        <a:xfrm>
          <a:off x="0" y="605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519BC-2595-485B-9A0A-ACFBE19796E2}">
      <dsp:nvSpPr>
        <dsp:cNvPr id="0" name=""/>
        <dsp:cNvSpPr/>
      </dsp:nvSpPr>
      <dsp:spPr>
        <a:xfrm>
          <a:off x="0" y="605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1"/>
            </a:rPr>
            <a:t>Android (sistem de operare) - Wikipedia</a:t>
          </a:r>
          <a:endParaRPr lang="en-US" sz="2200" kern="1200"/>
        </a:p>
      </dsp:txBody>
      <dsp:txXfrm>
        <a:off x="0" y="605"/>
        <a:ext cx="10668000" cy="708889"/>
      </dsp:txXfrm>
    </dsp:sp>
    <dsp:sp modelId="{31F72FE4-51C0-49D0-B24F-DF279C71A04D}">
      <dsp:nvSpPr>
        <dsp:cNvPr id="0" name=""/>
        <dsp:cNvSpPr/>
      </dsp:nvSpPr>
      <dsp:spPr>
        <a:xfrm>
          <a:off x="0" y="709495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CB24-21E0-4AEE-8BCD-6253A0E95441}">
      <dsp:nvSpPr>
        <dsp:cNvPr id="0" name=""/>
        <dsp:cNvSpPr/>
      </dsp:nvSpPr>
      <dsp:spPr>
        <a:xfrm>
          <a:off x="0" y="709495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2"/>
            </a:rPr>
            <a:t>Overview of Google Play services  |  Google Developers</a:t>
          </a:r>
          <a:endParaRPr lang="en-US" sz="2200" kern="1200"/>
        </a:p>
      </dsp:txBody>
      <dsp:txXfrm>
        <a:off x="0" y="709495"/>
        <a:ext cx="10668000" cy="708889"/>
      </dsp:txXfrm>
    </dsp:sp>
    <dsp:sp modelId="{91C33665-803E-41C5-9834-D8BAD103F048}">
      <dsp:nvSpPr>
        <dsp:cNvPr id="0" name=""/>
        <dsp:cNvSpPr/>
      </dsp:nvSpPr>
      <dsp:spPr>
        <a:xfrm>
          <a:off x="0" y="1418385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BCB1-FD95-441D-864D-B9788716DEC3}">
      <dsp:nvSpPr>
        <dsp:cNvPr id="0" name=""/>
        <dsp:cNvSpPr/>
      </dsp:nvSpPr>
      <dsp:spPr>
        <a:xfrm>
          <a:off x="0" y="1418385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3"/>
            </a:rPr>
            <a:t>Create an array in an Android XML file (homeandlearn.co.uk)</a:t>
          </a:r>
          <a:endParaRPr lang="en-US" sz="2200" kern="1200"/>
        </a:p>
      </dsp:txBody>
      <dsp:txXfrm>
        <a:off x="0" y="1418385"/>
        <a:ext cx="10668000" cy="708889"/>
      </dsp:txXfrm>
    </dsp:sp>
    <dsp:sp modelId="{5F49559D-B627-4303-B009-31AEABBDA24D}">
      <dsp:nvSpPr>
        <dsp:cNvPr id="0" name=""/>
        <dsp:cNvSpPr/>
      </dsp:nvSpPr>
      <dsp:spPr>
        <a:xfrm>
          <a:off x="0" y="2127275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5FA54-3FA9-476F-BC81-2E2C77571AA8}">
      <dsp:nvSpPr>
        <dsp:cNvPr id="0" name=""/>
        <dsp:cNvSpPr/>
      </dsp:nvSpPr>
      <dsp:spPr>
        <a:xfrm>
          <a:off x="0" y="2127275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4"/>
            </a:rPr>
            <a:t>Android Listview in Java with Example - GeeksforGeeks</a:t>
          </a:r>
          <a:endParaRPr lang="en-US" sz="2200" kern="1200"/>
        </a:p>
      </dsp:txBody>
      <dsp:txXfrm>
        <a:off x="0" y="2127275"/>
        <a:ext cx="10668000" cy="708889"/>
      </dsp:txXfrm>
    </dsp:sp>
    <dsp:sp modelId="{5726012F-488C-4EFC-AAA9-86D1BD5FA07E}">
      <dsp:nvSpPr>
        <dsp:cNvPr id="0" name=""/>
        <dsp:cNvSpPr/>
      </dsp:nvSpPr>
      <dsp:spPr>
        <a:xfrm>
          <a:off x="0" y="2836164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EB4C-B074-4B0F-9A56-EB21DEAD6263}">
      <dsp:nvSpPr>
        <dsp:cNvPr id="0" name=""/>
        <dsp:cNvSpPr/>
      </dsp:nvSpPr>
      <dsp:spPr>
        <a:xfrm>
          <a:off x="0" y="2836164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5"/>
            </a:rPr>
            <a:t>Using lists in Android wth ListView - Tutorial (vogella.com)</a:t>
          </a:r>
          <a:endParaRPr lang="en-US" sz="2200" kern="1200"/>
        </a:p>
      </dsp:txBody>
      <dsp:txXfrm>
        <a:off x="0" y="2836164"/>
        <a:ext cx="10668000" cy="708889"/>
      </dsp:txXfrm>
    </dsp:sp>
    <dsp:sp modelId="{12A9601B-0C53-4643-A564-57BBBAA99A47}">
      <dsp:nvSpPr>
        <dsp:cNvPr id="0" name=""/>
        <dsp:cNvSpPr/>
      </dsp:nvSpPr>
      <dsp:spPr>
        <a:xfrm>
          <a:off x="0" y="3545054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850A6-8D8E-40E5-9684-66C94F03BCF6}">
      <dsp:nvSpPr>
        <dsp:cNvPr id="0" name=""/>
        <dsp:cNvSpPr/>
      </dsp:nvSpPr>
      <dsp:spPr>
        <a:xfrm>
          <a:off x="0" y="3545054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6"/>
            </a:rPr>
            <a:t>(6) Simple Timetable App Tutorial - E00 (How does the app look like?) - YouTube</a:t>
          </a:r>
          <a:endParaRPr lang="en-US" sz="2200" kern="1200"/>
        </a:p>
      </dsp:txBody>
      <dsp:txXfrm>
        <a:off x="0" y="3545054"/>
        <a:ext cx="10668000" cy="708889"/>
      </dsp:txXfrm>
    </dsp:sp>
    <dsp:sp modelId="{665FA2C6-6A57-49AA-B434-45B129D3346E}">
      <dsp:nvSpPr>
        <dsp:cNvPr id="0" name=""/>
        <dsp:cNvSpPr/>
      </dsp:nvSpPr>
      <dsp:spPr>
        <a:xfrm>
          <a:off x="0" y="4253944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2308B-09A7-42CA-B2EC-E3C66B11C366}">
      <dsp:nvSpPr>
        <dsp:cNvPr id="0" name=""/>
        <dsp:cNvSpPr/>
      </dsp:nvSpPr>
      <dsp:spPr>
        <a:xfrm>
          <a:off x="0" y="4253944"/>
          <a:ext cx="10668000" cy="70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hlinkClick xmlns:r="http://schemas.openxmlformats.org/officeDocument/2006/relationships" r:id="rId7"/>
            </a:rPr>
            <a:t>android - How to put listview inside a fragment - Stack Overflow</a:t>
          </a:r>
          <a:endParaRPr lang="en-US" sz="2200" kern="1200"/>
        </a:p>
      </dsp:txBody>
      <dsp:txXfrm>
        <a:off x="0" y="4253944"/>
        <a:ext cx="10668000" cy="708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5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D217FDA-C31E-1DEA-8825-580A08589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16374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C47FE-25CA-415E-8BC4-F385A07A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School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1087-E068-41EE-9632-FFBAC0E9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Serbanat Andrei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7925-1822-4D4A-9509-943F2149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985"/>
            <a:ext cx="10668000" cy="1524000"/>
          </a:xfrm>
        </p:spPr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4427-D55A-48F4-A078-232F11AA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87778"/>
            <a:ext cx="10668000" cy="4916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Personal consider ca </a:t>
            </a:r>
            <a:r>
              <a:rPr lang="en-US" dirty="0" err="1"/>
              <a:t>dezvoltarea</a:t>
            </a:r>
            <a:r>
              <a:rPr lang="en-US" dirty="0"/>
              <a:t> mobile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fascinant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important in </a:t>
            </a:r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popularitatii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mobile </a:t>
            </a:r>
            <a:r>
              <a:rPr lang="en-US" dirty="0" err="1"/>
              <a:t>inteligente</a:t>
            </a:r>
            <a:r>
              <a:rPr lang="en-US" dirty="0"/>
              <a:t>. Este un </a:t>
            </a:r>
            <a:r>
              <a:rPr lang="en-US" dirty="0" err="1"/>
              <a:t>domeniu</a:t>
            </a:r>
            <a:r>
              <a:rPr lang="en-US" dirty="0"/>
              <a:t> vast care </a:t>
            </a:r>
            <a:r>
              <a:rPr lang="en-US" dirty="0" err="1"/>
              <a:t>merita</a:t>
            </a:r>
            <a:r>
              <a:rPr lang="en-US" dirty="0"/>
              <a:t> </a:t>
            </a:r>
            <a:r>
              <a:rPr lang="en-US" dirty="0" err="1"/>
              <a:t>explorat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desi nu 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in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stadiu</a:t>
            </a:r>
            <a:r>
              <a:rPr lang="en-US" dirty="0"/>
              <a:t> in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publicata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o </a:t>
            </a:r>
            <a:r>
              <a:rPr lang="en-US" dirty="0" err="1"/>
              <a:t>experienta</a:t>
            </a:r>
            <a:r>
              <a:rPr lang="en-US" dirty="0"/>
              <a:t> din care am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contiunui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inceperea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 in </a:t>
            </a:r>
            <a:r>
              <a:rPr lang="en-US" dirty="0" err="1"/>
              <a:t>viitorul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. </a:t>
            </a:r>
          </a:p>
          <a:p>
            <a:r>
              <a:rPr lang="en-US" dirty="0" err="1"/>
              <a:t>Imbunatatiri</a:t>
            </a:r>
            <a:r>
              <a:rPr lang="en-US" dirty="0"/>
              <a:t> pe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schimbarii</a:t>
            </a:r>
            <a:r>
              <a:rPr lang="en-US" dirty="0"/>
              <a:t> </a:t>
            </a:r>
            <a:r>
              <a:rPr lang="en-US" dirty="0" err="1"/>
              <a:t>dinamice</a:t>
            </a:r>
            <a:r>
              <a:rPr lang="en-US" dirty="0"/>
              <a:t> a list view-</a:t>
            </a:r>
            <a:r>
              <a:rPr lang="en-US" dirty="0" err="1"/>
              <a:t>urilor</a:t>
            </a:r>
            <a:r>
              <a:rPr lang="en-US" dirty="0"/>
              <a:t>, </a:t>
            </a:r>
            <a:r>
              <a:rPr lang="en-US" dirty="0" err="1"/>
              <a:t>repararea</a:t>
            </a:r>
            <a:r>
              <a:rPr lang="en-US" dirty="0"/>
              <a:t> </a:t>
            </a:r>
            <a:r>
              <a:rPr lang="en-US" dirty="0" err="1"/>
              <a:t>functionalitatii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de sign up </a:t>
            </a:r>
            <a:r>
              <a:rPr lang="en-US" dirty="0" err="1"/>
              <a:t>dinamic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tab-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notite</a:t>
            </a:r>
            <a:r>
              <a:rPr lang="en-US" dirty="0"/>
              <a:t>, </a:t>
            </a:r>
            <a:r>
              <a:rPr lang="en-US" dirty="0" err="1"/>
              <a:t>profesori</a:t>
            </a:r>
            <a:r>
              <a:rPr lang="en-US" dirty="0"/>
              <a:t>, </a:t>
            </a:r>
            <a:r>
              <a:rPr lang="en-US" dirty="0" err="1"/>
              <a:t>planificari</a:t>
            </a:r>
            <a:r>
              <a:rPr lang="en-US" dirty="0"/>
              <a:t> de teste etc.</a:t>
            </a:r>
          </a:p>
        </p:txBody>
      </p:sp>
    </p:spTree>
    <p:extLst>
      <p:ext uri="{BB962C8B-B14F-4D97-AF65-F5344CB8AC3E}">
        <p14:creationId xmlns:p14="http://schemas.microsoft.com/office/powerpoint/2010/main" val="94198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1456-E70C-4299-B46C-6B23812B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/>
              <a:t>Bibliografie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90C9D68-2A7A-5075-821B-168E90536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140644"/>
          <a:ext cx="10668000" cy="49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5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E9C-08B8-4647-99EC-8633F73B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B8AA-82E1-4151-A0F5-8AB7B20A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ziua</a:t>
            </a:r>
            <a:r>
              <a:rPr lang="en-US" dirty="0"/>
              <a:t> de </a:t>
            </a:r>
            <a:r>
              <a:rPr lang="en-US" dirty="0" err="1"/>
              <a:t>azi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task pe care il </a:t>
            </a:r>
            <a:r>
              <a:rPr lang="en-US" dirty="0" err="1"/>
              <a:t>avem</a:t>
            </a:r>
            <a:r>
              <a:rPr lang="en-US" dirty="0"/>
              <a:t> de </a:t>
            </a:r>
            <a:r>
              <a:rPr lang="en-US" dirty="0" err="1"/>
              <a:t>facut</a:t>
            </a:r>
            <a:r>
              <a:rPr lang="en-US" dirty="0"/>
              <a:t>, ne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organizam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.</a:t>
            </a:r>
          </a:p>
          <a:p>
            <a:r>
              <a:rPr lang="en-US" dirty="0" err="1"/>
              <a:t>Astfel</a:t>
            </a:r>
            <a:r>
              <a:rPr lang="en-US" dirty="0"/>
              <a:t> am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la </a:t>
            </a:r>
            <a:r>
              <a:rPr lang="en-US" dirty="0" err="1"/>
              <a:t>aplicatia</a:t>
            </a:r>
            <a:r>
              <a:rPr lang="en-US" dirty="0"/>
              <a:t> School Planner,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orarul</a:t>
            </a:r>
            <a:r>
              <a:rPr lang="en-US" dirty="0"/>
              <a:t>, </a:t>
            </a:r>
            <a:r>
              <a:rPr lang="en-US" dirty="0" err="1"/>
              <a:t>notele</a:t>
            </a:r>
            <a:r>
              <a:rPr lang="en-US" dirty="0"/>
              <a:t>, </a:t>
            </a:r>
            <a:r>
              <a:rPr lang="en-US" dirty="0" err="1"/>
              <a:t>clasele</a:t>
            </a:r>
            <a:r>
              <a:rPr lang="en-US" dirty="0"/>
              <a:t> din </a:t>
            </a:r>
            <a:r>
              <a:rPr lang="en-US" dirty="0" err="1"/>
              <a:t>modulul</a:t>
            </a:r>
            <a:r>
              <a:rPr lang="en-US" dirty="0"/>
              <a:t>/</a:t>
            </a:r>
            <a:r>
              <a:rPr lang="en-US" dirty="0" err="1"/>
              <a:t>semestrul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loc,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planuite</a:t>
            </a:r>
            <a:r>
              <a:rPr lang="en-US" dirty="0"/>
              <a:t> pe </a:t>
            </a:r>
            <a:r>
              <a:rPr lang="en-US" dirty="0" err="1"/>
              <a:t>viitor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2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000E306-16DD-408C-B792-40A644B0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094"/>
          </a:xfrm>
        </p:spPr>
      </p:pic>
    </p:spTree>
    <p:extLst>
      <p:ext uri="{BB962C8B-B14F-4D97-AF65-F5344CB8AC3E}">
        <p14:creationId xmlns:p14="http://schemas.microsoft.com/office/powerpoint/2010/main" val="27317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88B8-7BD0-4629-A971-554F0317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FAC2-B5B3-46DE-874B-8852CF88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am </a:t>
            </a:r>
            <a:r>
              <a:rPr lang="en-US" dirty="0" err="1"/>
              <a:t>decis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Android,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mine,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popular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in </a:t>
            </a:r>
            <a:r>
              <a:rPr lang="en-US" dirty="0" err="1"/>
              <a:t>ziua</a:t>
            </a:r>
            <a:r>
              <a:rPr lang="en-US" dirty="0"/>
              <a:t> de </a:t>
            </a:r>
            <a:r>
              <a:rPr lang="en-US" dirty="0" err="1"/>
              <a:t>azi</a:t>
            </a:r>
            <a:r>
              <a:rPr lang="en-US" dirty="0"/>
              <a:t>. </a:t>
            </a:r>
            <a:r>
              <a:rPr lang="en-US" dirty="0" err="1"/>
              <a:t>Codul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in Java, </a:t>
            </a:r>
            <a:r>
              <a:rPr lang="en-US" dirty="0" err="1"/>
              <a:t>lucrand</a:t>
            </a:r>
            <a:r>
              <a:rPr lang="en-US" dirty="0"/>
              <a:t> bine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58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B57B-EE74-4283-80CB-25E05F85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31F8635-77A4-423A-A919-84319A0B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76534"/>
          </a:xfrm>
        </p:spPr>
      </p:pic>
    </p:spTree>
    <p:extLst>
      <p:ext uri="{BB962C8B-B14F-4D97-AF65-F5344CB8AC3E}">
        <p14:creationId xmlns:p14="http://schemas.microsoft.com/office/powerpoint/2010/main" val="33135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BCC0-AB4E-4490-A992-68851E59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33634"/>
            <a:ext cx="10668000" cy="608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Android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Linux, </a:t>
            </a:r>
            <a:r>
              <a:rPr lang="en-US" dirty="0" err="1"/>
              <a:t>dezvoltata</a:t>
            </a:r>
            <a:r>
              <a:rPr lang="en-US" dirty="0"/>
              <a:t> de Google. El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dezoltatorilor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cod in Java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foloseasca</a:t>
            </a:r>
            <a:r>
              <a:rPr lang="en-US" dirty="0"/>
              <a:t> de </a:t>
            </a:r>
            <a:r>
              <a:rPr lang="en-US" dirty="0" err="1"/>
              <a:t>librariile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de Google. </a:t>
            </a:r>
          </a:p>
          <a:p>
            <a:r>
              <a:rPr lang="en-US" dirty="0" err="1"/>
              <a:t>Versiunea</a:t>
            </a:r>
            <a:r>
              <a:rPr lang="en-US" dirty="0"/>
              <a:t> de Android </a:t>
            </a:r>
            <a:r>
              <a:rPr lang="en-US" dirty="0" err="1"/>
              <a:t>folosita</a:t>
            </a:r>
            <a:r>
              <a:rPr lang="en-US" dirty="0"/>
              <a:t> de mine a </a:t>
            </a:r>
            <a:r>
              <a:rPr lang="en-US" dirty="0" err="1"/>
              <a:t>fost</a:t>
            </a:r>
            <a:r>
              <a:rPr lang="en-US" dirty="0"/>
              <a:t> Android 5.0 (Lollipop),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compatibila</a:t>
            </a:r>
            <a:r>
              <a:rPr lang="en-US" dirty="0"/>
              <a:t> cu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telefoanelor</a:t>
            </a:r>
            <a:r>
              <a:rPr lang="en-US" dirty="0"/>
              <a:t> care </a:t>
            </a:r>
            <a:r>
              <a:rPr lang="en-US" dirty="0" err="1"/>
              <a:t>ruleaza</a:t>
            </a:r>
            <a:r>
              <a:rPr lang="en-US" dirty="0"/>
              <a:t> Android in </a:t>
            </a:r>
            <a:r>
              <a:rPr lang="en-US" dirty="0" err="1"/>
              <a:t>prezent</a:t>
            </a:r>
            <a:r>
              <a:rPr lang="en-US" dirty="0"/>
              <a:t> (98%). </a:t>
            </a:r>
          </a:p>
          <a:p>
            <a:r>
              <a:rPr lang="en-US" dirty="0" err="1"/>
              <a:t>Drept</a:t>
            </a:r>
            <a:r>
              <a:rPr lang="en-US" dirty="0"/>
              <a:t> IDE am </a:t>
            </a:r>
            <a:r>
              <a:rPr lang="en-US" dirty="0" err="1"/>
              <a:t>folosit</a:t>
            </a:r>
            <a:r>
              <a:rPr lang="en-US" dirty="0"/>
              <a:t> Android Studio,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populara</a:t>
            </a:r>
            <a:r>
              <a:rPr lang="en-US" dirty="0"/>
              <a:t> in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mobile pe Android.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scrie</a:t>
            </a:r>
            <a:r>
              <a:rPr lang="en-US" dirty="0"/>
              <a:t> cod, a-l </a:t>
            </a:r>
            <a:r>
              <a:rPr lang="en-US" dirty="0" err="1"/>
              <a:t>compila</a:t>
            </a:r>
            <a:r>
              <a:rPr lang="en-US" dirty="0"/>
              <a:t>, </a:t>
            </a:r>
            <a:r>
              <a:rPr lang="en-US" dirty="0" err="1"/>
              <a:t>testa</a:t>
            </a:r>
            <a:r>
              <a:rPr lang="en-US" dirty="0"/>
              <a:t> pe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 pe wi-fi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cablu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vine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emularii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a </a:t>
            </a:r>
            <a:r>
              <a:rPr lang="en-US" dirty="0" err="1"/>
              <a:t>codului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91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EE98-7AC1-4F41-ADD3-4E9D4E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24206"/>
            <a:ext cx="10668000" cy="5679877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server </a:t>
            </a:r>
            <a:r>
              <a:rPr lang="en-US" dirty="0" err="1"/>
              <a:t>si</a:t>
            </a:r>
            <a:r>
              <a:rPr lang="en-US" dirty="0"/>
              <a:t> cod extern am </a:t>
            </a:r>
            <a:r>
              <a:rPr lang="en-US" dirty="0" err="1"/>
              <a:t>folosit</a:t>
            </a:r>
            <a:r>
              <a:rPr lang="en-US" dirty="0"/>
              <a:t> .NET (C#),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am </a:t>
            </a:r>
            <a:r>
              <a:rPr lang="en-US" dirty="0" err="1"/>
              <a:t>folosit</a:t>
            </a:r>
            <a:r>
              <a:rPr lang="en-US" dirty="0"/>
              <a:t> Entity Framework. </a:t>
            </a:r>
          </a:p>
          <a:p>
            <a:r>
              <a:rPr lang="en-US" dirty="0" err="1"/>
              <a:t>Serviciile</a:t>
            </a:r>
            <a:r>
              <a:rPr lang="en-US" dirty="0"/>
              <a:t> Google Play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intrumente</a:t>
            </a:r>
            <a:r>
              <a:rPr lang="en-US" dirty="0"/>
              <a:t> pe care 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incorpora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in </a:t>
            </a:r>
            <a:r>
              <a:rPr lang="en-US" dirty="0" err="1"/>
              <a:t>aplicatiile</a:t>
            </a:r>
            <a:r>
              <a:rPr lang="en-US" dirty="0"/>
              <a:t> </a:t>
            </a:r>
            <a:r>
              <a:rPr lang="en-US" dirty="0" err="1"/>
              <a:t>dezvoltate</a:t>
            </a:r>
            <a:r>
              <a:rPr lang="en-US" dirty="0"/>
              <a:t>. </a:t>
            </a: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mine in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face </a:t>
            </a:r>
            <a:r>
              <a:rPr lang="en-US" dirty="0" err="1"/>
              <a:t>legatura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</a:t>
            </a:r>
            <a:r>
              <a:rPr lang="en-US" dirty="0" err="1"/>
              <a:t>permisiunea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la internet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1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0354-C60C-4F4C-8A24-2D109CF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C39A-2DA0-4F43-8B14-9B7AF8FC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Aplicatia</a:t>
            </a:r>
            <a:r>
              <a:rPr lang="en-US" dirty="0"/>
              <a:t> School Planner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vizualizare</a:t>
            </a:r>
            <a:r>
              <a:rPr lang="en-US" dirty="0"/>
              <a:t> a </a:t>
            </a:r>
            <a:r>
              <a:rPr lang="en-US" dirty="0" err="1"/>
              <a:t>orarului</a:t>
            </a:r>
            <a:r>
              <a:rPr lang="en-US" dirty="0"/>
              <a:t>, a </a:t>
            </a:r>
            <a:r>
              <a:rPr lang="en-US" dirty="0" err="1"/>
              <a:t>cursurilor</a:t>
            </a:r>
            <a:r>
              <a:rPr lang="en-US" dirty="0"/>
              <a:t> din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pe care le au </a:t>
            </a:r>
            <a:r>
              <a:rPr lang="en-US" dirty="0" err="1"/>
              <a:t>elevii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un navigation bar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se </a:t>
            </a:r>
            <a:r>
              <a:rPr lang="en-US" dirty="0" err="1"/>
              <a:t>afle</a:t>
            </a:r>
            <a:r>
              <a:rPr lang="en-US" dirty="0"/>
              <a:t> pe </a:t>
            </a:r>
            <a:r>
              <a:rPr lang="en-US" dirty="0" err="1"/>
              <a:t>fragmente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un </a:t>
            </a:r>
            <a:r>
              <a:rPr lang="en-US" dirty="0" err="1"/>
              <a:t>listview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folosirii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server am </a:t>
            </a:r>
            <a:r>
              <a:rPr lang="en-US" dirty="0" err="1"/>
              <a:t>facut</a:t>
            </a:r>
            <a:r>
              <a:rPr lang="en-US" dirty="0"/>
              <a:t> un mic server care </a:t>
            </a:r>
            <a:r>
              <a:rPr lang="en-US" dirty="0" err="1"/>
              <a:t>actioneaza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modulul</a:t>
            </a:r>
            <a:r>
              <a:rPr lang="en-US" dirty="0"/>
              <a:t> de login in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5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7EE2E85-8909-4868-A1BA-8FE222AED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36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2D32DD-BEA3-4E18-8B1E-BE3510FE8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020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696C41-C4FA-4BE3-9409-5CC843A571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548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98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School Planner</vt:lpstr>
      <vt:lpstr>Introducere</vt:lpstr>
      <vt:lpstr>PowerPoint Presentation</vt:lpstr>
      <vt:lpstr>Tehnologii Folosite</vt:lpstr>
      <vt:lpstr>PowerPoint Presentation</vt:lpstr>
      <vt:lpstr>PowerPoint Presentation</vt:lpstr>
      <vt:lpstr>PowerPoint Presentation</vt:lpstr>
      <vt:lpstr>Planificarea si dezvoltarea aplicatiei</vt:lpstr>
      <vt:lpstr>PowerPoint Presentation</vt:lpstr>
      <vt:lpstr>Concluzie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Planner</dc:title>
  <dc:creator>ANDREI SERBANAT</dc:creator>
  <cp:lastModifiedBy>ANDREI SERBANAT</cp:lastModifiedBy>
  <cp:revision>5</cp:revision>
  <dcterms:created xsi:type="dcterms:W3CDTF">2022-04-13T05:35:41Z</dcterms:created>
  <dcterms:modified xsi:type="dcterms:W3CDTF">2022-04-13T05:46:18Z</dcterms:modified>
</cp:coreProperties>
</file>