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79C2-F4E8-4762-99D7-D6BBC320E1A0}" v="328" dt="2021-12-08T20:43:37.195"/>
    <p1510:client id="{824FA83B-A2DD-4695-AAE1-6FE2BB23FC05}" v="76" dt="2021-12-08T16:55:20.365"/>
    <p1510:client id="{D8F48007-FD94-44D9-9024-E1A435B4F43B}" v="547" dt="2021-12-08T16:52:5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cs typeface="Calibri Light"/>
              </a:rPr>
              <a:t>Formálne</a:t>
            </a:r>
            <a:r>
              <a:rPr lang="en-US" sz="4000" b="1" dirty="0">
                <a:cs typeface="Calibri Light"/>
              </a:rPr>
              <a:t> </a:t>
            </a:r>
            <a:r>
              <a:rPr lang="en-US" sz="4000" b="1" dirty="0" err="1">
                <a:cs typeface="Calibri Light"/>
              </a:rPr>
              <a:t>jazyky</a:t>
            </a:r>
            <a:r>
              <a:rPr lang="en-US" sz="4000" b="1" dirty="0">
                <a:cs typeface="Calibri Light"/>
              </a:rPr>
              <a:t> a </a:t>
            </a:r>
            <a:r>
              <a:rPr lang="en-US" sz="4000" b="1" dirty="0" err="1">
                <a:cs typeface="Calibri Light"/>
              </a:rPr>
              <a:t>prekladače</a:t>
            </a:r>
            <a:br>
              <a:rPr lang="en-US" sz="4000" b="1" dirty="0">
                <a:cs typeface="Calibri Light"/>
              </a:rPr>
            </a:br>
            <a:br>
              <a:rPr lang="en-US" sz="4000" b="1" dirty="0">
                <a:cs typeface="Calibri Light"/>
              </a:rPr>
            </a:br>
            <a:r>
              <a:rPr lang="en-US" sz="3100" dirty="0" err="1">
                <a:cs typeface="Calibri Light"/>
              </a:rPr>
              <a:t>Implementácia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prekladača</a:t>
            </a:r>
            <a:r>
              <a:rPr lang="en-US" sz="3100" dirty="0">
                <a:cs typeface="Calibri Light"/>
              </a:rPr>
              <a:t> </a:t>
            </a:r>
            <a:r>
              <a:rPr lang="en-US" sz="3100" dirty="0" err="1">
                <a:cs typeface="Calibri Light"/>
              </a:rPr>
              <a:t>jazyka</a:t>
            </a:r>
            <a:r>
              <a:rPr lang="en-US" sz="3100" dirty="0">
                <a:cs typeface="Calibri Light"/>
              </a:rPr>
              <a:t> IFJ21.</a:t>
            </a:r>
            <a:br>
              <a:rPr lang="en-US" sz="3100" dirty="0">
                <a:cs typeface="Calibri Light"/>
              </a:rPr>
            </a:br>
            <a:r>
              <a:rPr lang="en-US" sz="3100" dirty="0" err="1">
                <a:cs typeface="Calibri Light"/>
              </a:rPr>
              <a:t>Tím</a:t>
            </a:r>
            <a:r>
              <a:rPr lang="en-US" sz="3100" dirty="0">
                <a:cs typeface="Calibri Light"/>
              </a:rPr>
              <a:t> 082, </a:t>
            </a:r>
            <a:r>
              <a:rPr lang="en-US" sz="3100" dirty="0" err="1">
                <a:cs typeface="Calibri Light"/>
              </a:rPr>
              <a:t>zadanie</a:t>
            </a:r>
            <a:r>
              <a:rPr lang="en-US" sz="3100" dirty="0">
                <a:cs typeface="Calibri Light"/>
              </a:rPr>
              <a:t> č. 2</a:t>
            </a:r>
            <a:r>
              <a:rPr lang="en-US" sz="4000" b="1" dirty="0">
                <a:cs typeface="Calibri Light"/>
              </a:rPr>
              <a:t> </a:t>
            </a:r>
            <a:br>
              <a:rPr lang="en-US" sz="4000" b="1" dirty="0">
                <a:cs typeface="Calibri Light"/>
              </a:rPr>
            </a:br>
            <a:endParaRPr lang="en-US" sz="4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cs typeface="Calibri"/>
              </a:rPr>
              <a:t>Andrei </a:t>
            </a:r>
            <a:r>
              <a:rPr lang="en-US" dirty="0" err="1">
                <a:cs typeface="Calibri"/>
              </a:rPr>
              <a:t>Shchapaniak</a:t>
            </a:r>
            <a:r>
              <a:rPr lang="en-US" dirty="0">
                <a:cs typeface="Calibri"/>
              </a:rPr>
              <a:t>       </a:t>
            </a:r>
          </a:p>
          <a:p>
            <a:pPr algn="just"/>
            <a:r>
              <a:rPr lang="en-US" dirty="0">
                <a:cs typeface="Calibri"/>
              </a:rPr>
              <a:t>Andrej </a:t>
            </a:r>
            <a:r>
              <a:rPr lang="en-US" dirty="0" err="1">
                <a:cs typeface="Calibri"/>
              </a:rPr>
              <a:t>Binovsky</a:t>
            </a:r>
            <a:r>
              <a:rPr lang="en-US" dirty="0">
                <a:cs typeface="Calibri"/>
              </a:rPr>
              <a:t>              </a:t>
            </a:r>
          </a:p>
          <a:p>
            <a:pPr algn="just"/>
            <a:r>
              <a:rPr lang="en-US" dirty="0">
                <a:cs typeface="Calibri"/>
              </a:rPr>
              <a:t>Zdenek Lapes                  </a:t>
            </a:r>
          </a:p>
          <a:p>
            <a:pPr algn="just"/>
            <a:r>
              <a:rPr lang="en-US" dirty="0">
                <a:cs typeface="Calibri"/>
              </a:rPr>
              <a:t>Richard </a:t>
            </a:r>
            <a:r>
              <a:rPr lang="en-US" dirty="0" err="1">
                <a:cs typeface="Calibri"/>
              </a:rPr>
              <a:t>Gajdošík</a:t>
            </a:r>
            <a:r>
              <a:rPr lang="en-US" dirty="0">
                <a:cs typeface="Calibri"/>
              </a:rPr>
              <a:t>           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FB57295-3351-41FF-AD23-424041A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48040"/>
            <a:ext cx="2743200" cy="91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41FBB-4B75-4551-92D0-66BA4F973EAB}"/>
              </a:ext>
            </a:extLst>
          </p:cNvPr>
          <p:cNvSpPr txBox="1"/>
          <p:nvPr/>
        </p:nvSpPr>
        <p:spPr>
          <a:xfrm>
            <a:off x="4334107" y="4789448"/>
            <a:ext cx="2501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(xgajdo33)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26894-6730-498C-92A4-144D1E8165F8}"/>
              </a:ext>
            </a:extLst>
          </p:cNvPr>
          <p:cNvSpPr txBox="1"/>
          <p:nvPr/>
        </p:nvSpPr>
        <p:spPr>
          <a:xfrm>
            <a:off x="4341077" y="39600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(xbinov00)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9868-CD08-4683-94CC-D0055A880F3F}"/>
              </a:ext>
            </a:extLst>
          </p:cNvPr>
          <p:cNvSpPr txBox="1"/>
          <p:nvPr/>
        </p:nvSpPr>
        <p:spPr>
          <a:xfrm>
            <a:off x="4344562" y="436314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(xlapes02)</a:t>
            </a:r>
            <a:endParaRPr lang="en-US" sz="2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E8DC4-4CE9-4FC6-B37D-F5509048F0AE}"/>
              </a:ext>
            </a:extLst>
          </p:cNvPr>
          <p:cNvSpPr txBox="1"/>
          <p:nvPr/>
        </p:nvSpPr>
        <p:spPr>
          <a:xfrm>
            <a:off x="4329461" y="35395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(xshcha00)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E8CE-82F4-4799-AB3B-D0D35F9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Záver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9B5B-3FF2-412B-A122-999D7B32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8C80-925A-47F8-B3CC-652D989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Obsah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D1960-36E0-440E-AE25-AC956AFCEEC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C4762-E9B5-4D44-8F06-3F3D159CA83E}"/>
              </a:ext>
            </a:extLst>
          </p:cNvPr>
          <p:cNvSpPr txBox="1"/>
          <p:nvPr/>
        </p:nvSpPr>
        <p:spPr>
          <a:xfrm>
            <a:off x="834251" y="1447568"/>
            <a:ext cx="39884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Rozdelenie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2. </a:t>
            </a:r>
            <a:r>
              <a:rPr lang="en-US" dirty="0" err="1">
                <a:cs typeface="Calibri"/>
              </a:rPr>
              <a:t>Štruktúra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Lexikálna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4. </a:t>
            </a:r>
            <a:r>
              <a:rPr lang="en-US" dirty="0" err="1">
                <a:cs typeface="Calibri"/>
              </a:rPr>
              <a:t>Syntaktická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analýza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5. </a:t>
            </a:r>
            <a:r>
              <a:rPr lang="en-US" dirty="0" err="1">
                <a:ea typeface="+mn-lt"/>
                <a:cs typeface="+mn-lt"/>
              </a:rPr>
              <a:t>Precedenčná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syntaktická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analýza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6. </a:t>
            </a:r>
            <a:r>
              <a:rPr lang="en-US" dirty="0" err="1">
                <a:cs typeface="Calibri"/>
              </a:rPr>
              <a:t>Tabuľka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symbolov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7. </a:t>
            </a:r>
            <a:r>
              <a:rPr lang="en-US" dirty="0" err="1">
                <a:cs typeface="Calibri"/>
              </a:rPr>
              <a:t>Generovanie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kódu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8. </a:t>
            </a:r>
            <a:r>
              <a:rPr lang="en-US" dirty="0" err="1">
                <a:cs typeface="Calibri"/>
              </a:rPr>
              <a:t>Záver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súhrn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otázky</a:t>
            </a:r>
            <a:endParaRPr lang="en-US" dirty="0">
              <a:cs typeface="Calibri"/>
            </a:endParaRPr>
          </a:p>
        </p:txBody>
      </p:sp>
      <p:pic>
        <p:nvPicPr>
          <p:cNvPr id="3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A455C9C7-6BC3-48CA-97E1-704B0944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210" y="952113"/>
            <a:ext cx="3265823" cy="4351338"/>
          </a:xfr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D8B0293A-97CF-4B59-A86A-A7DEDD42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4768191"/>
            <a:ext cx="10781370" cy="1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15-912D-4F75-AED8-3F985A1F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Rozdelenie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práce</a:t>
            </a:r>
            <a:endParaRPr lang="en-US" dirty="0" err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C8F9B8-B995-4EF9-A38E-B298D807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84" y="1783479"/>
            <a:ext cx="5248275" cy="1647825"/>
          </a:xfrm>
        </p:spPr>
      </p:pic>
    </p:spTree>
    <p:extLst>
      <p:ext uri="{BB962C8B-B14F-4D97-AF65-F5344CB8AC3E}">
        <p14:creationId xmlns:p14="http://schemas.microsoft.com/office/powerpoint/2010/main" val="18264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41EB-856E-4E7E-922D-2A18E4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Lexikálna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26659A5-36D9-4E90-A06B-59E7E853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89" y="2416196"/>
            <a:ext cx="3124200" cy="22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397-345F-4F73-AE0B-5923DE8A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Syntaktická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5B4427-36D1-4382-AC96-2D42B2EE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093" y="2380882"/>
            <a:ext cx="3962400" cy="2571750"/>
          </a:xfrm>
        </p:spPr>
      </p:pic>
    </p:spTree>
    <p:extLst>
      <p:ext uri="{BB962C8B-B14F-4D97-AF65-F5344CB8AC3E}">
        <p14:creationId xmlns:p14="http://schemas.microsoft.com/office/powerpoint/2010/main" val="336026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D89F-3BAC-4785-9D93-3AC76CFA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Precedenčná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syntaktická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analýza</a:t>
            </a:r>
            <a:endParaRPr lang="en-US" dirty="0" err="1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627D19-6904-4F4E-B8C4-F2B4F77B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04837"/>
            <a:ext cx="4257907" cy="25590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9E650-E1FB-476E-8C4F-FF4B4AA2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DD34-C0A6-4599-9BCA-1968BC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Tabuľka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symbolov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5D2FCA-E525-4621-A792-0736D63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663" y="1980998"/>
            <a:ext cx="3743325" cy="3686175"/>
          </a:xfrm>
        </p:spPr>
      </p:pic>
    </p:spTree>
    <p:extLst>
      <p:ext uri="{BB962C8B-B14F-4D97-AF65-F5344CB8AC3E}">
        <p14:creationId xmlns:p14="http://schemas.microsoft.com/office/powerpoint/2010/main" val="37103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E45A-C42E-4692-A857-1227059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Generátor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kódu</a:t>
            </a:r>
            <a:endParaRPr lang="en-US" dirty="0" err="1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D068AC-13DE-4144-9C83-B08105D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028" y="2857480"/>
            <a:ext cx="2929285" cy="2101772"/>
          </a:xfrm>
        </p:spPr>
      </p:pic>
    </p:spTree>
    <p:extLst>
      <p:ext uri="{BB962C8B-B14F-4D97-AF65-F5344CB8AC3E}">
        <p14:creationId xmlns:p14="http://schemas.microsoft.com/office/powerpoint/2010/main" val="354511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5E96-14B7-46C9-BDEA-92D1A37A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Súhrn</a:t>
            </a:r>
            <a:endParaRPr lang="en-US" dirty="0" err="1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CEA0B5-C059-43BC-989E-2D72E65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741" y="1825625"/>
            <a:ext cx="7616518" cy="4351338"/>
          </a:xfrm>
        </p:spPr>
      </p:pic>
    </p:spTree>
    <p:extLst>
      <p:ext uri="{BB962C8B-B14F-4D97-AF65-F5344CB8AC3E}">
        <p14:creationId xmlns:p14="http://schemas.microsoft.com/office/powerpoint/2010/main" val="22544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Formálne jazyky a prekladače  Implementácia prekladača jazyka IFJ21. Tím 082, zadanie č. 2  </vt:lpstr>
      <vt:lpstr>Obsah</vt:lpstr>
      <vt:lpstr>Rozdelenie práce</vt:lpstr>
      <vt:lpstr>Lexikálna analýza</vt:lpstr>
      <vt:lpstr>Syntaktická analýza</vt:lpstr>
      <vt:lpstr>Precedenčná syntaktická analýza</vt:lpstr>
      <vt:lpstr>Tabuľka symbolov</vt:lpstr>
      <vt:lpstr>Generátor kódu</vt:lpstr>
      <vt:lpstr>Súhrn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198</cp:revision>
  <dcterms:created xsi:type="dcterms:W3CDTF">2021-12-08T16:34:48Z</dcterms:created>
  <dcterms:modified xsi:type="dcterms:W3CDTF">2021-12-08T20:45:05Z</dcterms:modified>
</cp:coreProperties>
</file>