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48007-FD94-44D9-9024-E1A435B4F43B}" v="235" dt="2021-12-08T16:46:10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cs typeface="Calibri Light"/>
              </a:rPr>
              <a:t>Formálne</a:t>
            </a:r>
            <a:r>
              <a:rPr lang="en-US" sz="4000" b="1" dirty="0">
                <a:cs typeface="Calibri Light"/>
              </a:rPr>
              <a:t> </a:t>
            </a:r>
            <a:r>
              <a:rPr lang="en-US" sz="4000" b="1" dirty="0" err="1">
                <a:cs typeface="Calibri Light"/>
              </a:rPr>
              <a:t>jazyky</a:t>
            </a:r>
            <a:r>
              <a:rPr lang="en-US" sz="4000" b="1" dirty="0">
                <a:cs typeface="Calibri Light"/>
              </a:rPr>
              <a:t> a </a:t>
            </a:r>
            <a:r>
              <a:rPr lang="en-US" sz="4000" b="1" dirty="0" err="1">
                <a:cs typeface="Calibri Light"/>
              </a:rPr>
              <a:t>prekladače</a:t>
            </a:r>
            <a:br>
              <a:rPr lang="en-US" sz="4000" b="1" dirty="0">
                <a:cs typeface="Calibri Light"/>
              </a:rPr>
            </a:br>
            <a:br>
              <a:rPr lang="en-US" sz="4000" b="1" dirty="0">
                <a:cs typeface="Calibri Light"/>
              </a:rPr>
            </a:br>
            <a:r>
              <a:rPr lang="en-US" sz="3100" dirty="0" err="1">
                <a:cs typeface="Calibri Light"/>
              </a:rPr>
              <a:t>Implementácia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prekladača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jazyka</a:t>
            </a:r>
            <a:r>
              <a:rPr lang="en-US" sz="3100" dirty="0">
                <a:cs typeface="Calibri Light"/>
              </a:rPr>
              <a:t> IFJ21.</a:t>
            </a:r>
            <a:br>
              <a:rPr lang="en-US" sz="3100" dirty="0">
                <a:cs typeface="Calibri Light"/>
              </a:rPr>
            </a:br>
            <a:r>
              <a:rPr lang="en-US" sz="3100" dirty="0" err="1">
                <a:cs typeface="Calibri Light"/>
              </a:rPr>
              <a:t>Tím</a:t>
            </a:r>
            <a:r>
              <a:rPr lang="en-US" sz="3100" dirty="0">
                <a:cs typeface="Calibri Light"/>
              </a:rPr>
              <a:t> 082, </a:t>
            </a:r>
            <a:r>
              <a:rPr lang="en-US" sz="3100" dirty="0" err="1">
                <a:cs typeface="Calibri Light"/>
              </a:rPr>
              <a:t>zadanie</a:t>
            </a:r>
            <a:r>
              <a:rPr lang="en-US" sz="3100" dirty="0">
                <a:cs typeface="Calibri Light"/>
              </a:rPr>
              <a:t> č. 2</a:t>
            </a:r>
            <a:r>
              <a:rPr lang="en-US" sz="4000" b="1" dirty="0">
                <a:cs typeface="Calibri Light"/>
              </a:rPr>
              <a:t> </a:t>
            </a:r>
            <a:br>
              <a:rPr lang="en-US" sz="4000" b="1" dirty="0">
                <a:cs typeface="Calibri Light"/>
              </a:rPr>
            </a:br>
            <a:endParaRPr lang="en-US" sz="4000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9" y="120162"/>
            <a:ext cx="2743200" cy="91196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E511F34-4730-4B6E-AF15-3F13B237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17" y="3507248"/>
            <a:ext cx="4025590" cy="16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Formálne jazyky a prekladače  Implementácia prekladača jazyka IFJ21. Tím 082, zadanie č. 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</cp:revision>
  <dcterms:created xsi:type="dcterms:W3CDTF">2021-12-08T16:34:48Z</dcterms:created>
  <dcterms:modified xsi:type="dcterms:W3CDTF">2021-12-08T16:46:22Z</dcterms:modified>
</cp:coreProperties>
</file>