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328" dt="2021-12-08T20:43:37.195"/>
    <p1510:client id="{824FA83B-A2DD-4695-AAE1-6FE2BB23FC05}" v="76" dt="2021-12-08T16:55:20.365"/>
    <p1510:client id="{8657D687-9996-4D6E-BB7C-3F2CA8C71D43}" v="853" dt="2021-12-09T20:07:38.002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latin typeface="Tahoma"/>
                <a:ea typeface="Cambria"/>
                <a:cs typeface="Calibri Light"/>
              </a:rPr>
              <a:t>Formálne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jazyky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a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prekladače</a:t>
            </a:r>
            <a:br>
              <a:rPr lang="en-US" sz="4000" b="1" dirty="0">
                <a:latin typeface="Tahoma"/>
                <a:cs typeface="Calibri Light"/>
              </a:rPr>
            </a:br>
            <a:br>
              <a:rPr lang="en-US" sz="4000" b="1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Implementácia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prekladača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jazyka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IFJ21.</a:t>
            </a:r>
            <a:br>
              <a:rPr lang="en-US" sz="3100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Tím</a:t>
            </a:r>
            <a:r>
              <a:rPr lang="en-US" sz="3100" dirty="0">
                <a:latin typeface="Tahoma"/>
                <a:ea typeface="Cambria"/>
                <a:cs typeface="Calibri Light"/>
              </a:rPr>
              <a:t> 082,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zadanie</a:t>
            </a:r>
            <a:r>
              <a:rPr lang="en-US" sz="3100" dirty="0">
                <a:latin typeface="Tahoma"/>
                <a:ea typeface="Cambria"/>
                <a:cs typeface="Calibri Light"/>
              </a:rPr>
              <a:t> č. 2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br>
              <a:rPr lang="en-US" sz="4000" b="1" dirty="0">
                <a:latin typeface="Franklin Gothic Medium"/>
                <a:cs typeface="Calibri Light"/>
              </a:rPr>
            </a:br>
            <a:endParaRPr lang="en-US" sz="4000" b="1">
              <a:latin typeface="Franklin Gothic Medium"/>
              <a:ea typeface="Cambri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Andrei </a:t>
            </a:r>
            <a:r>
              <a:rPr lang="en-US" dirty="0" err="1">
                <a:latin typeface="Tahoma"/>
                <a:ea typeface="Tahoma"/>
                <a:cs typeface="Calibri"/>
              </a:rPr>
              <a:t>Shchapaniak</a:t>
            </a:r>
            <a:r>
              <a:rPr lang="en-US" dirty="0">
                <a:latin typeface="Tahoma"/>
                <a:ea typeface="Tahoma"/>
                <a:cs typeface="Calibri"/>
              </a:rPr>
              <a:t>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Andrej </a:t>
            </a:r>
            <a:r>
              <a:rPr lang="en-US" dirty="0" err="1">
                <a:latin typeface="Tahoma"/>
                <a:ea typeface="Tahoma"/>
                <a:cs typeface="Calibri"/>
              </a:rPr>
              <a:t>Bínovský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Zdeněk </a:t>
            </a:r>
            <a:r>
              <a:rPr lang="en-US" dirty="0" err="1">
                <a:latin typeface="Tahoma"/>
                <a:ea typeface="Tahoma"/>
                <a:cs typeface="Calibri"/>
              </a:rPr>
              <a:t>Lapeš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Richard </a:t>
            </a:r>
            <a:r>
              <a:rPr lang="en-US" dirty="0" err="1">
                <a:latin typeface="Tahoma"/>
                <a:ea typeface="Tahoma"/>
                <a:cs typeface="Calibri"/>
              </a:rPr>
              <a:t>Gajdošík</a:t>
            </a:r>
            <a:r>
              <a:rPr lang="en-US" dirty="0">
                <a:cs typeface="Calibri"/>
              </a:rPr>
              <a:t>          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8040"/>
            <a:ext cx="2743200" cy="91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41FBB-4B75-4551-92D0-66BA4F973EAB}"/>
              </a:ext>
            </a:extLst>
          </p:cNvPr>
          <p:cNvSpPr txBox="1"/>
          <p:nvPr/>
        </p:nvSpPr>
        <p:spPr>
          <a:xfrm>
            <a:off x="4334107" y="4789448"/>
            <a:ext cx="2501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ahoma"/>
                <a:ea typeface="+mn-lt"/>
                <a:cs typeface="+mn-lt"/>
              </a:rPr>
              <a:t>(xgajdo33)</a:t>
            </a:r>
            <a:endParaRPr lang="en-US">
              <a:latin typeface="Tahoma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26894-6730-498C-92A4-144D1E8165F8}"/>
              </a:ext>
            </a:extLst>
          </p:cNvPr>
          <p:cNvSpPr txBox="1"/>
          <p:nvPr/>
        </p:nvSpPr>
        <p:spPr>
          <a:xfrm>
            <a:off x="4341077" y="39600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(xbinov00)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9868-CD08-4683-94CC-D0055A880F3F}"/>
              </a:ext>
            </a:extLst>
          </p:cNvPr>
          <p:cNvSpPr txBox="1"/>
          <p:nvPr/>
        </p:nvSpPr>
        <p:spPr>
          <a:xfrm>
            <a:off x="4344562" y="43631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(xlapes02)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8DC4-4CE9-4FC6-B37D-F5509048F0AE}"/>
              </a:ext>
            </a:extLst>
          </p:cNvPr>
          <p:cNvSpPr txBox="1"/>
          <p:nvPr/>
        </p:nvSpPr>
        <p:spPr>
          <a:xfrm>
            <a:off x="4329461" y="35395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(xshcha00)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Obsah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1507646" y="1660219"/>
            <a:ext cx="4307394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Lexikálna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Syntaktická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Precedenčná</a:t>
            </a:r>
            <a:r>
              <a:rPr lang="en-US" sz="2000" dirty="0">
                <a:latin typeface="Tahoma"/>
                <a:ea typeface="+mn-lt"/>
                <a:cs typeface="+mn-lt"/>
              </a:rPr>
              <a:t> </a:t>
            </a:r>
            <a:r>
              <a:rPr lang="en-US" sz="2000" dirty="0" err="1">
                <a:latin typeface="Tahoma"/>
                <a:ea typeface="+mn-lt"/>
                <a:cs typeface="+mn-lt"/>
              </a:rPr>
              <a:t>syntaktická</a:t>
            </a:r>
            <a:r>
              <a:rPr lang="en-US" sz="2000" dirty="0">
                <a:latin typeface="Tahoma"/>
                <a:ea typeface="+mn-lt"/>
                <a:cs typeface="+mn-lt"/>
              </a:rPr>
              <a:t> </a:t>
            </a:r>
            <a:r>
              <a:rPr lang="en-US" sz="2000" dirty="0" err="1">
                <a:latin typeface="Tahoma"/>
                <a:ea typeface="+mn-lt"/>
                <a:cs typeface="+mn-lt"/>
              </a:rPr>
              <a:t>analýza</a:t>
            </a: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latin typeface="Tahoma"/>
                <a:ea typeface="Tahoma"/>
                <a:cs typeface="+mn-lt"/>
              </a:rPr>
              <a:t>Sémantické</a:t>
            </a:r>
            <a:r>
              <a:rPr lang="en-US" sz="2000" dirty="0">
                <a:latin typeface="Tahoma"/>
                <a:ea typeface="Tahoma"/>
                <a:cs typeface="+mn-lt"/>
              </a:rPr>
              <a:t> </a:t>
            </a:r>
            <a:r>
              <a:rPr lang="en-US" sz="2000" dirty="0" err="1">
                <a:latin typeface="Tahoma"/>
                <a:ea typeface="Tahoma"/>
                <a:cs typeface="+mn-lt"/>
              </a:rPr>
              <a:t>akcie</a:t>
            </a:r>
            <a:endParaRPr lang="en-US" sz="2000" dirty="0" err="1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Generovanie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kódu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Záver</a:t>
            </a: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Lexikálna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2C29F-BB72-434A-8293-4AF1A2C6D112}"/>
              </a:ext>
            </a:extLst>
          </p:cNvPr>
          <p:cNvSpPr txBox="1"/>
          <p:nvPr/>
        </p:nvSpPr>
        <p:spPr>
          <a:xfrm>
            <a:off x="842048" y="2039875"/>
            <a:ext cx="5795176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Deterministický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konečný</a:t>
            </a:r>
            <a:r>
              <a:rPr lang="en-GB" sz="2400" dirty="0">
                <a:latin typeface="Tahoma"/>
                <a:ea typeface="Tahoma"/>
                <a:cs typeface="Tahoma"/>
              </a:rPr>
              <a:t> automat</a:t>
            </a:r>
            <a:endParaRPr lang="en-US" sz="2400"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Ukladanie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zistených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atribútov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tokenov</a:t>
            </a:r>
            <a:endParaRPr lang="en-GB" sz="2400" dirty="0">
              <a:latin typeface="Tahoma"/>
              <a:ea typeface="Tahoma"/>
              <a:cs typeface="Tahoma"/>
            </a:endParaRPr>
          </a:p>
        </p:txBody>
      </p:sp>
      <p:pic>
        <p:nvPicPr>
          <p:cNvPr id="1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0E1F2D-70A5-4984-951F-2A59888A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99" y="2601064"/>
            <a:ext cx="3144048" cy="2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E830-1DCE-3E4C-B9FC-102485C9DC26}"/>
              </a:ext>
            </a:extLst>
          </p:cNvPr>
          <p:cNvSpPr txBox="1"/>
          <p:nvPr/>
        </p:nvSpPr>
        <p:spPr>
          <a:xfrm>
            <a:off x="841255" y="2038614"/>
            <a:ext cx="5824351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Hlavný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modul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prekladača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zhora</a:t>
            </a:r>
            <a:r>
              <a:rPr lang="en-GB" sz="2400" dirty="0">
                <a:latin typeface="Tahoma"/>
                <a:ea typeface="Tahoma"/>
                <a:cs typeface="Tahoma"/>
              </a:rPr>
              <a:t> dole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rekurzívny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zostup</a:t>
            </a:r>
            <a:endParaRPr lang="en-GB" sz="2400" dirty="0">
              <a:latin typeface="Calibri" panose="020F0502020204030204"/>
              <a:ea typeface="Tahoma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9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BCB50A-739F-41E7-82B4-497FAC9B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07" y="2666809"/>
            <a:ext cx="3890383" cy="2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89F-3BAC-4785-9D93-3AC76CFA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Precedenčná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627D19-6904-4F4E-B8C4-F2B4F77B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72" y="2655890"/>
            <a:ext cx="4251726" cy="255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70F11-48A4-45C9-93F5-E24085279D65}"/>
              </a:ext>
            </a:extLst>
          </p:cNvPr>
          <p:cNvSpPr txBox="1"/>
          <p:nvPr/>
        </p:nvSpPr>
        <p:spPr>
          <a:xfrm>
            <a:off x="841255" y="2038614"/>
            <a:ext cx="6310125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>
                <a:latin typeface="Tahoma"/>
                <a:ea typeface="Tahoma"/>
                <a:cs typeface="Tahoma"/>
              </a:rPr>
              <a:t>Modul </a:t>
            </a:r>
            <a:r>
              <a:rPr lang="en-SK" sz="2400" dirty="0" err="1">
                <a:latin typeface="Tahoma"/>
                <a:ea typeface="Tahoma"/>
                <a:cs typeface="Tahoma"/>
              </a:rPr>
              <a:t>na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spracovanie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výrazov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zdola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hore</a:t>
            </a:r>
            <a:r>
              <a:rPr lang="en-GB" sz="2400" dirty="0">
                <a:latin typeface="Tahoma"/>
                <a:ea typeface="Tahoma"/>
                <a:cs typeface="Tahoma"/>
              </a:rPr>
              <a:t>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precedenčná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tabuľka</a:t>
            </a: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57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D34-C0A6-4599-9BCA-1968BC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Sémantické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akcie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5D2FCA-E525-4621-A792-0736D63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487" y="2039059"/>
            <a:ext cx="3743325" cy="3676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4EB0-DF42-46C4-9D6F-6A8F01D789CC}"/>
              </a:ext>
            </a:extLst>
          </p:cNvPr>
          <p:cNvSpPr txBox="1"/>
          <p:nvPr/>
        </p:nvSpPr>
        <p:spPr>
          <a:xfrm>
            <a:off x="841255" y="2038614"/>
            <a:ext cx="522739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Tabuľka</a:t>
            </a:r>
            <a:r>
              <a:rPr lang="en-SK" sz="2400" dirty="0">
                <a:latin typeface="Tahoma"/>
                <a:ea typeface="Tahoma"/>
                <a:cs typeface="Tahoma"/>
              </a:rPr>
              <a:t> s </a:t>
            </a:r>
            <a:r>
              <a:rPr lang="en-SK" sz="2400" dirty="0" err="1">
                <a:latin typeface="Tahoma"/>
                <a:ea typeface="Tahoma"/>
                <a:cs typeface="Tahoma"/>
              </a:rPr>
              <a:t>rozptýlenými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položkami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endParaRPr lang="en-GB" sz="24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1033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5A-C42E-4692-A857-1227059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Generovanie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kódu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D068AC-13DE-4144-9C83-B08105D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177" y="2601210"/>
            <a:ext cx="3354913" cy="2437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FCE2B-4974-47A8-877B-4C2923FFDD5A}"/>
              </a:ext>
            </a:extLst>
          </p:cNvPr>
          <p:cNvSpPr txBox="1"/>
          <p:nvPr/>
        </p:nvSpPr>
        <p:spPr>
          <a:xfrm>
            <a:off x="841255" y="2038614"/>
            <a:ext cx="3818802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Implementácia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Deklarácie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premenných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Funkcie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Výrazy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Podmienky</a:t>
            </a:r>
            <a:r>
              <a:rPr lang="en-GB" sz="2400" dirty="0">
                <a:latin typeface="Tahoma"/>
                <a:ea typeface="Tahoma"/>
                <a:cs typeface="Tahoma"/>
              </a:rPr>
              <a:t> a </a:t>
            </a:r>
            <a:r>
              <a:rPr lang="en-GB" sz="2400" dirty="0" err="1">
                <a:latin typeface="Tahoma"/>
                <a:ea typeface="Tahoma"/>
                <a:cs typeface="Tahoma"/>
              </a:rPr>
              <a:t>cykly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511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E96-14B7-46C9-BDEA-92D1A37A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Tahoma"/>
              </a:rPr>
              <a:t>Záver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CEA0B5-C059-43BC-989E-2D72E65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620" y="577385"/>
            <a:ext cx="9971835" cy="5698777"/>
          </a:xfrm>
        </p:spPr>
      </p:pic>
    </p:spTree>
    <p:extLst>
      <p:ext uri="{BB962C8B-B14F-4D97-AF65-F5344CB8AC3E}">
        <p14:creationId xmlns:p14="http://schemas.microsoft.com/office/powerpoint/2010/main" val="22544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Formálne jazyky a prekladače  Implementácia prekladača jazyka IFJ21. Tím 082, zadanie č. 2  </vt:lpstr>
      <vt:lpstr>Obsah</vt:lpstr>
      <vt:lpstr>Lexikálna analýza</vt:lpstr>
      <vt:lpstr>Syntaktická analýza</vt:lpstr>
      <vt:lpstr>Precedenčná syntaktická analýza</vt:lpstr>
      <vt:lpstr>Sémantické akcie</vt:lpstr>
      <vt:lpstr>Generovanie kódu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Bínovský Andrej (230712)</cp:lastModifiedBy>
  <cp:revision>434</cp:revision>
  <dcterms:created xsi:type="dcterms:W3CDTF">2021-12-08T16:34:48Z</dcterms:created>
  <dcterms:modified xsi:type="dcterms:W3CDTF">2021-12-09T20:07:54Z</dcterms:modified>
</cp:coreProperties>
</file>