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51" dt="2021-12-08T18:58:44.694"/>
    <p1510:client id="{824FA83B-A2DD-4695-AAE1-6FE2BB23FC05}" v="76" dt="2021-12-08T16:55:20.365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cs typeface="Calibri Light"/>
              </a:rPr>
              <a:t>Formálne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jazyky</a:t>
            </a:r>
            <a:r>
              <a:rPr lang="en-US" sz="4000" b="1" dirty="0">
                <a:cs typeface="Calibri Light"/>
              </a:rPr>
              <a:t> a </a:t>
            </a:r>
            <a:r>
              <a:rPr lang="en-US" sz="4000" b="1" dirty="0" err="1">
                <a:cs typeface="Calibri Light"/>
              </a:rPr>
              <a:t>prekladače</a:t>
            </a:r>
            <a:br>
              <a:rPr lang="en-US" sz="4000" b="1" dirty="0">
                <a:cs typeface="Calibri Light"/>
              </a:rPr>
            </a:br>
            <a:br>
              <a:rPr lang="en-US" sz="4000" b="1" dirty="0">
                <a:cs typeface="Calibri Light"/>
              </a:rPr>
            </a:br>
            <a:r>
              <a:rPr lang="en-US" sz="3100" dirty="0" err="1">
                <a:cs typeface="Calibri Light"/>
              </a:rPr>
              <a:t>Implementácia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prekladača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jazyka</a:t>
            </a:r>
            <a:r>
              <a:rPr lang="en-US" sz="3100" dirty="0">
                <a:cs typeface="Calibri Light"/>
              </a:rPr>
              <a:t> IFJ21.</a:t>
            </a:r>
            <a:br>
              <a:rPr lang="en-US" sz="3100" dirty="0">
                <a:cs typeface="Calibri Light"/>
              </a:rPr>
            </a:br>
            <a:r>
              <a:rPr lang="en-US" sz="3100" dirty="0" err="1">
                <a:cs typeface="Calibri Light"/>
              </a:rPr>
              <a:t>Tím</a:t>
            </a:r>
            <a:r>
              <a:rPr lang="en-US" sz="3100" dirty="0">
                <a:cs typeface="Calibri Light"/>
              </a:rPr>
              <a:t> 082, </a:t>
            </a:r>
            <a:r>
              <a:rPr lang="en-US" sz="3100" dirty="0" err="1">
                <a:cs typeface="Calibri Light"/>
              </a:rPr>
              <a:t>zadanie</a:t>
            </a:r>
            <a:r>
              <a:rPr lang="en-US" sz="3100" dirty="0">
                <a:cs typeface="Calibri Light"/>
              </a:rPr>
              <a:t> č. 2</a:t>
            </a:r>
            <a:r>
              <a:rPr lang="en-US" sz="4000" b="1" dirty="0">
                <a:cs typeface="Calibri Light"/>
              </a:rPr>
              <a:t> </a:t>
            </a:r>
            <a:br>
              <a:rPr lang="en-US" sz="4000" b="1" dirty="0">
                <a:cs typeface="Calibri Light"/>
              </a:rPr>
            </a:br>
            <a:endParaRPr lang="en-US" sz="4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120162"/>
            <a:ext cx="2743200" cy="91196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E511F34-4730-4B6E-AF15-3F13B237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17" y="3507248"/>
            <a:ext cx="4025590" cy="16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Obsah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D1960-36E0-440E-AE25-AC956AFCEEC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834251" y="1447568"/>
            <a:ext cx="398841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2. </a:t>
            </a:r>
            <a:r>
              <a:rPr lang="en-US" dirty="0" err="1">
                <a:cs typeface="Calibri"/>
              </a:rPr>
              <a:t>Štruktúra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Lexikálna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4. </a:t>
            </a:r>
            <a:r>
              <a:rPr lang="en-US" dirty="0" err="1">
                <a:cs typeface="Calibri"/>
              </a:rPr>
              <a:t>Syntaktická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</a:t>
            </a:r>
            <a:r>
              <a:rPr lang="en-US" dirty="0" err="1">
                <a:ea typeface="+mn-lt"/>
                <a:cs typeface="+mn-lt"/>
              </a:rPr>
              <a:t>Precedenčná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syntaktická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analýza</a:t>
            </a: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Tabulka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symbolov</a:t>
            </a:r>
          </a:p>
          <a:p>
            <a:r>
              <a:rPr lang="en-US" dirty="0">
                <a:cs typeface="Calibri"/>
              </a:rPr>
              <a:t>7. </a:t>
            </a:r>
            <a:r>
              <a:rPr lang="en-US" dirty="0" err="1">
                <a:cs typeface="Calibri"/>
              </a:rPr>
              <a:t>Generovanie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kódu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8. </a:t>
            </a:r>
            <a:r>
              <a:rPr lang="en-US" dirty="0" err="1">
                <a:cs typeface="Calibri"/>
              </a:rPr>
              <a:t>Preklad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</a:t>
            </a:r>
            <a:r>
              <a:rPr lang="en-US" dirty="0">
                <a:cs typeface="Calibri"/>
              </a:rPr>
              <a:t> ??</a:t>
            </a:r>
          </a:p>
          <a:p>
            <a:r>
              <a:rPr lang="en-US" dirty="0">
                <a:cs typeface="Calibri"/>
              </a:rPr>
              <a:t>9. </a:t>
            </a:r>
            <a:r>
              <a:rPr lang="en-US" dirty="0" err="1">
                <a:cs typeface="Calibri"/>
              </a:rPr>
              <a:t>Skripty</a:t>
            </a:r>
            <a:r>
              <a:rPr lang="en-US" dirty="0">
                <a:cs typeface="Calibri"/>
              </a:rPr>
              <a:t> ??</a:t>
            </a:r>
          </a:p>
          <a:p>
            <a:r>
              <a:rPr lang="en-US" dirty="0">
                <a:cs typeface="Calibri"/>
              </a:rPr>
              <a:t>10. </a:t>
            </a:r>
            <a:r>
              <a:rPr lang="en-US" dirty="0" err="1">
                <a:cs typeface="Calibri"/>
              </a:rPr>
              <a:t>Práca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tíme</a:t>
            </a:r>
            <a:r>
              <a:rPr lang="en-US" dirty="0">
                <a:cs typeface="Calibri"/>
              </a:rPr>
              <a:t> ??</a:t>
            </a:r>
          </a:p>
          <a:p>
            <a:r>
              <a:rPr lang="en-US" dirty="0">
                <a:cs typeface="Calibri"/>
              </a:rPr>
              <a:t>11. </a:t>
            </a:r>
            <a:r>
              <a:rPr lang="en-US" dirty="0" err="1">
                <a:cs typeface="Calibri"/>
              </a:rPr>
              <a:t>Záver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súhrn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otázky</a:t>
            </a:r>
          </a:p>
        </p:txBody>
      </p:sp>
      <p:pic>
        <p:nvPicPr>
          <p:cNvPr id="3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A455C9C7-6BC3-48CA-97E1-704B0944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210" y="952113"/>
            <a:ext cx="3265823" cy="4351338"/>
          </a:xfrm>
        </p:spPr>
      </p:pic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15-912D-4F75-AED8-3F985A1F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Rozdelenie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práce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C8F9B8-B995-4EF9-A38E-B298D807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84" y="1783479"/>
            <a:ext cx="5248275" cy="1647825"/>
          </a:xfrm>
        </p:spPr>
      </p:pic>
    </p:spTree>
    <p:extLst>
      <p:ext uri="{BB962C8B-B14F-4D97-AF65-F5344CB8AC3E}">
        <p14:creationId xmlns:p14="http://schemas.microsoft.com/office/powerpoint/2010/main" val="18264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Lexikálna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7F9890A-7F06-4060-9DAD-C8569DF3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75" y="2526683"/>
            <a:ext cx="3477321" cy="25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Syntaktická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BB6E90B-1666-4952-B003-C592D8C1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678" y="2380882"/>
            <a:ext cx="3962400" cy="2571750"/>
          </a:xfr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Formálne jazyky a prekladače  Implementácia prekladača jazyka IFJ21. Tím 082, zadanie č. 2  </vt:lpstr>
      <vt:lpstr>Obsah</vt:lpstr>
      <vt:lpstr>Rozdelenie práce</vt:lpstr>
      <vt:lpstr>Lexikálna analýza</vt:lpstr>
      <vt:lpstr>Syntaktická analýza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2021-12-08T16:34:48Z</dcterms:created>
  <dcterms:modified xsi:type="dcterms:W3CDTF">2021-12-08T19:00:01Z</dcterms:modified>
</cp:coreProperties>
</file>