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97"/>
  </p:notesMasterIdLst>
  <p:handoutMasterIdLst>
    <p:handoutMasterId r:id="rId98"/>
  </p:handoutMasterIdLst>
  <p:sldIdLst>
    <p:sldId id="334" r:id="rId5"/>
    <p:sldId id="338" r:id="rId6"/>
    <p:sldId id="286" r:id="rId7"/>
    <p:sldId id="434" r:id="rId8"/>
    <p:sldId id="439" r:id="rId9"/>
    <p:sldId id="542" r:id="rId10"/>
    <p:sldId id="440" r:id="rId11"/>
    <p:sldId id="441" r:id="rId12"/>
    <p:sldId id="442" r:id="rId13"/>
    <p:sldId id="443" r:id="rId14"/>
    <p:sldId id="446" r:id="rId15"/>
    <p:sldId id="447" r:id="rId16"/>
    <p:sldId id="454" r:id="rId17"/>
    <p:sldId id="455" r:id="rId18"/>
    <p:sldId id="444" r:id="rId19"/>
    <p:sldId id="456" r:id="rId20"/>
    <p:sldId id="445" r:id="rId21"/>
    <p:sldId id="453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524" r:id="rId30"/>
    <p:sldId id="544" r:id="rId31"/>
    <p:sldId id="548" r:id="rId32"/>
    <p:sldId id="549" r:id="rId33"/>
    <p:sldId id="475" r:id="rId34"/>
    <p:sldId id="535" r:id="rId35"/>
    <p:sldId id="469" r:id="rId36"/>
    <p:sldId id="545" r:id="rId37"/>
    <p:sldId id="546" r:id="rId38"/>
    <p:sldId id="547" r:id="rId39"/>
    <p:sldId id="473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491" r:id="rId54"/>
    <p:sldId id="490" r:id="rId55"/>
    <p:sldId id="492" r:id="rId56"/>
    <p:sldId id="493" r:id="rId57"/>
    <p:sldId id="494" r:id="rId58"/>
    <p:sldId id="495" r:id="rId59"/>
    <p:sldId id="496" r:id="rId60"/>
    <p:sldId id="497" r:id="rId61"/>
    <p:sldId id="498" r:id="rId62"/>
    <p:sldId id="499" r:id="rId63"/>
    <p:sldId id="536" r:id="rId64"/>
    <p:sldId id="537" r:id="rId65"/>
    <p:sldId id="500" r:id="rId66"/>
    <p:sldId id="550" r:id="rId67"/>
    <p:sldId id="502" r:id="rId68"/>
    <p:sldId id="501" r:id="rId69"/>
    <p:sldId id="503" r:id="rId70"/>
    <p:sldId id="541" r:id="rId71"/>
    <p:sldId id="538" r:id="rId72"/>
    <p:sldId id="504" r:id="rId73"/>
    <p:sldId id="551" r:id="rId74"/>
    <p:sldId id="505" r:id="rId75"/>
    <p:sldId id="507" r:id="rId76"/>
    <p:sldId id="506" r:id="rId77"/>
    <p:sldId id="509" r:id="rId78"/>
    <p:sldId id="539" r:id="rId79"/>
    <p:sldId id="510" r:id="rId80"/>
    <p:sldId id="552" r:id="rId81"/>
    <p:sldId id="527" r:id="rId82"/>
    <p:sldId id="526" r:id="rId83"/>
    <p:sldId id="529" r:id="rId84"/>
    <p:sldId id="528" r:id="rId85"/>
    <p:sldId id="525" r:id="rId86"/>
    <p:sldId id="512" r:id="rId87"/>
    <p:sldId id="516" r:id="rId88"/>
    <p:sldId id="514" r:id="rId89"/>
    <p:sldId id="540" r:id="rId90"/>
    <p:sldId id="523" r:id="rId91"/>
    <p:sldId id="533" r:id="rId92"/>
    <p:sldId id="553" r:id="rId93"/>
    <p:sldId id="530" r:id="rId94"/>
    <p:sldId id="532" r:id="rId95"/>
    <p:sldId id="534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154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3BCE-7FA7-45AA-8C39-C8100E1C022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AB071-696A-4CF1-AC73-825FCB1C04E6}">
      <dgm:prSet phldrT="[Text]"/>
      <dgm:spPr/>
      <dgm:t>
        <a:bodyPr/>
        <a:lstStyle/>
        <a:p>
          <a:r>
            <a:rPr lang="en-US" dirty="0" smtClean="0"/>
            <a:t>ASP</a:t>
          </a:r>
          <a:endParaRPr lang="en-US" dirty="0"/>
        </a:p>
      </dgm:t>
    </dgm:pt>
    <dgm:pt modelId="{0560B1E3-71F4-4E17-AB7D-7C034035780F}" type="parTrans" cxnId="{D5A452B1-AB58-4607-956A-347BF4C8BE9A}">
      <dgm:prSet/>
      <dgm:spPr/>
      <dgm:t>
        <a:bodyPr/>
        <a:lstStyle/>
        <a:p>
          <a:endParaRPr lang="en-US"/>
        </a:p>
      </dgm:t>
    </dgm:pt>
    <dgm:pt modelId="{08F3E16B-83E6-4855-80C6-06085BB69B30}" type="sibTrans" cxnId="{D5A452B1-AB58-4607-956A-347BF4C8BE9A}">
      <dgm:prSet/>
      <dgm:spPr/>
      <dgm:t>
        <a:bodyPr/>
        <a:lstStyle/>
        <a:p>
          <a:endParaRPr lang="en-US"/>
        </a:p>
      </dgm:t>
    </dgm:pt>
    <dgm:pt modelId="{898E0538-D0FD-433C-AF97-CA2B9539BAB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63546E04-6129-47E4-86A3-5B4A9DD0E77A}" type="parTrans" cxnId="{4BBBFEA8-A777-4ACC-8586-D4300F1CBE26}">
      <dgm:prSet/>
      <dgm:spPr/>
      <dgm:t>
        <a:bodyPr/>
        <a:lstStyle/>
        <a:p>
          <a:endParaRPr lang="en-US"/>
        </a:p>
      </dgm:t>
    </dgm:pt>
    <dgm:pt modelId="{0D6527CB-D77E-4D9C-B164-1B5BE4180EA7}" type="sibTrans" cxnId="{4BBBFEA8-A777-4ACC-8586-D4300F1CBE26}">
      <dgm:prSet/>
      <dgm:spPr/>
      <dgm:t>
        <a:bodyPr/>
        <a:lstStyle/>
        <a:p>
          <a:endParaRPr lang="en-US"/>
        </a:p>
      </dgm:t>
    </dgm:pt>
    <dgm:pt modelId="{4117F207-B508-4BA6-BE27-74E92882CF37}">
      <dgm:prSet phldrT="[Text]"/>
      <dgm:spPr/>
      <dgm:t>
        <a:bodyPr/>
        <a:lstStyle/>
        <a:p>
          <a:r>
            <a:rPr lang="en-US" dirty="0" smtClean="0"/>
            <a:t>ASP.NET CORE</a:t>
          </a:r>
          <a:endParaRPr lang="en-US" dirty="0"/>
        </a:p>
      </dgm:t>
    </dgm:pt>
    <dgm:pt modelId="{25C5BA30-D973-4014-8BE1-6E4E4404A49A}" type="parTrans" cxnId="{D2A01CCE-A1C8-4302-B806-8DA2BD0AF745}">
      <dgm:prSet/>
      <dgm:spPr/>
      <dgm:t>
        <a:bodyPr/>
        <a:lstStyle/>
        <a:p>
          <a:endParaRPr lang="en-US"/>
        </a:p>
      </dgm:t>
    </dgm:pt>
    <dgm:pt modelId="{5AFAC068-FD13-41AF-A715-7C5ECC364B90}" type="sibTrans" cxnId="{D2A01CCE-A1C8-4302-B806-8DA2BD0AF745}">
      <dgm:prSet/>
      <dgm:spPr/>
      <dgm:t>
        <a:bodyPr/>
        <a:lstStyle/>
        <a:p>
          <a:endParaRPr lang="en-US"/>
        </a:p>
      </dgm:t>
    </dgm:pt>
    <dgm:pt modelId="{187F56E9-39F2-427C-A63E-CB5EABAA576F}" type="pres">
      <dgm:prSet presAssocID="{93463BCE-7FA7-45AA-8C39-C8100E1C022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1095C2-7EB4-4418-A6F2-2D930C57CBD1}" type="pres">
      <dgm:prSet presAssocID="{9C5AB071-696A-4CF1-AC73-825FCB1C04E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3E90-C40C-41E9-9D17-02DF85328D6B}" type="pres">
      <dgm:prSet presAssocID="{898E0538-D0FD-433C-AF97-CA2B9539BAB8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BF5D-D10D-4CD1-9007-0643D1075D02}" type="pres">
      <dgm:prSet presAssocID="{4117F207-B508-4BA6-BE27-74E92882CF3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18941-742A-4E1A-847C-E0F91BF1F660}" type="presOf" srcId="{93463BCE-7FA7-45AA-8C39-C8100E1C0220}" destId="{187F56E9-39F2-427C-A63E-CB5EABAA576F}" srcOrd="0" destOrd="0" presId="urn:microsoft.com/office/officeart/2009/3/layout/IncreasingArrowsProcess"/>
    <dgm:cxn modelId="{D2A01CCE-A1C8-4302-B806-8DA2BD0AF745}" srcId="{93463BCE-7FA7-45AA-8C39-C8100E1C0220}" destId="{4117F207-B508-4BA6-BE27-74E92882CF37}" srcOrd="2" destOrd="0" parTransId="{25C5BA30-D973-4014-8BE1-6E4E4404A49A}" sibTransId="{5AFAC068-FD13-41AF-A715-7C5ECC364B90}"/>
    <dgm:cxn modelId="{4BBBFEA8-A777-4ACC-8586-D4300F1CBE26}" srcId="{93463BCE-7FA7-45AA-8C39-C8100E1C0220}" destId="{898E0538-D0FD-433C-AF97-CA2B9539BAB8}" srcOrd="1" destOrd="0" parTransId="{63546E04-6129-47E4-86A3-5B4A9DD0E77A}" sibTransId="{0D6527CB-D77E-4D9C-B164-1B5BE4180EA7}"/>
    <dgm:cxn modelId="{D5A452B1-AB58-4607-956A-347BF4C8BE9A}" srcId="{93463BCE-7FA7-45AA-8C39-C8100E1C0220}" destId="{9C5AB071-696A-4CF1-AC73-825FCB1C04E6}" srcOrd="0" destOrd="0" parTransId="{0560B1E3-71F4-4E17-AB7D-7C034035780F}" sibTransId="{08F3E16B-83E6-4855-80C6-06085BB69B30}"/>
    <dgm:cxn modelId="{BF4C06CC-BE9C-4931-86B3-F19E6D2AAC9F}" type="presOf" srcId="{898E0538-D0FD-433C-AF97-CA2B9539BAB8}" destId="{7FBF3E90-C40C-41E9-9D17-02DF85328D6B}" srcOrd="0" destOrd="0" presId="urn:microsoft.com/office/officeart/2009/3/layout/IncreasingArrowsProcess"/>
    <dgm:cxn modelId="{9846A297-6F04-4351-BF3C-7F33D7642722}" type="presOf" srcId="{9C5AB071-696A-4CF1-AC73-825FCB1C04E6}" destId="{291095C2-7EB4-4418-A6F2-2D930C57CBD1}" srcOrd="0" destOrd="0" presId="urn:microsoft.com/office/officeart/2009/3/layout/IncreasingArrowsProcess"/>
    <dgm:cxn modelId="{91CF35A6-CA0F-478E-A25A-4C664B7CC091}" type="presOf" srcId="{4117F207-B508-4BA6-BE27-74E92882CF37}" destId="{839EBF5D-D10D-4CD1-9007-0643D1075D02}" srcOrd="0" destOrd="0" presId="urn:microsoft.com/office/officeart/2009/3/layout/IncreasingArrowsProcess"/>
    <dgm:cxn modelId="{71FA68F4-F1B1-4A0D-953A-8545A5CB77F3}" type="presParOf" srcId="{187F56E9-39F2-427C-A63E-CB5EABAA576F}" destId="{291095C2-7EB4-4418-A6F2-2D930C57CBD1}" srcOrd="0" destOrd="0" presId="urn:microsoft.com/office/officeart/2009/3/layout/IncreasingArrowsProcess"/>
    <dgm:cxn modelId="{3663E0C6-5263-4DBD-8B23-8EE1CA22E15F}" type="presParOf" srcId="{187F56E9-39F2-427C-A63E-CB5EABAA576F}" destId="{7FBF3E90-C40C-41E9-9D17-02DF85328D6B}" srcOrd="1" destOrd="0" presId="urn:microsoft.com/office/officeart/2009/3/layout/IncreasingArrowsProcess"/>
    <dgm:cxn modelId="{D29C8314-64FD-46B0-9EAC-BB2290855332}" type="presParOf" srcId="{187F56E9-39F2-427C-A63E-CB5EABAA576F}" destId="{839EBF5D-D10D-4CD1-9007-0643D1075D02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04C21-2A55-4359-93D0-601553E651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C76FD-2461-4931-8441-C3CFCA4B4855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4A5E390C-E3E9-4DC3-BFAB-E25AD23CE833}" type="parTrans" cxnId="{D4EE9559-57CF-42ED-A8E7-3F648A5651B0}">
      <dgm:prSet/>
      <dgm:spPr/>
      <dgm:t>
        <a:bodyPr/>
        <a:lstStyle/>
        <a:p>
          <a:endParaRPr lang="en-US"/>
        </a:p>
      </dgm:t>
    </dgm:pt>
    <dgm:pt modelId="{6B2B66D9-9BA2-427E-B613-43D74F3CF302}" type="sibTrans" cxnId="{D4EE9559-57CF-42ED-A8E7-3F648A5651B0}">
      <dgm:prSet/>
      <dgm:spPr/>
      <dgm:t>
        <a:bodyPr/>
        <a:lstStyle/>
        <a:p>
          <a:endParaRPr lang="en-US"/>
        </a:p>
      </dgm:t>
    </dgm:pt>
    <dgm:pt modelId="{2C94547D-49A8-40B6-8B5A-08E93B417131}">
      <dgm:prSet phldrT="[Text]"/>
      <dgm:spPr/>
      <dgm:t>
        <a:bodyPr/>
        <a:lstStyle/>
        <a:p>
          <a:r>
            <a:rPr lang="en-US" dirty="0" smtClean="0"/>
            <a:t>ASP.NET MVC</a:t>
          </a:r>
          <a:endParaRPr lang="en-US" dirty="0"/>
        </a:p>
      </dgm:t>
    </dgm:pt>
    <dgm:pt modelId="{7776B55A-182D-4266-B984-84A44F041FA4}" type="parTrans" cxnId="{C1877337-3B4D-426A-AFA5-72BE9C093287}">
      <dgm:prSet/>
      <dgm:spPr/>
      <dgm:t>
        <a:bodyPr/>
        <a:lstStyle/>
        <a:p>
          <a:endParaRPr lang="en-US"/>
        </a:p>
      </dgm:t>
    </dgm:pt>
    <dgm:pt modelId="{23D5288A-2DB6-4CB1-80C7-265C5593794F}" type="sibTrans" cxnId="{C1877337-3B4D-426A-AFA5-72BE9C093287}">
      <dgm:prSet/>
      <dgm:spPr/>
      <dgm:t>
        <a:bodyPr/>
        <a:lstStyle/>
        <a:p>
          <a:endParaRPr lang="en-US"/>
        </a:p>
      </dgm:t>
    </dgm:pt>
    <dgm:pt modelId="{55871121-4643-4535-83F7-DBF6F207F706}">
      <dgm:prSet phldrT="[Text]"/>
      <dgm:spPr/>
      <dgm:t>
        <a:bodyPr/>
        <a:lstStyle/>
        <a:p>
          <a:r>
            <a:rPr lang="en-US" dirty="0" smtClean="0"/>
            <a:t>ASP.NET Web API</a:t>
          </a:r>
          <a:endParaRPr lang="en-US" dirty="0"/>
        </a:p>
      </dgm:t>
    </dgm:pt>
    <dgm:pt modelId="{F3858664-0732-4B48-8D62-D9F28CA5C149}" type="parTrans" cxnId="{988BFB24-01A1-4F8D-ADB3-FD618F33FF8F}">
      <dgm:prSet/>
      <dgm:spPr/>
      <dgm:t>
        <a:bodyPr/>
        <a:lstStyle/>
        <a:p>
          <a:endParaRPr lang="en-US"/>
        </a:p>
      </dgm:t>
    </dgm:pt>
    <dgm:pt modelId="{BFEB8D51-610B-4C44-8AA1-34E798FAAD67}" type="sibTrans" cxnId="{988BFB24-01A1-4F8D-ADB3-FD618F33FF8F}">
      <dgm:prSet/>
      <dgm:spPr/>
      <dgm:t>
        <a:bodyPr/>
        <a:lstStyle/>
        <a:p>
          <a:endParaRPr lang="en-US"/>
        </a:p>
      </dgm:t>
    </dgm:pt>
    <dgm:pt modelId="{E3F1641C-4213-46D8-85E1-EE406A47696F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SignalR</a:t>
          </a:r>
          <a:endParaRPr lang="en-US" dirty="0"/>
        </a:p>
      </dgm:t>
    </dgm:pt>
    <dgm:pt modelId="{F394D0AD-423F-48E5-AF4E-F5B349F1EE5A}" type="parTrans" cxnId="{2F1C12AC-9592-42AA-99B1-FCE331A427F0}">
      <dgm:prSet/>
      <dgm:spPr/>
      <dgm:t>
        <a:bodyPr/>
        <a:lstStyle/>
        <a:p>
          <a:endParaRPr lang="en-US"/>
        </a:p>
      </dgm:t>
    </dgm:pt>
    <dgm:pt modelId="{B12628E5-DFAC-4459-B143-4EDC98BC89A8}" type="sibTrans" cxnId="{2F1C12AC-9592-42AA-99B1-FCE331A427F0}">
      <dgm:prSet/>
      <dgm:spPr/>
      <dgm:t>
        <a:bodyPr/>
        <a:lstStyle/>
        <a:p>
          <a:endParaRPr lang="en-US"/>
        </a:p>
      </dgm:t>
    </dgm:pt>
    <dgm:pt modelId="{2BE9BD26-F090-4C1C-A54E-CE2F491B0354}">
      <dgm:prSet/>
      <dgm:spPr/>
      <dgm:t>
        <a:bodyPr/>
        <a:lstStyle/>
        <a:p>
          <a:r>
            <a:rPr lang="en-US" dirty="0" smtClean="0"/>
            <a:t>ASP.NET RAZOR</a:t>
          </a:r>
          <a:endParaRPr lang="en-US" dirty="0"/>
        </a:p>
      </dgm:t>
    </dgm:pt>
    <dgm:pt modelId="{87E765A4-7BE4-4D5A-A469-E1CD0BF5650B}" type="parTrans" cxnId="{DA9FAE76-4D91-4065-9931-93BDBF942AF8}">
      <dgm:prSet/>
      <dgm:spPr/>
      <dgm:t>
        <a:bodyPr/>
        <a:lstStyle/>
        <a:p>
          <a:endParaRPr lang="en-US"/>
        </a:p>
      </dgm:t>
    </dgm:pt>
    <dgm:pt modelId="{77203579-5045-4B7D-BD1C-A47A38A42A5B}" type="sibTrans" cxnId="{DA9FAE76-4D91-4065-9931-93BDBF942AF8}">
      <dgm:prSet/>
      <dgm:spPr/>
      <dgm:t>
        <a:bodyPr/>
        <a:lstStyle/>
        <a:p>
          <a:endParaRPr lang="en-US"/>
        </a:p>
      </dgm:t>
    </dgm:pt>
    <dgm:pt modelId="{A6A59293-DCBF-4642-862F-2BBCE1805C31}">
      <dgm:prSet/>
      <dgm:spPr/>
      <dgm:t>
        <a:bodyPr/>
        <a:lstStyle/>
        <a:p>
          <a:r>
            <a:rPr lang="en-US" dirty="0" smtClean="0"/>
            <a:t>ASP.NET Web Forms</a:t>
          </a:r>
          <a:endParaRPr lang="en-US" dirty="0"/>
        </a:p>
      </dgm:t>
    </dgm:pt>
    <dgm:pt modelId="{7DC46BFA-0A3E-4A33-BB06-1562C4CD1178}" type="parTrans" cxnId="{A1F01C01-D0D0-4CB3-9F0A-4E59D3C2F44F}">
      <dgm:prSet/>
      <dgm:spPr/>
      <dgm:t>
        <a:bodyPr/>
        <a:lstStyle/>
        <a:p>
          <a:endParaRPr lang="en-US"/>
        </a:p>
      </dgm:t>
    </dgm:pt>
    <dgm:pt modelId="{4C44055F-A259-4082-9E24-0071BAD47EB2}" type="sibTrans" cxnId="{A1F01C01-D0D0-4CB3-9F0A-4E59D3C2F44F}">
      <dgm:prSet/>
      <dgm:spPr/>
      <dgm:t>
        <a:bodyPr/>
        <a:lstStyle/>
        <a:p>
          <a:endParaRPr lang="en-US"/>
        </a:p>
      </dgm:t>
    </dgm:pt>
    <dgm:pt modelId="{464532FE-C4CE-42DA-8787-2800F76CE4A8}">
      <dgm:prSet/>
      <dgm:spPr/>
      <dgm:t>
        <a:bodyPr/>
        <a:lstStyle/>
        <a:p>
          <a:r>
            <a:rPr lang="en-US" smtClean="0"/>
            <a:t>Others</a:t>
          </a:r>
          <a:endParaRPr lang="en-US" dirty="0"/>
        </a:p>
      </dgm:t>
    </dgm:pt>
    <dgm:pt modelId="{A48C5755-585D-4784-A87C-FDA9418112D5}" type="parTrans" cxnId="{3C3033CB-F233-4ABF-B27A-27E52906ADC8}">
      <dgm:prSet/>
      <dgm:spPr/>
      <dgm:t>
        <a:bodyPr/>
        <a:lstStyle/>
        <a:p>
          <a:endParaRPr lang="en-US"/>
        </a:p>
      </dgm:t>
    </dgm:pt>
    <dgm:pt modelId="{A7801E27-8DFC-4063-ACAD-1B8A8D08CFEE}" type="sibTrans" cxnId="{3C3033CB-F233-4ABF-B27A-27E52906ADC8}">
      <dgm:prSet/>
      <dgm:spPr/>
      <dgm:t>
        <a:bodyPr/>
        <a:lstStyle/>
        <a:p>
          <a:endParaRPr lang="en-US"/>
        </a:p>
      </dgm:t>
    </dgm:pt>
    <dgm:pt modelId="{2EE6EA2F-CC75-4D8C-86F5-3503A2DBDB58}" type="pres">
      <dgm:prSet presAssocID="{44804C21-2A55-4359-93D0-601553E651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89140-264D-446B-88CD-BE8E611A0714}" type="pres">
      <dgm:prSet presAssocID="{125C76FD-2461-4931-8441-C3CFCA4B4855}" presName="root1" presStyleCnt="0"/>
      <dgm:spPr/>
    </dgm:pt>
    <dgm:pt modelId="{81BA5532-5FD6-439A-8C9C-9876446C38AB}" type="pres">
      <dgm:prSet presAssocID="{125C76FD-2461-4931-8441-C3CFCA4B48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52F9D-3637-4404-9A11-765E6A970010}" type="pres">
      <dgm:prSet presAssocID="{125C76FD-2461-4931-8441-C3CFCA4B4855}" presName="level2hierChild" presStyleCnt="0"/>
      <dgm:spPr/>
    </dgm:pt>
    <dgm:pt modelId="{2B6F6D3E-F5C7-4D36-BA10-FFD5ECE36DA7}" type="pres">
      <dgm:prSet presAssocID="{7776B55A-182D-4266-B984-84A44F041FA4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275E945-2B9A-423D-86E6-D16A6B7D6694}" type="pres">
      <dgm:prSet presAssocID="{7776B55A-182D-4266-B984-84A44F041FA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FECBC432-A8D8-499A-9D7D-4475D54ACB10}" type="pres">
      <dgm:prSet presAssocID="{2C94547D-49A8-40B6-8B5A-08E93B417131}" presName="root2" presStyleCnt="0"/>
      <dgm:spPr/>
    </dgm:pt>
    <dgm:pt modelId="{EDBE9B01-2FB1-4CA5-832B-38517ACBC4DB}" type="pres">
      <dgm:prSet presAssocID="{2C94547D-49A8-40B6-8B5A-08E93B417131}" presName="LevelTwoTextNode" presStyleLbl="node2" presStyleIdx="0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6E7E9-60AD-43DC-9045-D0911A18F4E3}" type="pres">
      <dgm:prSet presAssocID="{2C94547D-49A8-40B6-8B5A-08E93B417131}" presName="level3hierChild" presStyleCnt="0"/>
      <dgm:spPr/>
    </dgm:pt>
    <dgm:pt modelId="{7F468E3F-A7C5-416E-B7BD-DC935814A5D0}" type="pres">
      <dgm:prSet presAssocID="{F3858664-0732-4B48-8D62-D9F28CA5C149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00F55B4-A296-4977-B7C4-E9B2FAEAEBEE}" type="pres">
      <dgm:prSet presAssocID="{F3858664-0732-4B48-8D62-D9F28CA5C149}" presName="connTx" presStyleLbl="parChTrans1D2" presStyleIdx="1" presStyleCnt="6"/>
      <dgm:spPr/>
      <dgm:t>
        <a:bodyPr/>
        <a:lstStyle/>
        <a:p>
          <a:endParaRPr lang="en-US"/>
        </a:p>
      </dgm:t>
    </dgm:pt>
    <dgm:pt modelId="{9ACA1230-FEBE-48EC-BCB4-4D3536095485}" type="pres">
      <dgm:prSet presAssocID="{55871121-4643-4535-83F7-DBF6F207F706}" presName="root2" presStyleCnt="0"/>
      <dgm:spPr/>
    </dgm:pt>
    <dgm:pt modelId="{57E7EA7D-BDE9-4AD1-9BDB-8A178D072AEC}" type="pres">
      <dgm:prSet presAssocID="{55871121-4643-4535-83F7-DBF6F207F706}" presName="LevelTwoTextNode" presStyleLbl="node2" presStyleIdx="1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AC2E2-4B5F-4B50-99CE-47F7E47FA6E5}" type="pres">
      <dgm:prSet presAssocID="{55871121-4643-4535-83F7-DBF6F207F706}" presName="level3hierChild" presStyleCnt="0"/>
      <dgm:spPr/>
    </dgm:pt>
    <dgm:pt modelId="{4CBDF06D-1D63-440D-A0FE-C8C3BCB3300F}" type="pres">
      <dgm:prSet presAssocID="{F394D0AD-423F-48E5-AF4E-F5B349F1EE5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044221F-BB33-48E6-B013-A84F4E9AA35B}" type="pres">
      <dgm:prSet presAssocID="{F394D0AD-423F-48E5-AF4E-F5B349F1EE5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C96AE11-2A1E-4768-A3E8-B2D64BDBBB47}" type="pres">
      <dgm:prSet presAssocID="{E3F1641C-4213-46D8-85E1-EE406A47696F}" presName="root2" presStyleCnt="0"/>
      <dgm:spPr/>
    </dgm:pt>
    <dgm:pt modelId="{330C359E-6A43-47C8-8E30-3AF3DB2AAFAD}" type="pres">
      <dgm:prSet presAssocID="{E3F1641C-4213-46D8-85E1-EE406A47696F}" presName="LevelTwoTextNode" presStyleLbl="node2" presStyleIdx="2" presStyleCnt="6" custScaleX="143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BAD77-0FE2-4151-BD3C-2D2ECFDFF628}" type="pres">
      <dgm:prSet presAssocID="{E3F1641C-4213-46D8-85E1-EE406A47696F}" presName="level3hierChild" presStyleCnt="0"/>
      <dgm:spPr/>
    </dgm:pt>
    <dgm:pt modelId="{2452EF0A-7C27-435C-9134-26EA848D88BD}" type="pres">
      <dgm:prSet presAssocID="{87E765A4-7BE4-4D5A-A469-E1CD0BF5650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EC781B8-BC6A-437B-BC88-EEC103938FFB}" type="pres">
      <dgm:prSet presAssocID="{87E765A4-7BE4-4D5A-A469-E1CD0BF5650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F2857E9-9502-40E9-809A-BA4289C4C0A2}" type="pres">
      <dgm:prSet presAssocID="{2BE9BD26-F090-4C1C-A54E-CE2F491B0354}" presName="root2" presStyleCnt="0"/>
      <dgm:spPr/>
    </dgm:pt>
    <dgm:pt modelId="{67312572-0265-4198-A759-9439AC817F99}" type="pres">
      <dgm:prSet presAssocID="{2BE9BD26-F090-4C1C-A54E-CE2F491B0354}" presName="LevelTwoTextNode" presStyleLbl="node2" presStyleIdx="3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C7534-3F54-4167-A9D7-A00A032D111B}" type="pres">
      <dgm:prSet presAssocID="{2BE9BD26-F090-4C1C-A54E-CE2F491B0354}" presName="level3hierChild" presStyleCnt="0"/>
      <dgm:spPr/>
    </dgm:pt>
    <dgm:pt modelId="{D0C5E314-B37D-402C-8FA2-141D2B1D7FA2}" type="pres">
      <dgm:prSet presAssocID="{7DC46BFA-0A3E-4A33-BB06-1562C4CD117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21DE4A2-8E0F-4A6D-BE02-DB4094DDE64A}" type="pres">
      <dgm:prSet presAssocID="{7DC46BFA-0A3E-4A33-BB06-1562C4CD117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6667E8-3347-4242-9A0E-8BE4AB641BB1}" type="pres">
      <dgm:prSet presAssocID="{A6A59293-DCBF-4642-862F-2BBCE1805C31}" presName="root2" presStyleCnt="0"/>
      <dgm:spPr/>
    </dgm:pt>
    <dgm:pt modelId="{BCB432B0-CE37-4C95-B4F5-4C1E8C8883C3}" type="pres">
      <dgm:prSet presAssocID="{A6A59293-DCBF-4642-862F-2BBCE1805C31}" presName="LevelTwoTextNode" presStyleLbl="node2" presStyleIdx="4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43007-AAA6-448D-970F-0270D659DD2A}" type="pres">
      <dgm:prSet presAssocID="{A6A59293-DCBF-4642-862F-2BBCE1805C31}" presName="level3hierChild" presStyleCnt="0"/>
      <dgm:spPr/>
    </dgm:pt>
    <dgm:pt modelId="{512AA58E-2229-46A4-896C-D1ACFC87DB49}" type="pres">
      <dgm:prSet presAssocID="{A48C5755-585D-4784-A87C-FDA9418112D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4525347A-362C-45CC-8DBA-A7FFB2D622DE}" type="pres">
      <dgm:prSet presAssocID="{A48C5755-585D-4784-A87C-FDA9418112D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03FD721-0F7A-4DEF-B762-EE00A216994D}" type="pres">
      <dgm:prSet presAssocID="{464532FE-C4CE-42DA-8787-2800F76CE4A8}" presName="root2" presStyleCnt="0"/>
      <dgm:spPr/>
    </dgm:pt>
    <dgm:pt modelId="{BF6E2DA0-D5C0-4CB0-9DB8-A562B487C148}" type="pres">
      <dgm:prSet presAssocID="{464532FE-C4CE-42DA-8787-2800F76CE4A8}" presName="LevelTwoTextNode" presStyleLbl="node2" presStyleIdx="5" presStyleCnt="6" custScaleX="143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FD59B-34F6-4C05-ACE4-2F6D97F68D65}" type="pres">
      <dgm:prSet presAssocID="{464532FE-C4CE-42DA-8787-2800F76CE4A8}" presName="level3hierChild" presStyleCnt="0"/>
      <dgm:spPr/>
    </dgm:pt>
  </dgm:ptLst>
  <dgm:cxnLst>
    <dgm:cxn modelId="{08B5EB3F-EAC6-4F01-B17D-998B10F80975}" type="presOf" srcId="{7DC46BFA-0A3E-4A33-BB06-1562C4CD1178}" destId="{D0C5E314-B37D-402C-8FA2-141D2B1D7FA2}" srcOrd="0" destOrd="0" presId="urn:microsoft.com/office/officeart/2008/layout/HorizontalMultiLevelHierarchy"/>
    <dgm:cxn modelId="{C1877337-3B4D-426A-AFA5-72BE9C093287}" srcId="{125C76FD-2461-4931-8441-C3CFCA4B4855}" destId="{2C94547D-49A8-40B6-8B5A-08E93B417131}" srcOrd="0" destOrd="0" parTransId="{7776B55A-182D-4266-B984-84A44F041FA4}" sibTransId="{23D5288A-2DB6-4CB1-80C7-265C5593794F}"/>
    <dgm:cxn modelId="{8A2809CB-E369-4CA9-8D5A-7ADFDB24C28F}" type="presOf" srcId="{2BE9BD26-F090-4C1C-A54E-CE2F491B0354}" destId="{67312572-0265-4198-A759-9439AC817F99}" srcOrd="0" destOrd="0" presId="urn:microsoft.com/office/officeart/2008/layout/HorizontalMultiLevelHierarchy"/>
    <dgm:cxn modelId="{988BFB24-01A1-4F8D-ADB3-FD618F33FF8F}" srcId="{125C76FD-2461-4931-8441-C3CFCA4B4855}" destId="{55871121-4643-4535-83F7-DBF6F207F706}" srcOrd="1" destOrd="0" parTransId="{F3858664-0732-4B48-8D62-D9F28CA5C149}" sibTransId="{BFEB8D51-610B-4C44-8AA1-34E798FAAD67}"/>
    <dgm:cxn modelId="{2F1C12AC-9592-42AA-99B1-FCE331A427F0}" srcId="{125C76FD-2461-4931-8441-C3CFCA4B4855}" destId="{E3F1641C-4213-46D8-85E1-EE406A47696F}" srcOrd="2" destOrd="0" parTransId="{F394D0AD-423F-48E5-AF4E-F5B349F1EE5A}" sibTransId="{B12628E5-DFAC-4459-B143-4EDC98BC89A8}"/>
    <dgm:cxn modelId="{54BB3D47-4DB6-4485-9378-BD7DA3E5886C}" type="presOf" srcId="{7776B55A-182D-4266-B984-84A44F041FA4}" destId="{C275E945-2B9A-423D-86E6-D16A6B7D6694}" srcOrd="1" destOrd="0" presId="urn:microsoft.com/office/officeart/2008/layout/HorizontalMultiLevelHierarchy"/>
    <dgm:cxn modelId="{C2D8F5D2-C399-4CE5-8660-EB8ADC2948F8}" type="presOf" srcId="{E3F1641C-4213-46D8-85E1-EE406A47696F}" destId="{330C359E-6A43-47C8-8E30-3AF3DB2AAFAD}" srcOrd="0" destOrd="0" presId="urn:microsoft.com/office/officeart/2008/layout/HorizontalMultiLevelHierarchy"/>
    <dgm:cxn modelId="{151FA7A9-6FB8-434D-A157-5BBB567DEBCE}" type="presOf" srcId="{55871121-4643-4535-83F7-DBF6F207F706}" destId="{57E7EA7D-BDE9-4AD1-9BDB-8A178D072AEC}" srcOrd="0" destOrd="0" presId="urn:microsoft.com/office/officeart/2008/layout/HorizontalMultiLevelHierarchy"/>
    <dgm:cxn modelId="{DA9FAE76-4D91-4065-9931-93BDBF942AF8}" srcId="{125C76FD-2461-4931-8441-C3CFCA4B4855}" destId="{2BE9BD26-F090-4C1C-A54E-CE2F491B0354}" srcOrd="3" destOrd="0" parTransId="{87E765A4-7BE4-4D5A-A469-E1CD0BF5650B}" sibTransId="{77203579-5045-4B7D-BD1C-A47A38A42A5B}"/>
    <dgm:cxn modelId="{1C2679C6-ECDF-4B8E-A2E1-B3E86D01CED3}" type="presOf" srcId="{7DC46BFA-0A3E-4A33-BB06-1562C4CD1178}" destId="{821DE4A2-8E0F-4A6D-BE02-DB4094DDE64A}" srcOrd="1" destOrd="0" presId="urn:microsoft.com/office/officeart/2008/layout/HorizontalMultiLevelHierarchy"/>
    <dgm:cxn modelId="{5B421229-A306-41D6-896F-2B6ADA1149C7}" type="presOf" srcId="{2C94547D-49A8-40B6-8B5A-08E93B417131}" destId="{EDBE9B01-2FB1-4CA5-832B-38517ACBC4DB}" srcOrd="0" destOrd="0" presId="urn:microsoft.com/office/officeart/2008/layout/HorizontalMultiLevelHierarchy"/>
    <dgm:cxn modelId="{DD7EF2C9-184E-4B85-A1C6-2C988681EDF3}" type="presOf" srcId="{464532FE-C4CE-42DA-8787-2800F76CE4A8}" destId="{BF6E2DA0-D5C0-4CB0-9DB8-A562B487C148}" srcOrd="0" destOrd="0" presId="urn:microsoft.com/office/officeart/2008/layout/HorizontalMultiLevelHierarchy"/>
    <dgm:cxn modelId="{37AA887F-045A-47B0-AF70-7E33DC1A121A}" type="presOf" srcId="{87E765A4-7BE4-4D5A-A469-E1CD0BF5650B}" destId="{2452EF0A-7C27-435C-9134-26EA848D88BD}" srcOrd="0" destOrd="0" presId="urn:microsoft.com/office/officeart/2008/layout/HorizontalMultiLevelHierarchy"/>
    <dgm:cxn modelId="{1F09A559-DDA7-4938-B3B5-A81075F3F875}" type="presOf" srcId="{A6A59293-DCBF-4642-862F-2BBCE1805C31}" destId="{BCB432B0-CE37-4C95-B4F5-4C1E8C8883C3}" srcOrd="0" destOrd="0" presId="urn:microsoft.com/office/officeart/2008/layout/HorizontalMultiLevelHierarchy"/>
    <dgm:cxn modelId="{A8F10E31-53CD-4EA4-8807-23DD9A3F7844}" type="presOf" srcId="{F3858664-0732-4B48-8D62-D9F28CA5C149}" destId="{700F55B4-A296-4977-B7C4-E9B2FAEAEBEE}" srcOrd="1" destOrd="0" presId="urn:microsoft.com/office/officeart/2008/layout/HorizontalMultiLevelHierarchy"/>
    <dgm:cxn modelId="{015D204F-A52D-4B1B-839A-47F38F096C27}" type="presOf" srcId="{44804C21-2A55-4359-93D0-601553E651E3}" destId="{2EE6EA2F-CC75-4D8C-86F5-3503A2DBDB58}" srcOrd="0" destOrd="0" presId="urn:microsoft.com/office/officeart/2008/layout/HorizontalMultiLevelHierarchy"/>
    <dgm:cxn modelId="{C464EA4F-F020-483D-8060-A7A558CF9E63}" type="presOf" srcId="{F394D0AD-423F-48E5-AF4E-F5B349F1EE5A}" destId="{5044221F-BB33-48E6-B013-A84F4E9AA35B}" srcOrd="1" destOrd="0" presId="urn:microsoft.com/office/officeart/2008/layout/HorizontalMultiLevelHierarchy"/>
    <dgm:cxn modelId="{2288439A-6DDF-4D53-A7B4-2660898CECD9}" type="presOf" srcId="{125C76FD-2461-4931-8441-C3CFCA4B4855}" destId="{81BA5532-5FD6-439A-8C9C-9876446C38AB}" srcOrd="0" destOrd="0" presId="urn:microsoft.com/office/officeart/2008/layout/HorizontalMultiLevelHierarchy"/>
    <dgm:cxn modelId="{3C3033CB-F233-4ABF-B27A-27E52906ADC8}" srcId="{125C76FD-2461-4931-8441-C3CFCA4B4855}" destId="{464532FE-C4CE-42DA-8787-2800F76CE4A8}" srcOrd="5" destOrd="0" parTransId="{A48C5755-585D-4784-A87C-FDA9418112D5}" sibTransId="{A7801E27-8DFC-4063-ACAD-1B8A8D08CFEE}"/>
    <dgm:cxn modelId="{60667A5F-E757-425A-B151-747E2D22305B}" type="presOf" srcId="{87E765A4-7BE4-4D5A-A469-E1CD0BF5650B}" destId="{1EC781B8-BC6A-437B-BC88-EEC103938FFB}" srcOrd="1" destOrd="0" presId="urn:microsoft.com/office/officeart/2008/layout/HorizontalMultiLevelHierarchy"/>
    <dgm:cxn modelId="{71E7483C-A339-4611-9AA8-9F5399C3AD1C}" type="presOf" srcId="{7776B55A-182D-4266-B984-84A44F041FA4}" destId="{2B6F6D3E-F5C7-4D36-BA10-FFD5ECE36DA7}" srcOrd="0" destOrd="0" presId="urn:microsoft.com/office/officeart/2008/layout/HorizontalMultiLevelHierarchy"/>
    <dgm:cxn modelId="{6631F685-D9AA-45B0-B3C9-BBBD8C011E2C}" type="presOf" srcId="{A48C5755-585D-4784-A87C-FDA9418112D5}" destId="{4525347A-362C-45CC-8DBA-A7FFB2D622DE}" srcOrd="1" destOrd="0" presId="urn:microsoft.com/office/officeart/2008/layout/HorizontalMultiLevelHierarchy"/>
    <dgm:cxn modelId="{257649C5-511A-4F8A-AEFF-330CF5368F10}" type="presOf" srcId="{F3858664-0732-4B48-8D62-D9F28CA5C149}" destId="{7F468E3F-A7C5-416E-B7BD-DC935814A5D0}" srcOrd="0" destOrd="0" presId="urn:microsoft.com/office/officeart/2008/layout/HorizontalMultiLevelHierarchy"/>
    <dgm:cxn modelId="{582273C0-D593-4970-9A74-6BA48376CCC2}" type="presOf" srcId="{F394D0AD-423F-48E5-AF4E-F5B349F1EE5A}" destId="{4CBDF06D-1D63-440D-A0FE-C8C3BCB3300F}" srcOrd="0" destOrd="0" presId="urn:microsoft.com/office/officeart/2008/layout/HorizontalMultiLevelHierarchy"/>
    <dgm:cxn modelId="{564FE5A5-253A-4921-B5F6-50959A475AE0}" type="presOf" srcId="{A48C5755-585D-4784-A87C-FDA9418112D5}" destId="{512AA58E-2229-46A4-896C-D1ACFC87DB49}" srcOrd="0" destOrd="0" presId="urn:microsoft.com/office/officeart/2008/layout/HorizontalMultiLevelHierarchy"/>
    <dgm:cxn modelId="{A1F01C01-D0D0-4CB3-9F0A-4E59D3C2F44F}" srcId="{125C76FD-2461-4931-8441-C3CFCA4B4855}" destId="{A6A59293-DCBF-4642-862F-2BBCE1805C31}" srcOrd="4" destOrd="0" parTransId="{7DC46BFA-0A3E-4A33-BB06-1562C4CD1178}" sibTransId="{4C44055F-A259-4082-9E24-0071BAD47EB2}"/>
    <dgm:cxn modelId="{D4EE9559-57CF-42ED-A8E7-3F648A5651B0}" srcId="{44804C21-2A55-4359-93D0-601553E651E3}" destId="{125C76FD-2461-4931-8441-C3CFCA4B4855}" srcOrd="0" destOrd="0" parTransId="{4A5E390C-E3E9-4DC3-BFAB-E25AD23CE833}" sibTransId="{6B2B66D9-9BA2-427E-B613-43D74F3CF302}"/>
    <dgm:cxn modelId="{6E2569B1-892C-4D46-9C93-DDCE0A7E9426}" type="presParOf" srcId="{2EE6EA2F-CC75-4D8C-86F5-3503A2DBDB58}" destId="{1B789140-264D-446B-88CD-BE8E611A0714}" srcOrd="0" destOrd="0" presId="urn:microsoft.com/office/officeart/2008/layout/HorizontalMultiLevelHierarchy"/>
    <dgm:cxn modelId="{3B36215F-C00E-4DBF-A4F5-D374B7CA97D5}" type="presParOf" srcId="{1B789140-264D-446B-88CD-BE8E611A0714}" destId="{81BA5532-5FD6-439A-8C9C-9876446C38AB}" srcOrd="0" destOrd="0" presId="urn:microsoft.com/office/officeart/2008/layout/HorizontalMultiLevelHierarchy"/>
    <dgm:cxn modelId="{F42D4AAF-9BE2-422C-B237-6C62AE895D19}" type="presParOf" srcId="{1B789140-264D-446B-88CD-BE8E611A0714}" destId="{EDF52F9D-3637-4404-9A11-765E6A970010}" srcOrd="1" destOrd="0" presId="urn:microsoft.com/office/officeart/2008/layout/HorizontalMultiLevelHierarchy"/>
    <dgm:cxn modelId="{3C630F41-505E-4115-B400-0DDFD79D8A4D}" type="presParOf" srcId="{EDF52F9D-3637-4404-9A11-765E6A970010}" destId="{2B6F6D3E-F5C7-4D36-BA10-FFD5ECE36DA7}" srcOrd="0" destOrd="0" presId="urn:microsoft.com/office/officeart/2008/layout/HorizontalMultiLevelHierarchy"/>
    <dgm:cxn modelId="{2CDB863A-5DDF-4939-8206-853E478FBD3D}" type="presParOf" srcId="{2B6F6D3E-F5C7-4D36-BA10-FFD5ECE36DA7}" destId="{C275E945-2B9A-423D-86E6-D16A6B7D6694}" srcOrd="0" destOrd="0" presId="urn:microsoft.com/office/officeart/2008/layout/HorizontalMultiLevelHierarchy"/>
    <dgm:cxn modelId="{8263B556-858B-4917-873A-2E751F829077}" type="presParOf" srcId="{EDF52F9D-3637-4404-9A11-765E6A970010}" destId="{FECBC432-A8D8-499A-9D7D-4475D54ACB10}" srcOrd="1" destOrd="0" presId="urn:microsoft.com/office/officeart/2008/layout/HorizontalMultiLevelHierarchy"/>
    <dgm:cxn modelId="{2F7DF938-6965-42BE-B543-F6A109BDC18C}" type="presParOf" srcId="{FECBC432-A8D8-499A-9D7D-4475D54ACB10}" destId="{EDBE9B01-2FB1-4CA5-832B-38517ACBC4DB}" srcOrd="0" destOrd="0" presId="urn:microsoft.com/office/officeart/2008/layout/HorizontalMultiLevelHierarchy"/>
    <dgm:cxn modelId="{F13CFA8C-5A56-4907-83AF-41B0454F9A47}" type="presParOf" srcId="{FECBC432-A8D8-499A-9D7D-4475D54ACB10}" destId="{FC66E7E9-60AD-43DC-9045-D0911A18F4E3}" srcOrd="1" destOrd="0" presId="urn:microsoft.com/office/officeart/2008/layout/HorizontalMultiLevelHierarchy"/>
    <dgm:cxn modelId="{EB105D20-BAE4-490C-8B5E-CDD792F3141A}" type="presParOf" srcId="{EDF52F9D-3637-4404-9A11-765E6A970010}" destId="{7F468E3F-A7C5-416E-B7BD-DC935814A5D0}" srcOrd="2" destOrd="0" presId="urn:microsoft.com/office/officeart/2008/layout/HorizontalMultiLevelHierarchy"/>
    <dgm:cxn modelId="{00B07B0F-75C0-4FB6-A3DA-7C6AF7D08457}" type="presParOf" srcId="{7F468E3F-A7C5-416E-B7BD-DC935814A5D0}" destId="{700F55B4-A296-4977-B7C4-E9B2FAEAEBEE}" srcOrd="0" destOrd="0" presId="urn:microsoft.com/office/officeart/2008/layout/HorizontalMultiLevelHierarchy"/>
    <dgm:cxn modelId="{B058CBBF-B722-41E9-BB03-4956200FAB21}" type="presParOf" srcId="{EDF52F9D-3637-4404-9A11-765E6A970010}" destId="{9ACA1230-FEBE-48EC-BCB4-4D3536095485}" srcOrd="3" destOrd="0" presId="urn:microsoft.com/office/officeart/2008/layout/HorizontalMultiLevelHierarchy"/>
    <dgm:cxn modelId="{E2E51301-BF55-4DD7-A5B8-F000BD226020}" type="presParOf" srcId="{9ACA1230-FEBE-48EC-BCB4-4D3536095485}" destId="{57E7EA7D-BDE9-4AD1-9BDB-8A178D072AEC}" srcOrd="0" destOrd="0" presId="urn:microsoft.com/office/officeart/2008/layout/HorizontalMultiLevelHierarchy"/>
    <dgm:cxn modelId="{AF5CD41F-62E1-4BDC-A6ED-A55270E4AE96}" type="presParOf" srcId="{9ACA1230-FEBE-48EC-BCB4-4D3536095485}" destId="{FDFAC2E2-4B5F-4B50-99CE-47F7E47FA6E5}" srcOrd="1" destOrd="0" presId="urn:microsoft.com/office/officeart/2008/layout/HorizontalMultiLevelHierarchy"/>
    <dgm:cxn modelId="{70E80530-071E-4DAC-94CF-88D6724ECF75}" type="presParOf" srcId="{EDF52F9D-3637-4404-9A11-765E6A970010}" destId="{4CBDF06D-1D63-440D-A0FE-C8C3BCB3300F}" srcOrd="4" destOrd="0" presId="urn:microsoft.com/office/officeart/2008/layout/HorizontalMultiLevelHierarchy"/>
    <dgm:cxn modelId="{ED78A6DD-2FC7-4FE6-9E7E-2023CC943BF5}" type="presParOf" srcId="{4CBDF06D-1D63-440D-A0FE-C8C3BCB3300F}" destId="{5044221F-BB33-48E6-B013-A84F4E9AA35B}" srcOrd="0" destOrd="0" presId="urn:microsoft.com/office/officeart/2008/layout/HorizontalMultiLevelHierarchy"/>
    <dgm:cxn modelId="{72F48699-82CC-4EDA-9FFD-C26793F24655}" type="presParOf" srcId="{EDF52F9D-3637-4404-9A11-765E6A970010}" destId="{CC96AE11-2A1E-4768-A3E8-B2D64BDBBB47}" srcOrd="5" destOrd="0" presId="urn:microsoft.com/office/officeart/2008/layout/HorizontalMultiLevelHierarchy"/>
    <dgm:cxn modelId="{1A4512E8-46E7-4013-8075-C92D54A3A7D9}" type="presParOf" srcId="{CC96AE11-2A1E-4768-A3E8-B2D64BDBBB47}" destId="{330C359E-6A43-47C8-8E30-3AF3DB2AAFAD}" srcOrd="0" destOrd="0" presId="urn:microsoft.com/office/officeart/2008/layout/HorizontalMultiLevelHierarchy"/>
    <dgm:cxn modelId="{00B9229B-D8CB-403F-BCA8-B13DA9792E46}" type="presParOf" srcId="{CC96AE11-2A1E-4768-A3E8-B2D64BDBBB47}" destId="{BB4BAD77-0FE2-4151-BD3C-2D2ECFDFF628}" srcOrd="1" destOrd="0" presId="urn:microsoft.com/office/officeart/2008/layout/HorizontalMultiLevelHierarchy"/>
    <dgm:cxn modelId="{50510981-363B-4760-BCF1-09DE8D092172}" type="presParOf" srcId="{EDF52F9D-3637-4404-9A11-765E6A970010}" destId="{2452EF0A-7C27-435C-9134-26EA848D88BD}" srcOrd="6" destOrd="0" presId="urn:microsoft.com/office/officeart/2008/layout/HorizontalMultiLevelHierarchy"/>
    <dgm:cxn modelId="{87540C37-D15C-4DAF-B626-D142725F6BB1}" type="presParOf" srcId="{2452EF0A-7C27-435C-9134-26EA848D88BD}" destId="{1EC781B8-BC6A-437B-BC88-EEC103938FFB}" srcOrd="0" destOrd="0" presId="urn:microsoft.com/office/officeart/2008/layout/HorizontalMultiLevelHierarchy"/>
    <dgm:cxn modelId="{081A293A-4A15-4227-8A05-A82C62BBE993}" type="presParOf" srcId="{EDF52F9D-3637-4404-9A11-765E6A970010}" destId="{0F2857E9-9502-40E9-809A-BA4289C4C0A2}" srcOrd="7" destOrd="0" presId="urn:microsoft.com/office/officeart/2008/layout/HorizontalMultiLevelHierarchy"/>
    <dgm:cxn modelId="{5B2ED584-5CE1-43F5-ADBA-CA4690E7206C}" type="presParOf" srcId="{0F2857E9-9502-40E9-809A-BA4289C4C0A2}" destId="{67312572-0265-4198-A759-9439AC817F99}" srcOrd="0" destOrd="0" presId="urn:microsoft.com/office/officeart/2008/layout/HorizontalMultiLevelHierarchy"/>
    <dgm:cxn modelId="{1D9F2696-75A5-49F8-9ADE-57513CCA08BF}" type="presParOf" srcId="{0F2857E9-9502-40E9-809A-BA4289C4C0A2}" destId="{633C7534-3F54-4167-A9D7-A00A032D111B}" srcOrd="1" destOrd="0" presId="urn:microsoft.com/office/officeart/2008/layout/HorizontalMultiLevelHierarchy"/>
    <dgm:cxn modelId="{10B5B99C-2970-41B2-AB4B-6FC81584473F}" type="presParOf" srcId="{EDF52F9D-3637-4404-9A11-765E6A970010}" destId="{D0C5E314-B37D-402C-8FA2-141D2B1D7FA2}" srcOrd="8" destOrd="0" presId="urn:microsoft.com/office/officeart/2008/layout/HorizontalMultiLevelHierarchy"/>
    <dgm:cxn modelId="{44BAC207-1DA7-4E56-B79C-11FD0AFECB3D}" type="presParOf" srcId="{D0C5E314-B37D-402C-8FA2-141D2B1D7FA2}" destId="{821DE4A2-8E0F-4A6D-BE02-DB4094DDE64A}" srcOrd="0" destOrd="0" presId="urn:microsoft.com/office/officeart/2008/layout/HorizontalMultiLevelHierarchy"/>
    <dgm:cxn modelId="{97D8BC94-05ED-4E01-B12F-24D5F3187195}" type="presParOf" srcId="{EDF52F9D-3637-4404-9A11-765E6A970010}" destId="{5F6667E8-3347-4242-9A0E-8BE4AB641BB1}" srcOrd="9" destOrd="0" presId="urn:microsoft.com/office/officeart/2008/layout/HorizontalMultiLevelHierarchy"/>
    <dgm:cxn modelId="{339757D6-B624-438C-A1DB-7F46BE372C03}" type="presParOf" srcId="{5F6667E8-3347-4242-9A0E-8BE4AB641BB1}" destId="{BCB432B0-CE37-4C95-B4F5-4C1E8C8883C3}" srcOrd="0" destOrd="0" presId="urn:microsoft.com/office/officeart/2008/layout/HorizontalMultiLevelHierarchy"/>
    <dgm:cxn modelId="{6BEFAD81-BD34-4A1E-94E9-2B8A4125A1F0}" type="presParOf" srcId="{5F6667E8-3347-4242-9A0E-8BE4AB641BB1}" destId="{4C843007-AAA6-448D-970F-0270D659DD2A}" srcOrd="1" destOrd="0" presId="urn:microsoft.com/office/officeart/2008/layout/HorizontalMultiLevelHierarchy"/>
    <dgm:cxn modelId="{412216BD-AE16-4988-A9C5-D23BC7F33225}" type="presParOf" srcId="{EDF52F9D-3637-4404-9A11-765E6A970010}" destId="{512AA58E-2229-46A4-896C-D1ACFC87DB49}" srcOrd="10" destOrd="0" presId="urn:microsoft.com/office/officeart/2008/layout/HorizontalMultiLevelHierarchy"/>
    <dgm:cxn modelId="{09F75C5B-DAEB-4A3D-BBB0-1E0DBBF518A1}" type="presParOf" srcId="{512AA58E-2229-46A4-896C-D1ACFC87DB49}" destId="{4525347A-362C-45CC-8DBA-A7FFB2D622DE}" srcOrd="0" destOrd="0" presId="urn:microsoft.com/office/officeart/2008/layout/HorizontalMultiLevelHierarchy"/>
    <dgm:cxn modelId="{B1550FCB-54E4-4C37-A81D-CFD694B4FD42}" type="presParOf" srcId="{EDF52F9D-3637-4404-9A11-765E6A970010}" destId="{603FD721-0F7A-4DEF-B762-EE00A216994D}" srcOrd="11" destOrd="0" presId="urn:microsoft.com/office/officeart/2008/layout/HorizontalMultiLevelHierarchy"/>
    <dgm:cxn modelId="{67D9F0C2-1F39-4EE6-912C-37ED59C8882F}" type="presParOf" srcId="{603FD721-0F7A-4DEF-B762-EE00A216994D}" destId="{BF6E2DA0-D5C0-4CB0-9DB8-A562B487C148}" srcOrd="0" destOrd="0" presId="urn:microsoft.com/office/officeart/2008/layout/HorizontalMultiLevelHierarchy"/>
    <dgm:cxn modelId="{8234D667-F16D-42D7-B306-797F8CD016B6}" type="presParOf" srcId="{603FD721-0F7A-4DEF-B762-EE00A216994D}" destId="{E92FD59B-34F6-4C05-ACE4-2F6D97F68D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7F02C-FCAF-40B7-A58C-E5591DE5BA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735A7-79AE-4F7D-B00A-FE0408DB163F}">
      <dgm:prSet phldrT="[Text]"/>
      <dgm:spPr/>
      <dgm:t>
        <a:bodyPr/>
        <a:lstStyle/>
        <a:p>
          <a:r>
            <a:rPr lang="en-GB" dirty="0" smtClean="0"/>
            <a:t>Browser</a:t>
          </a:r>
          <a:endParaRPr lang="en-US" dirty="0"/>
        </a:p>
      </dgm:t>
    </dgm:pt>
    <dgm:pt modelId="{764BA3F9-9A85-4EED-9624-44427923CAD0}" type="parTrans" cxnId="{5A96B095-EDEF-42DE-8BAB-9D41500DC993}">
      <dgm:prSet/>
      <dgm:spPr/>
      <dgm:t>
        <a:bodyPr/>
        <a:lstStyle/>
        <a:p>
          <a:endParaRPr lang="en-US"/>
        </a:p>
      </dgm:t>
    </dgm:pt>
    <dgm:pt modelId="{E95A6C3E-5C5D-4306-8F91-232BBAAE19C3}" type="sibTrans" cxnId="{5A96B095-EDEF-42DE-8BAB-9D41500DC993}">
      <dgm:prSet/>
      <dgm:spPr/>
      <dgm:t>
        <a:bodyPr/>
        <a:lstStyle/>
        <a:p>
          <a:endParaRPr lang="en-US"/>
        </a:p>
      </dgm:t>
    </dgm:pt>
    <dgm:pt modelId="{FD9BDF47-2A18-4C81-B28C-5D60CD49B7BE}">
      <dgm:prSet phldrT="[Text]"/>
      <dgm:spPr/>
      <dgm:t>
        <a:bodyPr/>
        <a:lstStyle/>
        <a:p>
          <a:r>
            <a:rPr lang="en-GB" dirty="0" smtClean="0"/>
            <a:t>Internet</a:t>
          </a:r>
          <a:endParaRPr lang="en-US" dirty="0"/>
        </a:p>
      </dgm:t>
    </dgm:pt>
    <dgm:pt modelId="{87D5D6D2-E9E7-4BE5-B0C3-463753362E95}" type="parTrans" cxnId="{3AF20DDB-6968-4589-B2FB-6BDE4C6431F9}">
      <dgm:prSet/>
      <dgm:spPr/>
      <dgm:t>
        <a:bodyPr/>
        <a:lstStyle/>
        <a:p>
          <a:endParaRPr lang="en-US"/>
        </a:p>
      </dgm:t>
    </dgm:pt>
    <dgm:pt modelId="{8399B3E8-C5AA-4AA3-AB6A-CC1C5D607349}" type="sibTrans" cxnId="{3AF20DDB-6968-4589-B2FB-6BDE4C6431F9}">
      <dgm:prSet/>
      <dgm:spPr/>
      <dgm:t>
        <a:bodyPr/>
        <a:lstStyle/>
        <a:p>
          <a:endParaRPr lang="en-US"/>
        </a:p>
      </dgm:t>
    </dgm:pt>
    <dgm:pt modelId="{0DA34328-6E0B-48C0-941C-C73B1C64148C}">
      <dgm:prSet phldrT="[Text]"/>
      <dgm:spPr/>
      <dgm:t>
        <a:bodyPr/>
        <a:lstStyle/>
        <a:p>
          <a:r>
            <a:rPr lang="en-GB" dirty="0" smtClean="0"/>
            <a:t>IIS</a:t>
          </a:r>
          <a:endParaRPr lang="en-US" dirty="0"/>
        </a:p>
      </dgm:t>
    </dgm:pt>
    <dgm:pt modelId="{1C440A4C-E26D-4C89-82A9-71740C610E84}" type="parTrans" cxnId="{4C49F473-EB02-403E-AF6E-B9E5CA21DD72}">
      <dgm:prSet/>
      <dgm:spPr/>
      <dgm:t>
        <a:bodyPr/>
        <a:lstStyle/>
        <a:p>
          <a:endParaRPr lang="en-US"/>
        </a:p>
      </dgm:t>
    </dgm:pt>
    <dgm:pt modelId="{8A0B358B-1774-468C-A197-F6EEB31941EA}" type="sibTrans" cxnId="{4C49F473-EB02-403E-AF6E-B9E5CA21DD72}">
      <dgm:prSet/>
      <dgm:spPr/>
      <dgm:t>
        <a:bodyPr/>
        <a:lstStyle/>
        <a:p>
          <a:endParaRPr lang="en-US"/>
        </a:p>
      </dgm:t>
    </dgm:pt>
    <dgm:pt modelId="{7EB0E11B-C005-4904-87D9-2A7B417E898B}">
      <dgm:prSet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B7EB782F-DDB2-42EC-AE0A-E44392FEF4BD}" type="parTrans" cxnId="{6E3E2143-BA5B-401B-A660-BED0EAF2D9E0}">
      <dgm:prSet/>
      <dgm:spPr/>
      <dgm:t>
        <a:bodyPr/>
        <a:lstStyle/>
        <a:p>
          <a:endParaRPr lang="en-US"/>
        </a:p>
      </dgm:t>
    </dgm:pt>
    <dgm:pt modelId="{BCDA4DF2-D6BA-46D2-9864-3FFFD744A84D}" type="sibTrans" cxnId="{6E3E2143-BA5B-401B-A660-BED0EAF2D9E0}">
      <dgm:prSet/>
      <dgm:spPr/>
      <dgm:t>
        <a:bodyPr/>
        <a:lstStyle/>
        <a:p>
          <a:endParaRPr lang="en-US"/>
        </a:p>
      </dgm:t>
    </dgm:pt>
    <dgm:pt modelId="{EFC22D2C-8810-479F-9FDC-6A72178031FE}" type="pres">
      <dgm:prSet presAssocID="{3BA7F02C-FCAF-40B7-A58C-E5591DE5BAB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E968A-78A7-483D-973E-F872BD585EF2}" type="pres">
      <dgm:prSet presAssocID="{820735A7-79AE-4F7D-B00A-FE0408DB16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D129-FEBE-4576-A6ED-A7A42F0B35AA}" type="pres">
      <dgm:prSet presAssocID="{E95A6C3E-5C5D-4306-8F91-232BBAAE19C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083334-DC12-4929-B44C-B91D09A229CB}" type="pres">
      <dgm:prSet presAssocID="{E95A6C3E-5C5D-4306-8F91-232BBAAE19C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D0FDF7-7151-4B0A-91C2-BBBC7BB3C3EC}" type="pres">
      <dgm:prSet presAssocID="{FD9BDF47-2A18-4C81-B28C-5D60CD49B7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7FEC-6C64-4488-83DF-757E72065679}" type="pres">
      <dgm:prSet presAssocID="{8399B3E8-C5AA-4AA3-AB6A-CC1C5D60734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F4710E-396F-49BD-84D3-EF39C4C5CF68}" type="pres">
      <dgm:prSet presAssocID="{8399B3E8-C5AA-4AA3-AB6A-CC1C5D60734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C7F9910-D3C1-41BD-9A12-B14117B86EC7}" type="pres">
      <dgm:prSet presAssocID="{0DA34328-6E0B-48C0-941C-C73B1C6414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EDF3-06BC-4112-B796-39AAD2D1CB42}" type="pres">
      <dgm:prSet presAssocID="{8A0B358B-1774-468C-A197-F6EEB31941E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5FB9DBB-A167-4E3B-B6DC-107BD4BD3DF5}" type="pres">
      <dgm:prSet presAssocID="{8A0B358B-1774-468C-A197-F6EEB31941E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549B1D2-83DF-46FE-A6FF-AC47ABFA3777}" type="pres">
      <dgm:prSet presAssocID="{7EB0E11B-C005-4904-87D9-2A7B417E89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F1183-82B3-48EE-BB7F-47DD2460800D}" type="presOf" srcId="{E95A6C3E-5C5D-4306-8F91-232BBAAE19C3}" destId="{C4D2D129-FEBE-4576-A6ED-A7A42F0B35AA}" srcOrd="0" destOrd="0" presId="urn:microsoft.com/office/officeart/2005/8/layout/process1"/>
    <dgm:cxn modelId="{5F46F3C2-5522-4926-8B07-9BEF447A8052}" type="presOf" srcId="{8A0B358B-1774-468C-A197-F6EEB31941EA}" destId="{941EEDF3-06BC-4112-B796-39AAD2D1CB42}" srcOrd="0" destOrd="0" presId="urn:microsoft.com/office/officeart/2005/8/layout/process1"/>
    <dgm:cxn modelId="{2E6C6C9D-3B92-4C8D-ADEF-F574E668C409}" type="presOf" srcId="{E95A6C3E-5C5D-4306-8F91-232BBAAE19C3}" destId="{92083334-DC12-4929-B44C-B91D09A229CB}" srcOrd="1" destOrd="0" presId="urn:microsoft.com/office/officeart/2005/8/layout/process1"/>
    <dgm:cxn modelId="{3AF20DDB-6968-4589-B2FB-6BDE4C6431F9}" srcId="{3BA7F02C-FCAF-40B7-A58C-E5591DE5BABA}" destId="{FD9BDF47-2A18-4C81-B28C-5D60CD49B7BE}" srcOrd="1" destOrd="0" parTransId="{87D5D6D2-E9E7-4BE5-B0C3-463753362E95}" sibTransId="{8399B3E8-C5AA-4AA3-AB6A-CC1C5D607349}"/>
    <dgm:cxn modelId="{D3DF7ABE-688E-4008-BEB3-9B465A218C6C}" type="presOf" srcId="{FD9BDF47-2A18-4C81-B28C-5D60CD49B7BE}" destId="{C5D0FDF7-7151-4B0A-91C2-BBBC7BB3C3EC}" srcOrd="0" destOrd="0" presId="urn:microsoft.com/office/officeart/2005/8/layout/process1"/>
    <dgm:cxn modelId="{723DEFFE-B5F7-4951-BAB9-A5D58DD40415}" type="presOf" srcId="{8399B3E8-C5AA-4AA3-AB6A-CC1C5D607349}" destId="{2AF4710E-396F-49BD-84D3-EF39C4C5CF68}" srcOrd="1" destOrd="0" presId="urn:microsoft.com/office/officeart/2005/8/layout/process1"/>
    <dgm:cxn modelId="{CE808149-6EC4-4F99-AB35-69117517042A}" type="presOf" srcId="{7EB0E11B-C005-4904-87D9-2A7B417E898B}" destId="{8549B1D2-83DF-46FE-A6FF-AC47ABFA3777}" srcOrd="0" destOrd="0" presId="urn:microsoft.com/office/officeart/2005/8/layout/process1"/>
    <dgm:cxn modelId="{284FC671-1F00-4B2A-A7B7-E72F4FA076E7}" type="presOf" srcId="{8A0B358B-1774-468C-A197-F6EEB31941EA}" destId="{95FB9DBB-A167-4E3B-B6DC-107BD4BD3DF5}" srcOrd="1" destOrd="0" presId="urn:microsoft.com/office/officeart/2005/8/layout/process1"/>
    <dgm:cxn modelId="{6E3E2143-BA5B-401B-A660-BED0EAF2D9E0}" srcId="{3BA7F02C-FCAF-40B7-A58C-E5591DE5BABA}" destId="{7EB0E11B-C005-4904-87D9-2A7B417E898B}" srcOrd="3" destOrd="0" parTransId="{B7EB782F-DDB2-42EC-AE0A-E44392FEF4BD}" sibTransId="{BCDA4DF2-D6BA-46D2-9864-3FFFD744A84D}"/>
    <dgm:cxn modelId="{136742E7-AAD7-40FB-AB00-57A79CC03A41}" type="presOf" srcId="{3BA7F02C-FCAF-40B7-A58C-E5591DE5BABA}" destId="{EFC22D2C-8810-479F-9FDC-6A72178031FE}" srcOrd="0" destOrd="0" presId="urn:microsoft.com/office/officeart/2005/8/layout/process1"/>
    <dgm:cxn modelId="{5A96B095-EDEF-42DE-8BAB-9D41500DC993}" srcId="{3BA7F02C-FCAF-40B7-A58C-E5591DE5BABA}" destId="{820735A7-79AE-4F7D-B00A-FE0408DB163F}" srcOrd="0" destOrd="0" parTransId="{764BA3F9-9A85-4EED-9624-44427923CAD0}" sibTransId="{E95A6C3E-5C5D-4306-8F91-232BBAAE19C3}"/>
    <dgm:cxn modelId="{5E709A4A-BABC-474F-AC85-732604C24DFB}" type="presOf" srcId="{8399B3E8-C5AA-4AA3-AB6A-CC1C5D607349}" destId="{085F7FEC-6C64-4488-83DF-757E72065679}" srcOrd="0" destOrd="0" presId="urn:microsoft.com/office/officeart/2005/8/layout/process1"/>
    <dgm:cxn modelId="{36379B50-80E2-41BB-ACFB-F3E6F9E36590}" type="presOf" srcId="{820735A7-79AE-4F7D-B00A-FE0408DB163F}" destId="{463E968A-78A7-483D-973E-F872BD585EF2}" srcOrd="0" destOrd="0" presId="urn:microsoft.com/office/officeart/2005/8/layout/process1"/>
    <dgm:cxn modelId="{7EDEBC92-AA5C-4A33-813D-8CFB72B33C0B}" type="presOf" srcId="{0DA34328-6E0B-48C0-941C-C73B1C64148C}" destId="{8C7F9910-D3C1-41BD-9A12-B14117B86EC7}" srcOrd="0" destOrd="0" presId="urn:microsoft.com/office/officeart/2005/8/layout/process1"/>
    <dgm:cxn modelId="{4C49F473-EB02-403E-AF6E-B9E5CA21DD72}" srcId="{3BA7F02C-FCAF-40B7-A58C-E5591DE5BABA}" destId="{0DA34328-6E0B-48C0-941C-C73B1C64148C}" srcOrd="2" destOrd="0" parTransId="{1C440A4C-E26D-4C89-82A9-71740C610E84}" sibTransId="{8A0B358B-1774-468C-A197-F6EEB31941EA}"/>
    <dgm:cxn modelId="{85B663A6-D404-4CE3-85EE-233BD030FC0D}" type="presParOf" srcId="{EFC22D2C-8810-479F-9FDC-6A72178031FE}" destId="{463E968A-78A7-483D-973E-F872BD585EF2}" srcOrd="0" destOrd="0" presId="urn:microsoft.com/office/officeart/2005/8/layout/process1"/>
    <dgm:cxn modelId="{1DA15B8C-7544-4B05-9F95-2A229D673A35}" type="presParOf" srcId="{EFC22D2C-8810-479F-9FDC-6A72178031FE}" destId="{C4D2D129-FEBE-4576-A6ED-A7A42F0B35AA}" srcOrd="1" destOrd="0" presId="urn:microsoft.com/office/officeart/2005/8/layout/process1"/>
    <dgm:cxn modelId="{618054FD-AD6F-4E66-A8F1-2A3D489C0532}" type="presParOf" srcId="{C4D2D129-FEBE-4576-A6ED-A7A42F0B35AA}" destId="{92083334-DC12-4929-B44C-B91D09A229CB}" srcOrd="0" destOrd="0" presId="urn:microsoft.com/office/officeart/2005/8/layout/process1"/>
    <dgm:cxn modelId="{C5416DAD-C1EB-4030-BDA6-BDEFA8AFF6C3}" type="presParOf" srcId="{EFC22D2C-8810-479F-9FDC-6A72178031FE}" destId="{C5D0FDF7-7151-4B0A-91C2-BBBC7BB3C3EC}" srcOrd="2" destOrd="0" presId="urn:microsoft.com/office/officeart/2005/8/layout/process1"/>
    <dgm:cxn modelId="{9092BC01-65FD-4DCB-8487-4A01565079C2}" type="presParOf" srcId="{EFC22D2C-8810-479F-9FDC-6A72178031FE}" destId="{085F7FEC-6C64-4488-83DF-757E72065679}" srcOrd="3" destOrd="0" presId="urn:microsoft.com/office/officeart/2005/8/layout/process1"/>
    <dgm:cxn modelId="{B890F86B-B670-4D6C-99F3-551B883BC5AC}" type="presParOf" srcId="{085F7FEC-6C64-4488-83DF-757E72065679}" destId="{2AF4710E-396F-49BD-84D3-EF39C4C5CF68}" srcOrd="0" destOrd="0" presId="urn:microsoft.com/office/officeart/2005/8/layout/process1"/>
    <dgm:cxn modelId="{E7D049AE-5446-401B-BC0D-3DEE4375547B}" type="presParOf" srcId="{EFC22D2C-8810-479F-9FDC-6A72178031FE}" destId="{8C7F9910-D3C1-41BD-9A12-B14117B86EC7}" srcOrd="4" destOrd="0" presId="urn:microsoft.com/office/officeart/2005/8/layout/process1"/>
    <dgm:cxn modelId="{7D23D6EB-A139-4D85-BC95-B06D65C316CF}" type="presParOf" srcId="{EFC22D2C-8810-479F-9FDC-6A72178031FE}" destId="{941EEDF3-06BC-4112-B796-39AAD2D1CB42}" srcOrd="5" destOrd="0" presId="urn:microsoft.com/office/officeart/2005/8/layout/process1"/>
    <dgm:cxn modelId="{E710A1A9-4B61-4A72-94F6-FA07F265ECE9}" type="presParOf" srcId="{941EEDF3-06BC-4112-B796-39AAD2D1CB42}" destId="{95FB9DBB-A167-4E3B-B6DC-107BD4BD3DF5}" srcOrd="0" destOrd="0" presId="urn:microsoft.com/office/officeart/2005/8/layout/process1"/>
    <dgm:cxn modelId="{E169E2B7-63DE-41FF-AE2C-ADD9AF403178}" type="presParOf" srcId="{EFC22D2C-8810-479F-9FDC-6A72178031FE}" destId="{8549B1D2-83DF-46FE-A6FF-AC47ABFA37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Framework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055FC0-8C7B-4E28-879B-459F311F65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A127C6-1172-49FC-8422-703880BBEB39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6CCE65-0E8C-408C-8CF2-F0A305E6C337}" type="parTrans" cxnId="{8C341328-4080-4CC0-9F5A-EE73AC63BEB5}">
      <dgm:prSet/>
      <dgm:spPr/>
      <dgm:t>
        <a:bodyPr/>
        <a:lstStyle/>
        <a:p>
          <a:endParaRPr lang="en-US"/>
        </a:p>
      </dgm:t>
    </dgm:pt>
    <dgm:pt modelId="{73024912-FB7B-4E9F-970B-19C4D06B3E4E}" type="sibTrans" cxnId="{8C341328-4080-4CC0-9F5A-EE73AC63BEB5}">
      <dgm:prSet/>
      <dgm:spPr/>
      <dgm:t>
        <a:bodyPr/>
        <a:lstStyle/>
        <a:p>
          <a:endParaRPr lang="en-US"/>
        </a:p>
      </dgm:t>
    </dgm:pt>
    <dgm:pt modelId="{415575D0-D9E0-49BE-8978-4DC7535B1736}">
      <dgm:prSet phldrT="[Text]"/>
      <dgm:spPr/>
      <dgm:t>
        <a:bodyPr/>
        <a:lstStyle/>
        <a:p>
          <a:r>
            <a:rPr lang="en-US" dirty="0" smtClean="0"/>
            <a:t>View Engine</a:t>
          </a:r>
          <a:endParaRPr lang="en-US" dirty="0"/>
        </a:p>
      </dgm:t>
    </dgm:pt>
    <dgm:pt modelId="{9B03915B-9117-468D-B181-63E5DD5C60B0}" type="parTrans" cxnId="{427DEEE5-1771-4350-8028-27123D4B65E2}">
      <dgm:prSet/>
      <dgm:spPr/>
      <dgm:t>
        <a:bodyPr/>
        <a:lstStyle/>
        <a:p>
          <a:endParaRPr lang="en-US"/>
        </a:p>
      </dgm:t>
    </dgm:pt>
    <dgm:pt modelId="{DEC03BD4-9D2F-40EF-B046-95667F704C7E}" type="sibTrans" cxnId="{427DEEE5-1771-4350-8028-27123D4B65E2}">
      <dgm:prSet/>
      <dgm:spPr/>
      <dgm:t>
        <a:bodyPr/>
        <a:lstStyle/>
        <a:p>
          <a:endParaRPr lang="en-US"/>
        </a:p>
      </dgm:t>
    </dgm:pt>
    <dgm:pt modelId="{2A5DC49F-6D3E-4706-A254-3433BFFF2486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238C882-FAFA-4B32-BE53-5D5AF5257F95}" type="parTrans" cxnId="{CD539211-B62A-46AF-9723-14741AB3164B}">
      <dgm:prSet/>
      <dgm:spPr/>
      <dgm:t>
        <a:bodyPr/>
        <a:lstStyle/>
        <a:p>
          <a:endParaRPr lang="en-US"/>
        </a:p>
      </dgm:t>
    </dgm:pt>
    <dgm:pt modelId="{E68434D8-FD25-477F-AE52-8014AC3E299A}" type="sibTrans" cxnId="{CD539211-B62A-46AF-9723-14741AB3164B}">
      <dgm:prSet/>
      <dgm:spPr/>
      <dgm:t>
        <a:bodyPr/>
        <a:lstStyle/>
        <a:p>
          <a:endParaRPr lang="en-US"/>
        </a:p>
      </dgm:t>
    </dgm:pt>
    <dgm:pt modelId="{CD3D8D32-A028-4DCC-950E-81811C4C2943}" type="pres">
      <dgm:prSet presAssocID="{D6055FC0-8C7B-4E28-879B-459F311F6579}" presName="Name0" presStyleCnt="0">
        <dgm:presLayoutVars>
          <dgm:dir/>
          <dgm:resizeHandles val="exact"/>
        </dgm:presLayoutVars>
      </dgm:prSet>
      <dgm:spPr/>
    </dgm:pt>
    <dgm:pt modelId="{7AB8A879-DAD7-44D3-A04E-39C401F1F456}" type="pres">
      <dgm:prSet presAssocID="{D8A127C6-1172-49FC-8422-703880BBEB39}" presName="node" presStyleLbl="node1" presStyleIdx="0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A3214-949B-4DEF-A456-7655A13EEB74}" type="pres">
      <dgm:prSet presAssocID="{73024912-FB7B-4E9F-970B-19C4D06B3E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7EE34E-6B77-4C77-998E-B91D59D04A53}" type="pres">
      <dgm:prSet presAssocID="{73024912-FB7B-4E9F-970B-19C4D06B3E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DCE4EA-A00E-4D64-9DBD-D66A1E9EFB7C}" type="pres">
      <dgm:prSet presAssocID="{415575D0-D9E0-49BE-8978-4DC7535B1736}" presName="node" presStyleLbl="node1" presStyleIdx="1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13E0C-0233-4BEE-848D-40789118AC3D}" type="pres">
      <dgm:prSet presAssocID="{DEC03BD4-9D2F-40EF-B046-95667F704C7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EE8793-317F-4F0B-8E4F-CC6A1B18B31F}" type="pres">
      <dgm:prSet presAssocID="{DEC03BD4-9D2F-40EF-B046-95667F704C7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B59AD34-342A-45F1-8130-A44D70003055}" type="pres">
      <dgm:prSet presAssocID="{2A5DC49F-6D3E-4706-A254-3433BFFF2486}" presName="node" presStyleLbl="node1" presStyleIdx="2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5933E-9704-40C0-A4E8-D481E8F57B34}" type="presOf" srcId="{D6055FC0-8C7B-4E28-879B-459F311F6579}" destId="{CD3D8D32-A028-4DCC-950E-81811C4C2943}" srcOrd="0" destOrd="0" presId="urn:microsoft.com/office/officeart/2005/8/layout/process1"/>
    <dgm:cxn modelId="{29F40F76-A18A-4AFD-8BA1-684A75BC0535}" type="presOf" srcId="{D8A127C6-1172-49FC-8422-703880BBEB39}" destId="{7AB8A879-DAD7-44D3-A04E-39C401F1F456}" srcOrd="0" destOrd="0" presId="urn:microsoft.com/office/officeart/2005/8/layout/process1"/>
    <dgm:cxn modelId="{CD539211-B62A-46AF-9723-14741AB3164B}" srcId="{D6055FC0-8C7B-4E28-879B-459F311F6579}" destId="{2A5DC49F-6D3E-4706-A254-3433BFFF2486}" srcOrd="2" destOrd="0" parTransId="{3238C882-FAFA-4B32-BE53-5D5AF5257F95}" sibTransId="{E68434D8-FD25-477F-AE52-8014AC3E299A}"/>
    <dgm:cxn modelId="{46106797-2712-4FA6-841B-18E9CD43D8C3}" type="presOf" srcId="{2A5DC49F-6D3E-4706-A254-3433BFFF2486}" destId="{EB59AD34-342A-45F1-8130-A44D70003055}" srcOrd="0" destOrd="0" presId="urn:microsoft.com/office/officeart/2005/8/layout/process1"/>
    <dgm:cxn modelId="{7ECCDE88-DADC-4961-A518-6F17B60C2305}" type="presOf" srcId="{DEC03BD4-9D2F-40EF-B046-95667F704C7E}" destId="{B7D13E0C-0233-4BEE-848D-40789118AC3D}" srcOrd="0" destOrd="0" presId="urn:microsoft.com/office/officeart/2005/8/layout/process1"/>
    <dgm:cxn modelId="{0A162E90-355D-4B56-B548-4D05CC4D7863}" type="presOf" srcId="{415575D0-D9E0-49BE-8978-4DC7535B1736}" destId="{08DCE4EA-A00E-4D64-9DBD-D66A1E9EFB7C}" srcOrd="0" destOrd="0" presId="urn:microsoft.com/office/officeart/2005/8/layout/process1"/>
    <dgm:cxn modelId="{73E77D07-B8BD-48E3-BA37-8D73B83D863F}" type="presOf" srcId="{73024912-FB7B-4E9F-970B-19C4D06B3E4E}" destId="{0B7EE34E-6B77-4C77-998E-B91D59D04A53}" srcOrd="1" destOrd="0" presId="urn:microsoft.com/office/officeart/2005/8/layout/process1"/>
    <dgm:cxn modelId="{427DEEE5-1771-4350-8028-27123D4B65E2}" srcId="{D6055FC0-8C7B-4E28-879B-459F311F6579}" destId="{415575D0-D9E0-49BE-8978-4DC7535B1736}" srcOrd="1" destOrd="0" parTransId="{9B03915B-9117-468D-B181-63E5DD5C60B0}" sibTransId="{DEC03BD4-9D2F-40EF-B046-95667F704C7E}"/>
    <dgm:cxn modelId="{BC60916F-1521-4A36-B832-B51729234E71}" type="presOf" srcId="{73024912-FB7B-4E9F-970B-19C4D06B3E4E}" destId="{E5FA3214-949B-4DEF-A456-7655A13EEB74}" srcOrd="0" destOrd="0" presId="urn:microsoft.com/office/officeart/2005/8/layout/process1"/>
    <dgm:cxn modelId="{8C341328-4080-4CC0-9F5A-EE73AC63BEB5}" srcId="{D6055FC0-8C7B-4E28-879B-459F311F6579}" destId="{D8A127C6-1172-49FC-8422-703880BBEB39}" srcOrd="0" destOrd="0" parTransId="{5F6CCE65-0E8C-408C-8CF2-F0A305E6C337}" sibTransId="{73024912-FB7B-4E9F-970B-19C4D06B3E4E}"/>
    <dgm:cxn modelId="{9B5B5D71-B21D-45FC-BF73-3396D3B8DAFD}" type="presOf" srcId="{DEC03BD4-9D2F-40EF-B046-95667F704C7E}" destId="{EFEE8793-317F-4F0B-8E4F-CC6A1B18B31F}" srcOrd="1" destOrd="0" presId="urn:microsoft.com/office/officeart/2005/8/layout/process1"/>
    <dgm:cxn modelId="{9EAB384A-A9A6-4150-88CD-F3D86596543B}" type="presParOf" srcId="{CD3D8D32-A028-4DCC-950E-81811C4C2943}" destId="{7AB8A879-DAD7-44D3-A04E-39C401F1F456}" srcOrd="0" destOrd="0" presId="urn:microsoft.com/office/officeart/2005/8/layout/process1"/>
    <dgm:cxn modelId="{20B550E0-57A0-4AFA-B311-A5AFECDACC06}" type="presParOf" srcId="{CD3D8D32-A028-4DCC-950E-81811C4C2943}" destId="{E5FA3214-949B-4DEF-A456-7655A13EEB74}" srcOrd="1" destOrd="0" presId="urn:microsoft.com/office/officeart/2005/8/layout/process1"/>
    <dgm:cxn modelId="{EFBBB3D6-B1FF-4C7B-831E-17EB21719412}" type="presParOf" srcId="{E5FA3214-949B-4DEF-A456-7655A13EEB74}" destId="{0B7EE34E-6B77-4C77-998E-B91D59D04A53}" srcOrd="0" destOrd="0" presId="urn:microsoft.com/office/officeart/2005/8/layout/process1"/>
    <dgm:cxn modelId="{59E07C75-7ADD-42B0-98EE-7C4BEAA5B787}" type="presParOf" srcId="{CD3D8D32-A028-4DCC-950E-81811C4C2943}" destId="{08DCE4EA-A00E-4D64-9DBD-D66A1E9EFB7C}" srcOrd="2" destOrd="0" presId="urn:microsoft.com/office/officeart/2005/8/layout/process1"/>
    <dgm:cxn modelId="{6167F9A7-75B8-407D-939B-E420B50716D5}" type="presParOf" srcId="{CD3D8D32-A028-4DCC-950E-81811C4C2943}" destId="{B7D13E0C-0233-4BEE-848D-40789118AC3D}" srcOrd="3" destOrd="0" presId="urn:microsoft.com/office/officeart/2005/8/layout/process1"/>
    <dgm:cxn modelId="{F61765E4-4CCD-4877-9C7D-CA4A0D73A6B5}" type="presParOf" srcId="{B7D13E0C-0233-4BEE-848D-40789118AC3D}" destId="{EFEE8793-317F-4F0B-8E4F-CC6A1B18B31F}" srcOrd="0" destOrd="0" presId="urn:microsoft.com/office/officeart/2005/8/layout/process1"/>
    <dgm:cxn modelId="{BAF68D5D-FA08-4A8B-9F34-31996B805F58}" type="presParOf" srcId="{CD3D8D32-A028-4DCC-950E-81811C4C2943}" destId="{EB59AD34-342A-45F1-8130-A44D700030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78A4F-23DB-4F87-B8DD-0DA333FE5DF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9E7B8-265C-4E7F-A9B2-92040B51BD4D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dirty="0"/>
        </a:p>
      </dgm:t>
    </dgm:pt>
    <dgm:pt modelId="{038DFA53-8302-4F02-AE17-7EED16CB1332}" type="parTrans" cxnId="{A29F3C48-B206-4AE4-B562-E03F01D44F14}">
      <dgm:prSet/>
      <dgm:spPr/>
      <dgm:t>
        <a:bodyPr/>
        <a:lstStyle/>
        <a:p>
          <a:endParaRPr lang="en-US"/>
        </a:p>
      </dgm:t>
    </dgm:pt>
    <dgm:pt modelId="{E85CB455-62B9-45D6-BC15-76150ECF2628}" type="sibTrans" cxnId="{A29F3C48-B206-4AE4-B562-E03F01D44F14}">
      <dgm:prSet/>
      <dgm:spPr/>
      <dgm:t>
        <a:bodyPr/>
        <a:lstStyle/>
        <a:p>
          <a:endParaRPr lang="en-US"/>
        </a:p>
      </dgm:t>
    </dgm:pt>
    <dgm:pt modelId="{DCA45F4D-2138-4DCE-8CF5-86587CF11363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dirty="0"/>
        </a:p>
      </dgm:t>
    </dgm:pt>
    <dgm:pt modelId="{29F3C27F-15D0-418F-ACDF-08D266036135}" type="parTrans" cxnId="{441CE40B-9E10-4C37-BA53-E25A2359DEB3}">
      <dgm:prSet/>
      <dgm:spPr/>
      <dgm:t>
        <a:bodyPr/>
        <a:lstStyle/>
        <a:p>
          <a:endParaRPr lang="en-US"/>
        </a:p>
      </dgm:t>
    </dgm:pt>
    <dgm:pt modelId="{66505C2C-8397-456B-A95D-5F639F2AFAEE}" type="sibTrans" cxnId="{441CE40B-9E10-4C37-BA53-E25A2359DEB3}">
      <dgm:prSet/>
      <dgm:spPr/>
      <dgm:t>
        <a:bodyPr/>
        <a:lstStyle/>
        <a:p>
          <a:endParaRPr lang="en-US"/>
        </a:p>
      </dgm:t>
    </dgm:pt>
    <dgm:pt modelId="{E7479BB7-FBB1-4328-BFDC-29992BCECD98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dirty="0"/>
        </a:p>
      </dgm:t>
    </dgm:pt>
    <dgm:pt modelId="{90E4FBBE-1F12-4112-9870-B319BE646E05}" type="parTrans" cxnId="{96E23D21-E650-4728-944C-DEC6F56D6407}">
      <dgm:prSet/>
      <dgm:spPr/>
      <dgm:t>
        <a:bodyPr/>
        <a:lstStyle/>
        <a:p>
          <a:endParaRPr lang="en-US"/>
        </a:p>
      </dgm:t>
    </dgm:pt>
    <dgm:pt modelId="{A14BC012-DF03-4EBE-817E-1B4B8F796EEE}" type="sibTrans" cxnId="{96E23D21-E650-4728-944C-DEC6F56D6407}">
      <dgm:prSet/>
      <dgm:spPr/>
      <dgm:t>
        <a:bodyPr/>
        <a:lstStyle/>
        <a:p>
          <a:endParaRPr lang="en-US"/>
        </a:p>
      </dgm:t>
    </dgm:pt>
    <dgm:pt modelId="{4E37E692-369B-4EF3-A159-931EEAE94701}" type="pres">
      <dgm:prSet presAssocID="{A7078A4F-23DB-4F87-B8DD-0DA333FE5D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2C30D3-A0DE-45E8-98E0-05535EAEB187}" type="pres">
      <dgm:prSet presAssocID="{5FB9E7B8-265C-4E7F-A9B2-92040B51BD4D}" presName="vertOne" presStyleCnt="0"/>
      <dgm:spPr/>
    </dgm:pt>
    <dgm:pt modelId="{58F135CB-401E-4096-B5EC-BD687A2C6E12}" type="pres">
      <dgm:prSet presAssocID="{5FB9E7B8-265C-4E7F-A9B2-92040B51BD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E91C7-D2BE-4B9D-991C-7EE4FDBE87E3}" type="pres">
      <dgm:prSet presAssocID="{5FB9E7B8-265C-4E7F-A9B2-92040B51BD4D}" presName="parTransOne" presStyleCnt="0"/>
      <dgm:spPr/>
    </dgm:pt>
    <dgm:pt modelId="{44728440-3697-41DA-B93E-0A6A6415175F}" type="pres">
      <dgm:prSet presAssocID="{5FB9E7B8-265C-4E7F-A9B2-92040B51BD4D}" presName="horzOne" presStyleCnt="0"/>
      <dgm:spPr/>
    </dgm:pt>
    <dgm:pt modelId="{63C3E1CE-E2CD-4349-B452-1D8AF6C97950}" type="pres">
      <dgm:prSet presAssocID="{DCA45F4D-2138-4DCE-8CF5-86587CF11363}" presName="vertTwo" presStyleCnt="0"/>
      <dgm:spPr/>
    </dgm:pt>
    <dgm:pt modelId="{E00BB71E-A976-4DAA-95A2-8A131317E934}" type="pres">
      <dgm:prSet presAssocID="{DCA45F4D-2138-4DCE-8CF5-86587CF1136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3716E-6D42-4EFC-A9B8-A80F11E218CF}" type="pres">
      <dgm:prSet presAssocID="{DCA45F4D-2138-4DCE-8CF5-86587CF11363}" presName="horzTwo" presStyleCnt="0"/>
      <dgm:spPr/>
    </dgm:pt>
    <dgm:pt modelId="{49AADFF9-6636-4654-84A1-DF0AEA61C6E8}" type="pres">
      <dgm:prSet presAssocID="{66505C2C-8397-456B-A95D-5F639F2AFAEE}" presName="sibSpaceTwo" presStyleCnt="0"/>
      <dgm:spPr/>
    </dgm:pt>
    <dgm:pt modelId="{9C26E36D-CC27-4000-AB75-0672FDCB7D9B}" type="pres">
      <dgm:prSet presAssocID="{E7479BB7-FBB1-4328-BFDC-29992BCECD98}" presName="vertTwo" presStyleCnt="0"/>
      <dgm:spPr/>
    </dgm:pt>
    <dgm:pt modelId="{C11B3A23-26C4-4AED-9CAD-F04384F53C83}" type="pres">
      <dgm:prSet presAssocID="{E7479BB7-FBB1-4328-BFDC-29992BCECD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046D-4833-423C-87F3-6F853AD13DD4}" type="pres">
      <dgm:prSet presAssocID="{E7479BB7-FBB1-4328-BFDC-29992BCECD98}" presName="horzTwo" presStyleCnt="0"/>
      <dgm:spPr/>
    </dgm:pt>
  </dgm:ptLst>
  <dgm:cxnLst>
    <dgm:cxn modelId="{31A4C65B-A033-4D39-B6E0-DE30E134C284}" type="presOf" srcId="{DCA45F4D-2138-4DCE-8CF5-86587CF11363}" destId="{E00BB71E-A976-4DAA-95A2-8A131317E934}" srcOrd="0" destOrd="0" presId="urn:microsoft.com/office/officeart/2005/8/layout/architecture"/>
    <dgm:cxn modelId="{96E23D21-E650-4728-944C-DEC6F56D6407}" srcId="{5FB9E7B8-265C-4E7F-A9B2-92040B51BD4D}" destId="{E7479BB7-FBB1-4328-BFDC-29992BCECD98}" srcOrd="1" destOrd="0" parTransId="{90E4FBBE-1F12-4112-9870-B319BE646E05}" sibTransId="{A14BC012-DF03-4EBE-817E-1B4B8F796EEE}"/>
    <dgm:cxn modelId="{CF5D6EBC-07C1-43C2-905E-A907C8736DB9}" type="presOf" srcId="{5FB9E7B8-265C-4E7F-A9B2-92040B51BD4D}" destId="{58F135CB-401E-4096-B5EC-BD687A2C6E12}" srcOrd="0" destOrd="0" presId="urn:microsoft.com/office/officeart/2005/8/layout/architecture"/>
    <dgm:cxn modelId="{A29F3C48-B206-4AE4-B562-E03F01D44F14}" srcId="{A7078A4F-23DB-4F87-B8DD-0DA333FE5DF7}" destId="{5FB9E7B8-265C-4E7F-A9B2-92040B51BD4D}" srcOrd="0" destOrd="0" parTransId="{038DFA53-8302-4F02-AE17-7EED16CB1332}" sibTransId="{E85CB455-62B9-45D6-BC15-76150ECF2628}"/>
    <dgm:cxn modelId="{441CE40B-9E10-4C37-BA53-E25A2359DEB3}" srcId="{5FB9E7B8-265C-4E7F-A9B2-92040B51BD4D}" destId="{DCA45F4D-2138-4DCE-8CF5-86587CF11363}" srcOrd="0" destOrd="0" parTransId="{29F3C27F-15D0-418F-ACDF-08D266036135}" sibTransId="{66505C2C-8397-456B-A95D-5F639F2AFAEE}"/>
    <dgm:cxn modelId="{31C05626-3411-47A6-87AB-953A8A5CA803}" type="presOf" srcId="{E7479BB7-FBB1-4328-BFDC-29992BCECD98}" destId="{C11B3A23-26C4-4AED-9CAD-F04384F53C83}" srcOrd="0" destOrd="0" presId="urn:microsoft.com/office/officeart/2005/8/layout/architecture"/>
    <dgm:cxn modelId="{DB098D60-1D87-4AE3-9C46-0810CBBD43CC}" type="presOf" srcId="{A7078A4F-23DB-4F87-B8DD-0DA333FE5DF7}" destId="{4E37E692-369B-4EF3-A159-931EEAE94701}" srcOrd="0" destOrd="0" presId="urn:microsoft.com/office/officeart/2005/8/layout/architecture"/>
    <dgm:cxn modelId="{F9DABB73-617E-483B-A2E8-38379482DEAD}" type="presParOf" srcId="{4E37E692-369B-4EF3-A159-931EEAE94701}" destId="{462C30D3-A0DE-45E8-98E0-05535EAEB187}" srcOrd="0" destOrd="0" presId="urn:microsoft.com/office/officeart/2005/8/layout/architecture"/>
    <dgm:cxn modelId="{C0C2DD87-9D1B-461E-A33A-D5F159B150BB}" type="presParOf" srcId="{462C30D3-A0DE-45E8-98E0-05535EAEB187}" destId="{58F135CB-401E-4096-B5EC-BD687A2C6E12}" srcOrd="0" destOrd="0" presId="urn:microsoft.com/office/officeart/2005/8/layout/architecture"/>
    <dgm:cxn modelId="{6A2D4E12-7404-4158-9E9A-7DDDD05FB031}" type="presParOf" srcId="{462C30D3-A0DE-45E8-98E0-05535EAEB187}" destId="{BA5E91C7-D2BE-4B9D-991C-7EE4FDBE87E3}" srcOrd="1" destOrd="0" presId="urn:microsoft.com/office/officeart/2005/8/layout/architecture"/>
    <dgm:cxn modelId="{4C583AF8-2C81-4B4F-9101-670821E04886}" type="presParOf" srcId="{462C30D3-A0DE-45E8-98E0-05535EAEB187}" destId="{44728440-3697-41DA-B93E-0A6A6415175F}" srcOrd="2" destOrd="0" presId="urn:microsoft.com/office/officeart/2005/8/layout/architecture"/>
    <dgm:cxn modelId="{E27030A8-6056-41EE-AEA5-72024DDEEFB4}" type="presParOf" srcId="{44728440-3697-41DA-B93E-0A6A6415175F}" destId="{63C3E1CE-E2CD-4349-B452-1D8AF6C97950}" srcOrd="0" destOrd="0" presId="urn:microsoft.com/office/officeart/2005/8/layout/architecture"/>
    <dgm:cxn modelId="{19628484-F7E8-44AE-A093-2B4FDB2C0CA3}" type="presParOf" srcId="{63C3E1CE-E2CD-4349-B452-1D8AF6C97950}" destId="{E00BB71E-A976-4DAA-95A2-8A131317E934}" srcOrd="0" destOrd="0" presId="urn:microsoft.com/office/officeart/2005/8/layout/architecture"/>
    <dgm:cxn modelId="{4305ACE2-4132-49FF-AC27-85FB74C3055D}" type="presParOf" srcId="{63C3E1CE-E2CD-4349-B452-1D8AF6C97950}" destId="{A883716E-6D42-4EFC-A9B8-A80F11E218CF}" srcOrd="1" destOrd="0" presId="urn:microsoft.com/office/officeart/2005/8/layout/architecture"/>
    <dgm:cxn modelId="{F17782E7-4C7A-431B-9E8B-9DEF10C48B50}" type="presParOf" srcId="{44728440-3697-41DA-B93E-0A6A6415175F}" destId="{49AADFF9-6636-4654-84A1-DF0AEA61C6E8}" srcOrd="1" destOrd="0" presId="urn:microsoft.com/office/officeart/2005/8/layout/architecture"/>
    <dgm:cxn modelId="{33717F2C-CB14-427A-BCA2-DC4AB73B5FEE}" type="presParOf" srcId="{44728440-3697-41DA-B93E-0A6A6415175F}" destId="{9C26E36D-CC27-4000-AB75-0672FDCB7D9B}" srcOrd="2" destOrd="0" presId="urn:microsoft.com/office/officeart/2005/8/layout/architecture"/>
    <dgm:cxn modelId="{29B542C8-5459-4C47-BCD8-53BE251CA456}" type="presParOf" srcId="{9C26E36D-CC27-4000-AB75-0672FDCB7D9B}" destId="{C11B3A23-26C4-4AED-9CAD-F04384F53C83}" srcOrd="0" destOrd="0" presId="urn:microsoft.com/office/officeart/2005/8/layout/architecture"/>
    <dgm:cxn modelId="{7FD3BAF1-2DFF-48FA-A17D-15E476A18281}" type="presParOf" srcId="{9C26E36D-CC27-4000-AB75-0672FDCB7D9B}" destId="{A2A4046D-4833-423C-87F3-6F853AD13D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05DB75-C268-4903-ADD0-194EAB86BF5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B1C75-5134-4877-BEF1-F46F417E8CA0}">
      <dgm:prSet phldrT="[Text]"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4C9E6732-0581-4438-91F6-F64251AA0167}" type="parTrans" cxnId="{02E76A8A-0882-421B-90C2-7AAEA426D371}">
      <dgm:prSet/>
      <dgm:spPr/>
      <dgm:t>
        <a:bodyPr/>
        <a:lstStyle/>
        <a:p>
          <a:endParaRPr lang="en-US"/>
        </a:p>
      </dgm:t>
    </dgm:pt>
    <dgm:pt modelId="{5D2CADCF-CAA5-43F9-A757-218FD7DEBC50}" type="sibTrans" cxnId="{02E76A8A-0882-421B-90C2-7AAEA426D371}">
      <dgm:prSet/>
      <dgm:spPr/>
      <dgm:t>
        <a:bodyPr/>
        <a:lstStyle/>
        <a:p>
          <a:endParaRPr lang="en-US"/>
        </a:p>
      </dgm:t>
    </dgm:pt>
    <dgm:pt modelId="{9B29C3E7-4327-46F9-AE6B-49E50473E090}">
      <dgm:prSet phldrT="[Text]"/>
      <dgm:spPr/>
      <dgm:t>
        <a:bodyPr/>
        <a:lstStyle/>
        <a:p>
          <a:r>
            <a:rPr lang="en-GB" dirty="0" smtClean="0"/>
            <a:t>Middleware</a:t>
          </a:r>
          <a:endParaRPr lang="en-US" dirty="0"/>
        </a:p>
      </dgm:t>
    </dgm:pt>
    <dgm:pt modelId="{959D15E8-D7C0-4787-8C55-A2BCDD6F5F28}" type="parTrans" cxnId="{B459E181-B617-4FF0-B590-86A38212BA16}">
      <dgm:prSet/>
      <dgm:spPr/>
      <dgm:t>
        <a:bodyPr/>
        <a:lstStyle/>
        <a:p>
          <a:endParaRPr lang="en-US"/>
        </a:p>
      </dgm:t>
    </dgm:pt>
    <dgm:pt modelId="{2358BF58-4343-48A0-9FA1-B7E037CD0A2B}" type="sibTrans" cxnId="{B459E181-B617-4FF0-B590-86A38212BA16}">
      <dgm:prSet/>
      <dgm:spPr/>
      <dgm:t>
        <a:bodyPr/>
        <a:lstStyle/>
        <a:p>
          <a:endParaRPr lang="en-US"/>
        </a:p>
      </dgm:t>
    </dgm:pt>
    <dgm:pt modelId="{069C35CB-AB16-43BF-B509-27A90763899A}">
      <dgm:prSet phldrT="[Text]"/>
      <dgm:spPr/>
      <dgm:t>
        <a:bodyPr/>
        <a:lstStyle/>
        <a:p>
          <a:r>
            <a:rPr lang="en-GB" dirty="0" smtClean="0"/>
            <a:t>Server</a:t>
          </a:r>
          <a:endParaRPr lang="en-US" dirty="0"/>
        </a:p>
      </dgm:t>
    </dgm:pt>
    <dgm:pt modelId="{8822C851-56A2-4200-B7D9-77DBB3E99EA4}" type="parTrans" cxnId="{7FBED0D3-EA3F-4955-AB90-49F707C37B3A}">
      <dgm:prSet/>
      <dgm:spPr/>
      <dgm:t>
        <a:bodyPr/>
        <a:lstStyle/>
        <a:p>
          <a:endParaRPr lang="en-US"/>
        </a:p>
      </dgm:t>
    </dgm:pt>
    <dgm:pt modelId="{5646A0ED-9CD2-4C41-8689-A1C7F69398BB}" type="sibTrans" cxnId="{7FBED0D3-EA3F-4955-AB90-49F707C37B3A}">
      <dgm:prSet/>
      <dgm:spPr/>
      <dgm:t>
        <a:bodyPr/>
        <a:lstStyle/>
        <a:p>
          <a:endParaRPr lang="en-US"/>
        </a:p>
      </dgm:t>
    </dgm:pt>
    <dgm:pt modelId="{8001B9BC-E9E4-4136-BCC7-6F6B6CEE1C7B}">
      <dgm:prSet/>
      <dgm:spPr/>
      <dgm:t>
        <a:bodyPr/>
        <a:lstStyle/>
        <a:p>
          <a:r>
            <a:rPr lang="en-GB" dirty="0" smtClean="0"/>
            <a:t>Host (IIS)</a:t>
          </a:r>
          <a:endParaRPr lang="en-US" dirty="0"/>
        </a:p>
      </dgm:t>
    </dgm:pt>
    <dgm:pt modelId="{2311FED0-AF67-4517-8958-6FE8686327C0}" type="parTrans" cxnId="{DEDBBCB6-8186-40E2-BAB9-26A75BD8DF20}">
      <dgm:prSet/>
      <dgm:spPr/>
      <dgm:t>
        <a:bodyPr/>
        <a:lstStyle/>
        <a:p>
          <a:endParaRPr lang="en-US"/>
        </a:p>
      </dgm:t>
    </dgm:pt>
    <dgm:pt modelId="{325C3267-D5AE-4B76-A8C7-B83C78E59CD7}" type="sibTrans" cxnId="{DEDBBCB6-8186-40E2-BAB9-26A75BD8DF20}">
      <dgm:prSet/>
      <dgm:spPr/>
      <dgm:t>
        <a:bodyPr/>
        <a:lstStyle/>
        <a:p>
          <a:endParaRPr lang="en-US"/>
        </a:p>
      </dgm:t>
    </dgm:pt>
    <dgm:pt modelId="{1C767312-F1D6-46F3-8380-A825E8219FBE}" type="pres">
      <dgm:prSet presAssocID="{EB05DB75-C268-4903-ADD0-194EAB86BF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D19BC0E-D7CC-430B-B981-FA3C75FDF14A}" type="pres">
      <dgm:prSet presAssocID="{4D6B1C75-5134-4877-BEF1-F46F417E8CA0}" presName="vertOne" presStyleCnt="0"/>
      <dgm:spPr/>
    </dgm:pt>
    <dgm:pt modelId="{05DCD4E8-B153-4E74-92F3-D9C51EB9CCDE}" type="pres">
      <dgm:prSet presAssocID="{4D6B1C75-5134-4877-BEF1-F46F417E8CA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FB293-A932-4E34-8E03-3F7D7213BD68}" type="pres">
      <dgm:prSet presAssocID="{4D6B1C75-5134-4877-BEF1-F46F417E8CA0}" presName="parTransOne" presStyleCnt="0"/>
      <dgm:spPr/>
    </dgm:pt>
    <dgm:pt modelId="{59381AFD-0C0B-4B76-A227-80FEBFB986CA}" type="pres">
      <dgm:prSet presAssocID="{4D6B1C75-5134-4877-BEF1-F46F417E8CA0}" presName="horzOne" presStyleCnt="0"/>
      <dgm:spPr/>
    </dgm:pt>
    <dgm:pt modelId="{F4C6EC78-8E69-44ED-A4CB-11BCB461A263}" type="pres">
      <dgm:prSet presAssocID="{9B29C3E7-4327-46F9-AE6B-49E50473E090}" presName="vertTwo" presStyleCnt="0"/>
      <dgm:spPr/>
    </dgm:pt>
    <dgm:pt modelId="{595E62E8-F814-4F78-A970-1DCC80A59B72}" type="pres">
      <dgm:prSet presAssocID="{9B29C3E7-4327-46F9-AE6B-49E50473E09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E50FC-5BA8-41D9-BAF4-94A648A28FD1}" type="pres">
      <dgm:prSet presAssocID="{9B29C3E7-4327-46F9-AE6B-49E50473E090}" presName="parTransTwo" presStyleCnt="0"/>
      <dgm:spPr/>
    </dgm:pt>
    <dgm:pt modelId="{DD08782D-E890-4A25-9936-A03E90166AA3}" type="pres">
      <dgm:prSet presAssocID="{9B29C3E7-4327-46F9-AE6B-49E50473E090}" presName="horzTwo" presStyleCnt="0"/>
      <dgm:spPr/>
    </dgm:pt>
    <dgm:pt modelId="{B6D827F3-5D0B-47FE-BCB9-83597714D8DB}" type="pres">
      <dgm:prSet presAssocID="{069C35CB-AB16-43BF-B509-27A90763899A}" presName="vertThree" presStyleCnt="0"/>
      <dgm:spPr/>
    </dgm:pt>
    <dgm:pt modelId="{1046E04C-173F-4712-AF83-DBD8E9F89110}" type="pres">
      <dgm:prSet presAssocID="{069C35CB-AB16-43BF-B509-27A90763899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E4BFB-91ED-4A97-8543-E7E44D7FBBF7}" type="pres">
      <dgm:prSet presAssocID="{069C35CB-AB16-43BF-B509-27A90763899A}" presName="parTransThree" presStyleCnt="0"/>
      <dgm:spPr/>
    </dgm:pt>
    <dgm:pt modelId="{B5473767-6C60-405D-805E-34BB528B6043}" type="pres">
      <dgm:prSet presAssocID="{069C35CB-AB16-43BF-B509-27A90763899A}" presName="horzThree" presStyleCnt="0"/>
      <dgm:spPr/>
    </dgm:pt>
    <dgm:pt modelId="{0C0CDFAB-AEC0-4031-AD25-68FE14EC5FE0}" type="pres">
      <dgm:prSet presAssocID="{8001B9BC-E9E4-4136-BCC7-6F6B6CEE1C7B}" presName="vertFour" presStyleCnt="0">
        <dgm:presLayoutVars>
          <dgm:chPref val="3"/>
        </dgm:presLayoutVars>
      </dgm:prSet>
      <dgm:spPr/>
    </dgm:pt>
    <dgm:pt modelId="{B9418840-4350-4D99-B3BD-6DEC329C8D41}" type="pres">
      <dgm:prSet presAssocID="{8001B9BC-E9E4-4136-BCC7-6F6B6CEE1C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7E8C7-AA82-4476-B7B4-4257161058DE}" type="pres">
      <dgm:prSet presAssocID="{8001B9BC-E9E4-4136-BCC7-6F6B6CEE1C7B}" presName="horzFour" presStyleCnt="0"/>
      <dgm:spPr/>
    </dgm:pt>
  </dgm:ptLst>
  <dgm:cxnLst>
    <dgm:cxn modelId="{B1276BC2-4DF9-47FF-9D47-E4CE7FCE4C1F}" type="presOf" srcId="{8001B9BC-E9E4-4136-BCC7-6F6B6CEE1C7B}" destId="{B9418840-4350-4D99-B3BD-6DEC329C8D41}" srcOrd="0" destOrd="0" presId="urn:microsoft.com/office/officeart/2005/8/layout/hierarchy4"/>
    <dgm:cxn modelId="{7FBED0D3-EA3F-4955-AB90-49F707C37B3A}" srcId="{9B29C3E7-4327-46F9-AE6B-49E50473E090}" destId="{069C35CB-AB16-43BF-B509-27A90763899A}" srcOrd="0" destOrd="0" parTransId="{8822C851-56A2-4200-B7D9-77DBB3E99EA4}" sibTransId="{5646A0ED-9CD2-4C41-8689-A1C7F69398BB}"/>
    <dgm:cxn modelId="{B459E181-B617-4FF0-B590-86A38212BA16}" srcId="{4D6B1C75-5134-4877-BEF1-F46F417E8CA0}" destId="{9B29C3E7-4327-46F9-AE6B-49E50473E090}" srcOrd="0" destOrd="0" parTransId="{959D15E8-D7C0-4787-8C55-A2BCDD6F5F28}" sibTransId="{2358BF58-4343-48A0-9FA1-B7E037CD0A2B}"/>
    <dgm:cxn modelId="{04C89338-8B07-48E1-89C2-4327E9D60700}" type="presOf" srcId="{9B29C3E7-4327-46F9-AE6B-49E50473E090}" destId="{595E62E8-F814-4F78-A970-1DCC80A59B72}" srcOrd="0" destOrd="0" presId="urn:microsoft.com/office/officeart/2005/8/layout/hierarchy4"/>
    <dgm:cxn modelId="{02E76A8A-0882-421B-90C2-7AAEA426D371}" srcId="{EB05DB75-C268-4903-ADD0-194EAB86BF5E}" destId="{4D6B1C75-5134-4877-BEF1-F46F417E8CA0}" srcOrd="0" destOrd="0" parTransId="{4C9E6732-0581-4438-91F6-F64251AA0167}" sibTransId="{5D2CADCF-CAA5-43F9-A757-218FD7DEBC50}"/>
    <dgm:cxn modelId="{34AAFA56-EDA9-4BA4-ACFA-56644730D919}" type="presOf" srcId="{4D6B1C75-5134-4877-BEF1-F46F417E8CA0}" destId="{05DCD4E8-B153-4E74-92F3-D9C51EB9CCDE}" srcOrd="0" destOrd="0" presId="urn:microsoft.com/office/officeart/2005/8/layout/hierarchy4"/>
    <dgm:cxn modelId="{DEDBBCB6-8186-40E2-BAB9-26A75BD8DF20}" srcId="{069C35CB-AB16-43BF-B509-27A90763899A}" destId="{8001B9BC-E9E4-4136-BCC7-6F6B6CEE1C7B}" srcOrd="0" destOrd="0" parTransId="{2311FED0-AF67-4517-8958-6FE8686327C0}" sibTransId="{325C3267-D5AE-4B76-A8C7-B83C78E59CD7}"/>
    <dgm:cxn modelId="{EB39FC81-89C5-46DC-90AE-29447B1A869F}" type="presOf" srcId="{069C35CB-AB16-43BF-B509-27A90763899A}" destId="{1046E04C-173F-4712-AF83-DBD8E9F89110}" srcOrd="0" destOrd="0" presId="urn:microsoft.com/office/officeart/2005/8/layout/hierarchy4"/>
    <dgm:cxn modelId="{BD75FD2C-25F5-4500-99FE-4A85E130A942}" type="presOf" srcId="{EB05DB75-C268-4903-ADD0-194EAB86BF5E}" destId="{1C767312-F1D6-46F3-8380-A825E8219FBE}" srcOrd="0" destOrd="0" presId="urn:microsoft.com/office/officeart/2005/8/layout/hierarchy4"/>
    <dgm:cxn modelId="{ED071A31-DB51-4186-9F92-A57B210A631D}" type="presParOf" srcId="{1C767312-F1D6-46F3-8380-A825E8219FBE}" destId="{5D19BC0E-D7CC-430B-B981-FA3C75FDF14A}" srcOrd="0" destOrd="0" presId="urn:microsoft.com/office/officeart/2005/8/layout/hierarchy4"/>
    <dgm:cxn modelId="{7842E2EE-A38B-4F6F-A70A-6458E0EC8719}" type="presParOf" srcId="{5D19BC0E-D7CC-430B-B981-FA3C75FDF14A}" destId="{05DCD4E8-B153-4E74-92F3-D9C51EB9CCDE}" srcOrd="0" destOrd="0" presId="urn:microsoft.com/office/officeart/2005/8/layout/hierarchy4"/>
    <dgm:cxn modelId="{D2FCC650-EA47-488B-8C46-B97200C87798}" type="presParOf" srcId="{5D19BC0E-D7CC-430B-B981-FA3C75FDF14A}" destId="{4EAFB293-A932-4E34-8E03-3F7D7213BD68}" srcOrd="1" destOrd="0" presId="urn:microsoft.com/office/officeart/2005/8/layout/hierarchy4"/>
    <dgm:cxn modelId="{78F4D155-9B6A-4150-81CC-85E33C7C373D}" type="presParOf" srcId="{5D19BC0E-D7CC-430B-B981-FA3C75FDF14A}" destId="{59381AFD-0C0B-4B76-A227-80FEBFB986CA}" srcOrd="2" destOrd="0" presId="urn:microsoft.com/office/officeart/2005/8/layout/hierarchy4"/>
    <dgm:cxn modelId="{87329B1C-AE3A-4DCA-9C95-191799500638}" type="presParOf" srcId="{59381AFD-0C0B-4B76-A227-80FEBFB986CA}" destId="{F4C6EC78-8E69-44ED-A4CB-11BCB461A263}" srcOrd="0" destOrd="0" presId="urn:microsoft.com/office/officeart/2005/8/layout/hierarchy4"/>
    <dgm:cxn modelId="{F9532F28-D1AC-4071-BF57-346FDED03DBC}" type="presParOf" srcId="{F4C6EC78-8E69-44ED-A4CB-11BCB461A263}" destId="{595E62E8-F814-4F78-A970-1DCC80A59B72}" srcOrd="0" destOrd="0" presId="urn:microsoft.com/office/officeart/2005/8/layout/hierarchy4"/>
    <dgm:cxn modelId="{A19915D0-BDEA-417A-8D47-F6469DEE9310}" type="presParOf" srcId="{F4C6EC78-8E69-44ED-A4CB-11BCB461A263}" destId="{E1CE50FC-5BA8-41D9-BAF4-94A648A28FD1}" srcOrd="1" destOrd="0" presId="urn:microsoft.com/office/officeart/2005/8/layout/hierarchy4"/>
    <dgm:cxn modelId="{FC960639-01F8-4895-B422-AAE0389B2F41}" type="presParOf" srcId="{F4C6EC78-8E69-44ED-A4CB-11BCB461A263}" destId="{DD08782D-E890-4A25-9936-A03E90166AA3}" srcOrd="2" destOrd="0" presId="urn:microsoft.com/office/officeart/2005/8/layout/hierarchy4"/>
    <dgm:cxn modelId="{9AD911AE-A696-466B-A8AA-AFD8E9C10A60}" type="presParOf" srcId="{DD08782D-E890-4A25-9936-A03E90166AA3}" destId="{B6D827F3-5D0B-47FE-BCB9-83597714D8DB}" srcOrd="0" destOrd="0" presId="urn:microsoft.com/office/officeart/2005/8/layout/hierarchy4"/>
    <dgm:cxn modelId="{9DA19533-3AAF-40C6-94E8-2F338EF60299}" type="presParOf" srcId="{B6D827F3-5D0B-47FE-BCB9-83597714D8DB}" destId="{1046E04C-173F-4712-AF83-DBD8E9F89110}" srcOrd="0" destOrd="0" presId="urn:microsoft.com/office/officeart/2005/8/layout/hierarchy4"/>
    <dgm:cxn modelId="{A9B77EB6-6322-41D3-87AC-2BAE0DB93D73}" type="presParOf" srcId="{B6D827F3-5D0B-47FE-BCB9-83597714D8DB}" destId="{9C7E4BFB-91ED-4A97-8543-E7E44D7FBBF7}" srcOrd="1" destOrd="0" presId="urn:microsoft.com/office/officeart/2005/8/layout/hierarchy4"/>
    <dgm:cxn modelId="{89B53031-F272-4F2F-980C-811A4A9EE215}" type="presParOf" srcId="{B6D827F3-5D0B-47FE-BCB9-83597714D8DB}" destId="{B5473767-6C60-405D-805E-34BB528B6043}" srcOrd="2" destOrd="0" presId="urn:microsoft.com/office/officeart/2005/8/layout/hierarchy4"/>
    <dgm:cxn modelId="{0C33286B-28BE-4B86-B226-96F9AA34FD18}" type="presParOf" srcId="{B5473767-6C60-405D-805E-34BB528B6043}" destId="{0C0CDFAB-AEC0-4031-AD25-68FE14EC5FE0}" srcOrd="0" destOrd="0" presId="urn:microsoft.com/office/officeart/2005/8/layout/hierarchy4"/>
    <dgm:cxn modelId="{58116C59-7D9A-4BF5-A8E7-0E8B8F635A83}" type="presParOf" srcId="{0C0CDFAB-AEC0-4031-AD25-68FE14EC5FE0}" destId="{B9418840-4350-4D99-B3BD-6DEC329C8D41}" srcOrd="0" destOrd="0" presId="urn:microsoft.com/office/officeart/2005/8/layout/hierarchy4"/>
    <dgm:cxn modelId="{F1DD9485-45F8-412A-BC7A-AE95202F0DDC}" type="presParOf" srcId="{0C0CDFAB-AEC0-4031-AD25-68FE14EC5FE0}" destId="{8827E8C7-AA82-4476-B7B4-4257161058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95C2-7EB4-4418-A6F2-2D930C57CBD1}">
      <dsp:nvSpPr>
        <dsp:cNvPr id="0" name=""/>
        <dsp:cNvSpPr/>
      </dsp:nvSpPr>
      <dsp:spPr>
        <a:xfrm>
          <a:off x="0" y="1416770"/>
          <a:ext cx="8496300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</a:t>
          </a:r>
          <a:endParaRPr lang="en-US" sz="2400" kern="1200" dirty="0"/>
        </a:p>
      </dsp:txBody>
      <dsp:txXfrm>
        <a:off x="0" y="1726116"/>
        <a:ext cx="8186954" cy="618693"/>
      </dsp:txXfrm>
    </dsp:sp>
    <dsp:sp modelId="{7FBF3E90-C40C-41E9-9D17-02DF85328D6B}">
      <dsp:nvSpPr>
        <dsp:cNvPr id="0" name=""/>
        <dsp:cNvSpPr/>
      </dsp:nvSpPr>
      <dsp:spPr>
        <a:xfrm>
          <a:off x="2616860" y="1829232"/>
          <a:ext cx="587943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</a:t>
          </a:r>
          <a:endParaRPr lang="en-US" sz="2400" kern="1200" dirty="0"/>
        </a:p>
      </dsp:txBody>
      <dsp:txXfrm>
        <a:off x="2616860" y="2138578"/>
        <a:ext cx="5570093" cy="618693"/>
      </dsp:txXfrm>
    </dsp:sp>
    <dsp:sp modelId="{839EBF5D-D10D-4CD1-9007-0643D1075D02}">
      <dsp:nvSpPr>
        <dsp:cNvPr id="0" name=""/>
        <dsp:cNvSpPr/>
      </dsp:nvSpPr>
      <dsp:spPr>
        <a:xfrm>
          <a:off x="5233720" y="2241694"/>
          <a:ext cx="326257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CORE</a:t>
          </a:r>
          <a:endParaRPr lang="en-US" sz="2400" kern="1200" dirty="0"/>
        </a:p>
      </dsp:txBody>
      <dsp:txXfrm>
        <a:off x="5233720" y="2551040"/>
        <a:ext cx="2953233" cy="61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A58E-2229-46A4-896C-D1ACFC87DB49}">
      <dsp:nvSpPr>
        <dsp:cNvPr id="0" name=""/>
        <dsp:cNvSpPr/>
      </dsp:nvSpPr>
      <dsp:spPr>
        <a:xfrm>
          <a:off x="2778252" y="2447925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2109213"/>
              </a:lnTo>
              <a:lnTo>
                <a:pt x="442766" y="210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3448652"/>
        <a:ext cx="107759" cy="107759"/>
      </dsp:txXfrm>
    </dsp:sp>
    <dsp:sp modelId="{D0C5E314-B37D-402C-8FA2-141D2B1D7FA2}">
      <dsp:nvSpPr>
        <dsp:cNvPr id="0" name=""/>
        <dsp:cNvSpPr/>
      </dsp:nvSpPr>
      <dsp:spPr>
        <a:xfrm>
          <a:off x="2778252" y="2447925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1265528"/>
              </a:lnTo>
              <a:lnTo>
                <a:pt x="442766" y="1265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3047170"/>
        <a:ext cx="67037" cy="67037"/>
      </dsp:txXfrm>
    </dsp:sp>
    <dsp:sp modelId="{2452EF0A-7C27-435C-9134-26EA848D88BD}">
      <dsp:nvSpPr>
        <dsp:cNvPr id="0" name=""/>
        <dsp:cNvSpPr/>
      </dsp:nvSpPr>
      <dsp:spPr>
        <a:xfrm>
          <a:off x="2778252" y="2447925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421842"/>
              </a:lnTo>
              <a:lnTo>
                <a:pt x="442766" y="42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643557"/>
        <a:ext cx="30577" cy="30577"/>
      </dsp:txXfrm>
    </dsp:sp>
    <dsp:sp modelId="{4CBDF06D-1D63-440D-A0FE-C8C3BCB3300F}">
      <dsp:nvSpPr>
        <dsp:cNvPr id="0" name=""/>
        <dsp:cNvSpPr/>
      </dsp:nvSpPr>
      <dsp:spPr>
        <a:xfrm>
          <a:off x="2778252" y="2026082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421842"/>
              </a:moveTo>
              <a:lnTo>
                <a:pt x="221383" y="421842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221714"/>
        <a:ext cx="30577" cy="30577"/>
      </dsp:txXfrm>
    </dsp:sp>
    <dsp:sp modelId="{7F468E3F-A7C5-416E-B7BD-DC935814A5D0}">
      <dsp:nvSpPr>
        <dsp:cNvPr id="0" name=""/>
        <dsp:cNvSpPr/>
      </dsp:nvSpPr>
      <dsp:spPr>
        <a:xfrm>
          <a:off x="2778252" y="1182396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1265528"/>
              </a:moveTo>
              <a:lnTo>
                <a:pt x="221383" y="1265528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1781642"/>
        <a:ext cx="67037" cy="67037"/>
      </dsp:txXfrm>
    </dsp:sp>
    <dsp:sp modelId="{2B6F6D3E-F5C7-4D36-BA10-FFD5ECE36DA7}">
      <dsp:nvSpPr>
        <dsp:cNvPr id="0" name=""/>
        <dsp:cNvSpPr/>
      </dsp:nvSpPr>
      <dsp:spPr>
        <a:xfrm>
          <a:off x="2778252" y="338711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2109213"/>
              </a:moveTo>
              <a:lnTo>
                <a:pt x="221383" y="2109213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1339438"/>
        <a:ext cx="107759" cy="107759"/>
      </dsp:txXfrm>
    </dsp:sp>
    <dsp:sp modelId="{81BA5532-5FD6-439A-8C9C-9876446C38AB}">
      <dsp:nvSpPr>
        <dsp:cNvPr id="0" name=""/>
        <dsp:cNvSpPr/>
      </dsp:nvSpPr>
      <dsp:spPr>
        <a:xfrm rot="16200000">
          <a:off x="664598" y="2110450"/>
          <a:ext cx="3552359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ASP.NET</a:t>
          </a:r>
          <a:endParaRPr lang="en-US" sz="4600" kern="1200" dirty="0"/>
        </a:p>
      </dsp:txBody>
      <dsp:txXfrm>
        <a:off x="664598" y="2110450"/>
        <a:ext cx="3552359" cy="674948"/>
      </dsp:txXfrm>
    </dsp:sp>
    <dsp:sp modelId="{EDBE9B01-2FB1-4CA5-832B-38517ACBC4DB}">
      <dsp:nvSpPr>
        <dsp:cNvPr id="0" name=""/>
        <dsp:cNvSpPr/>
      </dsp:nvSpPr>
      <dsp:spPr>
        <a:xfrm>
          <a:off x="3221018" y="1237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MVC</a:t>
          </a:r>
          <a:endParaRPr lang="en-US" sz="2400" kern="1200" dirty="0"/>
        </a:p>
      </dsp:txBody>
      <dsp:txXfrm>
        <a:off x="3221018" y="1237"/>
        <a:ext cx="3171976" cy="674948"/>
      </dsp:txXfrm>
    </dsp:sp>
    <dsp:sp modelId="{57E7EA7D-BDE9-4AD1-9BDB-8A178D072AEC}">
      <dsp:nvSpPr>
        <dsp:cNvPr id="0" name=""/>
        <dsp:cNvSpPr/>
      </dsp:nvSpPr>
      <dsp:spPr>
        <a:xfrm>
          <a:off x="3221018" y="844922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API</a:t>
          </a:r>
          <a:endParaRPr lang="en-US" sz="2400" kern="1200" dirty="0"/>
        </a:p>
      </dsp:txBody>
      <dsp:txXfrm>
        <a:off x="3221018" y="844922"/>
        <a:ext cx="3171976" cy="674948"/>
      </dsp:txXfrm>
    </dsp:sp>
    <dsp:sp modelId="{330C359E-6A43-47C8-8E30-3AF3DB2AAFAD}">
      <dsp:nvSpPr>
        <dsp:cNvPr id="0" name=""/>
        <dsp:cNvSpPr/>
      </dsp:nvSpPr>
      <dsp:spPr>
        <a:xfrm>
          <a:off x="3221018" y="1688608"/>
          <a:ext cx="3167084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</a:t>
          </a:r>
          <a:r>
            <a:rPr lang="en-US" sz="2400" kern="1200" dirty="0" err="1" smtClean="0"/>
            <a:t>SignalR</a:t>
          </a:r>
          <a:endParaRPr lang="en-US" sz="2400" kern="1200" dirty="0"/>
        </a:p>
      </dsp:txBody>
      <dsp:txXfrm>
        <a:off x="3221018" y="1688608"/>
        <a:ext cx="3167084" cy="674948"/>
      </dsp:txXfrm>
    </dsp:sp>
    <dsp:sp modelId="{67312572-0265-4198-A759-9439AC817F99}">
      <dsp:nvSpPr>
        <dsp:cNvPr id="0" name=""/>
        <dsp:cNvSpPr/>
      </dsp:nvSpPr>
      <dsp:spPr>
        <a:xfrm>
          <a:off x="3221018" y="2532293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RAZOR</a:t>
          </a:r>
          <a:endParaRPr lang="en-US" sz="2400" kern="1200" dirty="0"/>
        </a:p>
      </dsp:txBody>
      <dsp:txXfrm>
        <a:off x="3221018" y="2532293"/>
        <a:ext cx="3171976" cy="674948"/>
      </dsp:txXfrm>
    </dsp:sp>
    <dsp:sp modelId="{BCB432B0-CE37-4C95-B4F5-4C1E8C8883C3}">
      <dsp:nvSpPr>
        <dsp:cNvPr id="0" name=""/>
        <dsp:cNvSpPr/>
      </dsp:nvSpPr>
      <dsp:spPr>
        <a:xfrm>
          <a:off x="3221018" y="3375979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Forms</a:t>
          </a:r>
          <a:endParaRPr lang="en-US" sz="2400" kern="1200" dirty="0"/>
        </a:p>
      </dsp:txBody>
      <dsp:txXfrm>
        <a:off x="3221018" y="3375979"/>
        <a:ext cx="3171976" cy="674948"/>
      </dsp:txXfrm>
    </dsp:sp>
    <dsp:sp modelId="{BF6E2DA0-D5C0-4CB0-9DB8-A562B487C148}">
      <dsp:nvSpPr>
        <dsp:cNvPr id="0" name=""/>
        <dsp:cNvSpPr/>
      </dsp:nvSpPr>
      <dsp:spPr>
        <a:xfrm>
          <a:off x="3221018" y="4219664"/>
          <a:ext cx="317166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Others</a:t>
          </a:r>
          <a:endParaRPr lang="en-US" sz="2400" kern="1200" dirty="0"/>
        </a:p>
      </dsp:txBody>
      <dsp:txXfrm>
        <a:off x="3221018" y="4219664"/>
        <a:ext cx="3171666" cy="67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E968A-78A7-483D-973E-F872BD585EF2}">
      <dsp:nvSpPr>
        <dsp:cNvPr id="0" name=""/>
        <dsp:cNvSpPr/>
      </dsp:nvSpPr>
      <dsp:spPr>
        <a:xfrm>
          <a:off x="373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Browser</a:t>
          </a:r>
          <a:endParaRPr lang="en-US" sz="2600" kern="1200" dirty="0"/>
        </a:p>
      </dsp:txBody>
      <dsp:txXfrm>
        <a:off x="32421" y="1986872"/>
        <a:ext cx="1575091" cy="922104"/>
      </dsp:txXfrm>
    </dsp:sp>
    <dsp:sp modelId="{C4D2D129-FEBE-4576-A6ED-A7A42F0B35AA}">
      <dsp:nvSpPr>
        <dsp:cNvPr id="0" name=""/>
        <dsp:cNvSpPr/>
      </dsp:nvSpPr>
      <dsp:spPr>
        <a:xfrm>
          <a:off x="179944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99448" y="2326468"/>
        <a:ext cx="242258" cy="242912"/>
      </dsp:txXfrm>
    </dsp:sp>
    <dsp:sp modelId="{C5D0FDF7-7151-4B0A-91C2-BBBC7BB3C3EC}">
      <dsp:nvSpPr>
        <dsp:cNvPr id="0" name=""/>
        <dsp:cNvSpPr/>
      </dsp:nvSpPr>
      <dsp:spPr>
        <a:xfrm>
          <a:off x="228918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Internet</a:t>
          </a:r>
          <a:endParaRPr lang="en-US" sz="2600" kern="1200" dirty="0"/>
        </a:p>
      </dsp:txBody>
      <dsp:txXfrm>
        <a:off x="2317876" y="1986872"/>
        <a:ext cx="1575091" cy="922104"/>
      </dsp:txXfrm>
    </dsp:sp>
    <dsp:sp modelId="{085F7FEC-6C64-4488-83DF-757E72065679}">
      <dsp:nvSpPr>
        <dsp:cNvPr id="0" name=""/>
        <dsp:cNvSpPr/>
      </dsp:nvSpPr>
      <dsp:spPr>
        <a:xfrm>
          <a:off x="4084903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4903" y="2326468"/>
        <a:ext cx="242258" cy="242912"/>
      </dsp:txXfrm>
    </dsp:sp>
    <dsp:sp modelId="{8C7F9910-D3C1-41BD-9A12-B14117B86EC7}">
      <dsp:nvSpPr>
        <dsp:cNvPr id="0" name=""/>
        <dsp:cNvSpPr/>
      </dsp:nvSpPr>
      <dsp:spPr>
        <a:xfrm>
          <a:off x="457464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IIS</a:t>
          </a:r>
          <a:endParaRPr lang="en-US" sz="2600" kern="1200" dirty="0"/>
        </a:p>
      </dsp:txBody>
      <dsp:txXfrm>
        <a:off x="4603331" y="1986872"/>
        <a:ext cx="1575091" cy="922104"/>
      </dsp:txXfrm>
    </dsp:sp>
    <dsp:sp modelId="{941EEDF3-06BC-4112-B796-39AAD2D1CB42}">
      <dsp:nvSpPr>
        <dsp:cNvPr id="0" name=""/>
        <dsp:cNvSpPr/>
      </dsp:nvSpPr>
      <dsp:spPr>
        <a:xfrm>
          <a:off x="637035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370358" y="2326468"/>
        <a:ext cx="242258" cy="242912"/>
      </dsp:txXfrm>
    </dsp:sp>
    <dsp:sp modelId="{8549B1D2-83DF-46FE-A6FF-AC47ABFA3777}">
      <dsp:nvSpPr>
        <dsp:cNvPr id="0" name=""/>
        <dsp:cNvSpPr/>
      </dsp:nvSpPr>
      <dsp:spPr>
        <a:xfrm>
          <a:off x="686009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ASP.NET</a:t>
          </a:r>
          <a:endParaRPr lang="en-US" sz="2600" kern="1200" dirty="0"/>
        </a:p>
      </dsp:txBody>
      <dsp:txXfrm>
        <a:off x="6888786" y="1986872"/>
        <a:ext cx="1575091" cy="922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Visual Studio</a:t>
          </a:r>
          <a:endParaRPr lang="en-US" sz="45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.NET Framework</a:t>
          </a:r>
          <a:endParaRPr lang="en-US" sz="45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Brains</a:t>
          </a:r>
          <a:endParaRPr lang="en-US" sz="45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A879-DAD7-44D3-A04E-39C401F1F456}">
      <dsp:nvSpPr>
        <dsp:cNvPr id="0" name=""/>
        <dsp:cNvSpPr/>
      </dsp:nvSpPr>
      <dsp:spPr>
        <a:xfrm>
          <a:off x="747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</a:t>
          </a:r>
          <a:endParaRPr lang="en-US" sz="2700" kern="1200" dirty="0"/>
        </a:p>
      </dsp:txBody>
      <dsp:txXfrm>
        <a:off x="35745" y="935170"/>
        <a:ext cx="2177000" cy="908761"/>
      </dsp:txXfrm>
    </dsp:sp>
    <dsp:sp modelId="{E5FA3214-949B-4DEF-A456-7655A13EEB74}">
      <dsp:nvSpPr>
        <dsp:cNvPr id="0" name=""/>
        <dsp:cNvSpPr/>
      </dsp:nvSpPr>
      <dsp:spPr>
        <a:xfrm>
          <a:off x="2464373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64373" y="1223375"/>
        <a:ext cx="331458" cy="332351"/>
      </dsp:txXfrm>
    </dsp:sp>
    <dsp:sp modelId="{08DCE4EA-A00E-4D64-9DBD-D66A1E9EFB7C}">
      <dsp:nvSpPr>
        <dsp:cNvPr id="0" name=""/>
        <dsp:cNvSpPr/>
      </dsp:nvSpPr>
      <dsp:spPr>
        <a:xfrm>
          <a:off x="3134437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 Engine</a:t>
          </a:r>
          <a:endParaRPr lang="en-US" sz="2700" kern="1200" dirty="0"/>
        </a:p>
      </dsp:txBody>
      <dsp:txXfrm>
        <a:off x="3162710" y="935170"/>
        <a:ext cx="2177000" cy="908761"/>
      </dsp:txXfrm>
    </dsp:sp>
    <dsp:sp modelId="{B7D13E0C-0233-4BEE-848D-40789118AC3D}">
      <dsp:nvSpPr>
        <dsp:cNvPr id="0" name=""/>
        <dsp:cNvSpPr/>
      </dsp:nvSpPr>
      <dsp:spPr>
        <a:xfrm>
          <a:off x="5591338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591338" y="1223375"/>
        <a:ext cx="331458" cy="332351"/>
      </dsp:txXfrm>
    </dsp:sp>
    <dsp:sp modelId="{EB59AD34-342A-45F1-8130-A44D70003055}">
      <dsp:nvSpPr>
        <dsp:cNvPr id="0" name=""/>
        <dsp:cNvSpPr/>
      </dsp:nvSpPr>
      <dsp:spPr>
        <a:xfrm>
          <a:off x="626140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Content</a:t>
          </a:r>
          <a:endParaRPr lang="en-US" sz="2700" kern="1200" dirty="0"/>
        </a:p>
      </dsp:txBody>
      <dsp:txXfrm>
        <a:off x="6289675" y="935170"/>
        <a:ext cx="2177000" cy="908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35CB-401E-4096-B5EC-BD687A2C6E12}">
      <dsp:nvSpPr>
        <dsp:cNvPr id="0" name=""/>
        <dsp:cNvSpPr/>
      </dsp:nvSpPr>
      <dsp:spPr>
        <a:xfrm>
          <a:off x="3136" y="1005096"/>
          <a:ext cx="8490025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sz="3600" kern="1200" dirty="0"/>
        </a:p>
      </dsp:txBody>
      <dsp:txXfrm>
        <a:off x="26409" y="1028369"/>
        <a:ext cx="8443479" cy="748062"/>
      </dsp:txXfrm>
    </dsp:sp>
    <dsp:sp modelId="{E00BB71E-A976-4DAA-95A2-8A131317E934}">
      <dsp:nvSpPr>
        <dsp:cNvPr id="0" name=""/>
        <dsp:cNvSpPr/>
      </dsp:nvSpPr>
      <dsp:spPr>
        <a:xfrm>
          <a:off x="3136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sz="3600" kern="1200" dirty="0"/>
        </a:p>
      </dsp:txBody>
      <dsp:txXfrm>
        <a:off x="26409" y="23743"/>
        <a:ext cx="4027362" cy="748062"/>
      </dsp:txXfrm>
    </dsp:sp>
    <dsp:sp modelId="{C11B3A23-26C4-4AED-9CAD-F04384F53C83}">
      <dsp:nvSpPr>
        <dsp:cNvPr id="0" name=""/>
        <dsp:cNvSpPr/>
      </dsp:nvSpPr>
      <dsp:spPr>
        <a:xfrm>
          <a:off x="4419253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sz="3600" kern="1200" dirty="0"/>
        </a:p>
      </dsp:txBody>
      <dsp:txXfrm>
        <a:off x="4442526" y="23743"/>
        <a:ext cx="4027362" cy="748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D4E8-B153-4E74-92F3-D9C51EB9CCDE}">
      <dsp:nvSpPr>
        <dsp:cNvPr id="0" name=""/>
        <dsp:cNvSpPr/>
      </dsp:nvSpPr>
      <dsp:spPr>
        <a:xfrm>
          <a:off x="4148" y="111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ASP.NET</a:t>
          </a:r>
          <a:endParaRPr lang="en-US" sz="5100" kern="1200" dirty="0"/>
        </a:p>
      </dsp:txBody>
      <dsp:txXfrm>
        <a:off x="37546" y="34511"/>
        <a:ext cx="8421206" cy="1073497"/>
      </dsp:txXfrm>
    </dsp:sp>
    <dsp:sp modelId="{595E62E8-F814-4F78-A970-1DCC80A59B72}">
      <dsp:nvSpPr>
        <dsp:cNvPr id="0" name=""/>
        <dsp:cNvSpPr/>
      </dsp:nvSpPr>
      <dsp:spPr>
        <a:xfrm>
          <a:off x="4148" y="125222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Middleware</a:t>
          </a:r>
          <a:endParaRPr lang="en-US" sz="5100" kern="1200" dirty="0"/>
        </a:p>
      </dsp:txBody>
      <dsp:txXfrm>
        <a:off x="37546" y="1285621"/>
        <a:ext cx="8421206" cy="1073497"/>
      </dsp:txXfrm>
    </dsp:sp>
    <dsp:sp modelId="{1046E04C-173F-4712-AF83-DBD8E9F89110}">
      <dsp:nvSpPr>
        <dsp:cNvPr id="0" name=""/>
        <dsp:cNvSpPr/>
      </dsp:nvSpPr>
      <dsp:spPr>
        <a:xfrm>
          <a:off x="4148" y="250333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Server</a:t>
          </a:r>
          <a:endParaRPr lang="en-US" sz="5100" kern="1200" dirty="0"/>
        </a:p>
      </dsp:txBody>
      <dsp:txXfrm>
        <a:off x="37546" y="2536731"/>
        <a:ext cx="8421206" cy="1073497"/>
      </dsp:txXfrm>
    </dsp:sp>
    <dsp:sp modelId="{B9418840-4350-4D99-B3BD-6DEC329C8D41}">
      <dsp:nvSpPr>
        <dsp:cNvPr id="0" name=""/>
        <dsp:cNvSpPr/>
      </dsp:nvSpPr>
      <dsp:spPr>
        <a:xfrm>
          <a:off x="4148" y="375444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Host (IIS)</a:t>
          </a:r>
          <a:endParaRPr lang="en-US" sz="5100" kern="1200" dirty="0"/>
        </a:p>
      </dsp:txBody>
      <dsp:txXfrm>
        <a:off x="37546" y="3787841"/>
        <a:ext cx="8421206" cy="107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54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02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43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500077" y="6480613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4608665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50" y="3713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82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64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9793930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in THEORY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</a:t>
            </a:r>
            <a:r>
              <a:rPr lang="en-GB" dirty="0"/>
              <a:t>in practice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1931455" y="2489405"/>
            <a:ext cx="5292385" cy="9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931455" y="2493056"/>
            <a:ext cx="5292385" cy="9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1"/>
          </p:cNvCxnSpPr>
          <p:nvPr/>
        </p:nvCxnSpPr>
        <p:spPr>
          <a:xfrm>
            <a:off x="1931455" y="4264363"/>
            <a:ext cx="1447398" cy="10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320480" cy="216024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OVERVIEW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490847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6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27736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(NOT </a:t>
            </a:r>
            <a:r>
              <a:rPr lang="en-GB" dirty="0" smtClean="0"/>
              <a:t>ORIGINAL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5175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1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SQL, Memes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6819351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9575"/>
            <a:ext cx="8248650" cy="4219575"/>
          </a:xfrm>
        </p:spPr>
      </p:pic>
    </p:spTree>
    <p:extLst>
      <p:ext uri="{BB962C8B-B14F-4D97-AF65-F5344CB8AC3E}">
        <p14:creationId xmlns:p14="http://schemas.microsoft.com/office/powerpoint/2010/main" val="281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6238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599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0" y="1341438"/>
            <a:ext cx="6981119" cy="4895850"/>
          </a:xfrm>
        </p:spPr>
      </p:pic>
    </p:spTree>
    <p:extLst>
      <p:ext uri="{BB962C8B-B14F-4D97-AF65-F5344CB8AC3E}">
        <p14:creationId xmlns:p14="http://schemas.microsoft.com/office/powerpoint/2010/main" val="36029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2413"/>
            <a:ext cx="5943600" cy="4533900"/>
          </a:xfrm>
        </p:spPr>
      </p:pic>
    </p:spTree>
    <p:extLst>
      <p:ext uri="{BB962C8B-B14F-4D97-AF65-F5344CB8AC3E}">
        <p14:creationId xmlns:p14="http://schemas.microsoft.com/office/powerpoint/2010/main" val="2287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5" y="1271225"/>
            <a:ext cx="3220958" cy="5101899"/>
          </a:xfrm>
        </p:spPr>
      </p:pic>
    </p:spTree>
    <p:extLst>
      <p:ext uri="{BB962C8B-B14F-4D97-AF65-F5344CB8AC3E}">
        <p14:creationId xmlns:p14="http://schemas.microsoft.com/office/powerpoint/2010/main" val="15738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1: Static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Create one page website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Should contain only one static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Default page should display simple text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Default page should not contain any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440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193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03132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1809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this is home page.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79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2: Static 2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Create </a:t>
            </a:r>
            <a:r>
              <a:rPr lang="en-GB" sz="2800" dirty="0" smtClean="0"/>
              <a:t>website second page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Should </a:t>
            </a:r>
            <a:r>
              <a:rPr lang="en-GB" sz="2800" dirty="0" smtClean="0"/>
              <a:t>be </a:t>
            </a:r>
            <a:r>
              <a:rPr lang="en-GB" sz="2800" dirty="0"/>
              <a:t>static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Second </a:t>
            </a:r>
            <a:r>
              <a:rPr lang="en-GB" sz="2800" dirty="0"/>
              <a:t>page should </a:t>
            </a:r>
            <a:r>
              <a:rPr lang="en-GB" sz="2800" dirty="0" smtClean="0"/>
              <a:t>display current date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Second page date should be updated after refresh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20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r>
              <a:rPr lang="ru-RU" dirty="0"/>
              <a:t> – </a:t>
            </a:r>
            <a:r>
              <a:rPr lang="en-GB" dirty="0"/>
              <a:t>NO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0847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9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is </a:t>
            </a: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809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11678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73757597"/>
              </p:ext>
            </p:extLst>
          </p:nvPr>
        </p:nvGraphicFramePr>
        <p:xfrm>
          <a:off x="323848" y="2959712"/>
          <a:ext cx="8502421" cy="27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8" y="1772816"/>
            <a:ext cx="8502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View Engine is </a:t>
            </a:r>
            <a:r>
              <a:rPr lang="en-US" sz="2200" dirty="0"/>
              <a:t>responsible for the transformation of views into HTML, XML, or some other type of content.</a:t>
            </a:r>
          </a:p>
        </p:txBody>
      </p:sp>
    </p:spTree>
    <p:extLst>
      <p:ext uri="{BB962C8B-B14F-4D97-AF65-F5344CB8AC3E}">
        <p14:creationId xmlns:p14="http://schemas.microsoft.com/office/powerpoint/2010/main" val="1457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Compact</a:t>
            </a:r>
            <a:r>
              <a:rPr lang="en-US" sz="2800" dirty="0"/>
              <a:t>, Expressive, and </a:t>
            </a:r>
            <a:r>
              <a:rPr lang="en-US" sz="2800" dirty="0" smtClean="0"/>
              <a:t>Fluid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Easy to Learn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Is not a new language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Works with any Text </a:t>
            </a:r>
            <a:r>
              <a:rPr lang="en-US" sz="2800" dirty="0" smtClean="0"/>
              <a:t>Editor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Has great </a:t>
            </a:r>
            <a:r>
              <a:rPr lang="en-US" sz="2800" dirty="0" err="1"/>
              <a:t>Intellisense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Unit Testable</a:t>
            </a:r>
          </a:p>
        </p:txBody>
      </p:sp>
    </p:spTree>
    <p:extLst>
      <p:ext uri="{BB962C8B-B14F-4D97-AF65-F5344CB8AC3E}">
        <p14:creationId xmlns:p14="http://schemas.microsoft.com/office/powerpoint/2010/main" val="41945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700808"/>
            <a:ext cx="4968229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Single 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 </a:t>
            </a:r>
            <a:r>
              <a:rPr lang="en-US" dirty="0" err="1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Hello World"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896" y="1393031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601" y="2851196"/>
            <a:ext cx="5910614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Inline expression or variable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value of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632" y="2543419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601" y="4001584"/>
            <a:ext cx="8530980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	Multi-statement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=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"Welcome to our site!"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greeting +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 Here in Huston it is: "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	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greeting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8397" y="3699583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919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MILESTONES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1996 – ASP (Active Server Pages)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2002 – ASP.NET (ASP+)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2008 – ASP.NET MVC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2010 – ASP.NET Web Pages (Razor)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2012 – ASP.NET Web API, </a:t>
            </a: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2016 – ASP.NET CORE (ASP.NET 5, </a:t>
            </a:r>
            <a:r>
              <a:rPr lang="en-GB" sz="2400" dirty="0" err="1" smtClean="0"/>
              <a:t>vNext</a:t>
            </a:r>
            <a:r>
              <a:rPr lang="en-GB" sz="2400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2018 – You are here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1700808"/>
            <a:ext cx="850242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20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Today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 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O-la-la!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695" y="4497716"/>
            <a:ext cx="8502422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"Item is </a:t>
            </a:r>
            <a:r>
              <a:rPr lang="en-US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807" y="4187093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8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2435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218798"/>
              </p:ext>
            </p:extLst>
          </p:nvPr>
        </p:nvGraphicFramePr>
        <p:xfrm>
          <a:off x="323851" y="4005064"/>
          <a:ext cx="8496298" cy="180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9" y="1700808"/>
            <a:ext cx="8507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Layout eliminates constant repetition of the same structures and unnecessary </a:t>
            </a:r>
            <a:r>
              <a:rPr lang="en-US" sz="2200" dirty="0" smtClean="0"/>
              <a:t>copying.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27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Partial View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18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277" y="3512622"/>
            <a:ext cx="850023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"../Shared/_Layout.cshtml"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@section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Partial View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03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IsSectionDefined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&gt;Default footer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92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PartialView</a:t>
            </a:r>
            <a:r>
              <a:rPr lang="en-US" sz="28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ym typeface="Consolas"/>
              </a:rPr>
              <a:t>RenderPage</a:t>
            </a:r>
            <a:r>
              <a:rPr lang="en-US" sz="2800" dirty="0">
                <a:sym typeface="Consolas"/>
              </a:rPr>
              <a:t> </a:t>
            </a:r>
            <a:r>
              <a:rPr lang="en-US" sz="2800" dirty="0"/>
              <a:t>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Component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19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CONTROLLER TO VIEW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ViewData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ViewBag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Session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51" y="1628800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8807" y="132566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9" y="3546304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837" y="324781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71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8590" y="1643899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ViewBag"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3546" y="134076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588" y="3561403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576" y="326291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596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Server </a:t>
            </a:r>
            <a:r>
              <a:rPr lang="en-GB" dirty="0" smtClean="0"/>
              <a:t>Pages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Released by Microsoft in 1996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remains </a:t>
            </a:r>
            <a:r>
              <a:rPr lang="en-US" sz="2400" dirty="0" smtClean="0"/>
              <a:t>supported </a:t>
            </a:r>
            <a:r>
              <a:rPr lang="en-US" sz="2400" dirty="0"/>
              <a:t>until 14 January 2020</a:t>
            </a:r>
            <a:r>
              <a:rPr lang="en-GB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uses server-side </a:t>
            </a:r>
            <a:r>
              <a:rPr lang="en-US" sz="2400" dirty="0" smtClean="0"/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 </a:t>
            </a:r>
            <a:r>
              <a:rPr lang="en-US" sz="2400" dirty="0"/>
              <a:t>interpreter </a:t>
            </a:r>
            <a:r>
              <a:rPr lang="en-GB" sz="2400" dirty="0" smtClean="0"/>
              <a:t>supports VBScript, </a:t>
            </a:r>
            <a:r>
              <a:rPr lang="en-GB" sz="2400" dirty="0" err="1" smtClean="0"/>
              <a:t>PerlScript</a:t>
            </a:r>
            <a:r>
              <a:rPr lang="en-GB" sz="2400" dirty="0"/>
              <a:t> </a:t>
            </a:r>
            <a:r>
              <a:rPr lang="en-GB" sz="2400" dirty="0" smtClean="0"/>
              <a:t>and JScript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JScript !==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1" y="5701078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49" y="1628800"/>
            <a:ext cx="640839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8805" y="131457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848" y="2683219"/>
            <a:ext cx="6408392" cy="132343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5" y="237662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8" y="4417123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Strong Type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Field1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5" y="4117553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674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2" y="4718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9" y="1700808"/>
            <a:ext cx="6408392" cy="13542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test = 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lang="ru-RU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6" y="139421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9" y="3434712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en-US" sz="1600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endParaRPr lang="ru-RU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6" y="313514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62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@helper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&lt;text&gt;@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HTML Helpers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9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780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CustomHelpers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html,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SetInnerText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2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WorkWithHtmlHelpers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HtmlHelpers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BeginForm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CreateForm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StandartHtmlHelpers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FormMethod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5238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myCheckbox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myHidden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myRadiobutton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myPassword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myTextarea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"Choose"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42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IsApproved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SomeProperty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{})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75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"~/Content/image.jpg"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"www.test.com"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"anchor"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RouteUrl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myNamedRoute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6195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807280"/>
            <a:ext cx="850242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x.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"my-css-class"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customAttribute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"custom"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2496657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63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&lt;%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&lt;% @ Language = "JScript" %&gt;&lt;%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890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99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3: FORMS AND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Add new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New page should contain </a:t>
            </a:r>
            <a:r>
              <a:rPr lang="en-GB" sz="2800" dirty="0"/>
              <a:t>feedback </a:t>
            </a:r>
            <a:r>
              <a:rPr lang="en-GB" sz="2800" dirty="0" smtClean="0"/>
              <a:t>form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Text field should not be longer than 200 characters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Show error page if feedback is not valid</a:t>
            </a:r>
          </a:p>
        </p:txBody>
      </p:sp>
    </p:spTree>
    <p:extLst>
      <p:ext uri="{BB962C8B-B14F-4D97-AF65-F5344CB8AC3E}">
        <p14:creationId xmlns:p14="http://schemas.microsoft.com/office/powerpoint/2010/main" val="23839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41103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EmailAddress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5)]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FileExtensions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RegularExpression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@"\d+"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-US" sz="20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3)]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9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170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in 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SaveUser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ModelState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“Success"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“Error"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09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</p:spPr>
        <p:txBody>
          <a:bodyPr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ViewResult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RedirectResult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JsonResult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HttpNotFoundResult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ContentResult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FileContentResult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4: CLIENT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Update feedback page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F</a:t>
            </a:r>
            <a:r>
              <a:rPr lang="en-GB" sz="2800" dirty="0" smtClean="0"/>
              <a:t>eedback form should be validated on client side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Text field should not be longer than 200 characters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Show </a:t>
            </a:r>
            <a:r>
              <a:rPr lang="en-GB" sz="2800" dirty="0" smtClean="0"/>
              <a:t>validation message if </a:t>
            </a:r>
            <a:r>
              <a:rPr lang="en-GB" sz="2800" dirty="0"/>
              <a:t>feedback is not valid</a:t>
            </a:r>
          </a:p>
        </p:txBody>
      </p:sp>
    </p:spTree>
    <p:extLst>
      <p:ext uri="{BB962C8B-B14F-4D97-AF65-F5344CB8AC3E}">
        <p14:creationId xmlns:p14="http://schemas.microsoft.com/office/powerpoint/2010/main" val="2546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Released </a:t>
            </a:r>
            <a:r>
              <a:rPr lang="en-GB" sz="2400" dirty="0" smtClean="0"/>
              <a:t>in 2002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Compiled </a:t>
            </a:r>
            <a:r>
              <a:rPr lang="en-US" sz="2400" dirty="0" smtClean="0"/>
              <a:t>code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Based on .NET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ASP.NET supports CLR languages (C</a:t>
            </a:r>
            <a:r>
              <a:rPr lang="en-US" sz="2400" dirty="0" smtClean="0"/>
              <a:t>#, VB.NET, F#, etc.)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Ability to use the code-behind</a:t>
            </a:r>
            <a:r>
              <a:rPr lang="en-US" sz="2400" dirty="0" smtClean="0"/>
              <a:t> development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195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1231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Validation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657751" y="4667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48" y="1714837"/>
            <a:ext cx="8502423" cy="15696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ClientValidationEnabled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UnobtrusiveJavaScriptEnabled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835" y="140706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849" y="4482858"/>
            <a:ext cx="8502422" cy="73866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jquery.validate.unobtrusive.js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2835" y="417508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1201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1296144"/>
          </a:xfrm>
        </p:spPr>
        <p:txBody>
          <a:bodyPr/>
          <a:lstStyle/>
          <a:p>
            <a:r>
              <a:rPr lang="en-US" dirty="0"/>
              <a:t>Bundles are added to page using special HTML helpers: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Styles.Render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Scripts.Render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754" y="3765743"/>
            <a:ext cx="8502421" cy="17059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="width=device-width, initial-scale=1.0"&gt;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My ASP.NET Application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"~/Content/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"~/bundles/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modernizr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0739" y="3457966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86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Client </a:t>
            </a:r>
            <a:r>
              <a:rPr lang="en-US" sz="3200" dirty="0" smtClean="0"/>
              <a:t>Validation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3391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="editor-label"&gt;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First Name: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="editor-field"&gt;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ValidationMessageFor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63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Localization of 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6480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Localization based on attributes' properties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2996952"/>
            <a:ext cx="8502423" cy="10772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@"This is required field."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(20,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ErrorMessageResourceType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ValidationLocalizations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StringLengthError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8156" y="268917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849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</a:t>
            </a:r>
            <a:r>
              <a:rPr lang="en-GB" dirty="0"/>
              <a:t>: </a:t>
            </a:r>
            <a:r>
              <a:rPr lang="en-GB" dirty="0" err="1" smtClean="0"/>
              <a:t>auth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Add new feedback review </a:t>
            </a:r>
            <a:r>
              <a:rPr lang="en-GB" sz="2800" dirty="0"/>
              <a:t>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Page should display list of feedbacks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Page should be available only for admin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Redirect unauthenticated users to error page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7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9039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Using IIS Authentication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Using code Authentication</a:t>
            </a:r>
            <a:br>
              <a:rPr lang="en-GB" sz="2800" dirty="0"/>
            </a:br>
            <a:endParaRPr lang="en-US" sz="2800" dirty="0"/>
          </a:p>
          <a:p>
            <a:pPr marL="0" indent="0">
              <a:buNone/>
            </a:pPr>
            <a:r>
              <a:rPr lang="en-GB" sz="2800" dirty="0"/>
              <a:t>Problem: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Close integration with IIS</a:t>
            </a:r>
          </a:p>
        </p:txBody>
      </p:sp>
    </p:spTree>
    <p:extLst>
      <p:ext uri="{BB962C8B-B14F-4D97-AF65-F5344CB8AC3E}">
        <p14:creationId xmlns:p14="http://schemas.microsoft.com/office/powerpoint/2010/main" val="201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- Open </a:t>
            </a:r>
            <a:r>
              <a:rPr lang="en-US" sz="2000" dirty="0"/>
              <a:t>Web Interface for .</a:t>
            </a:r>
            <a:r>
              <a:rPr lang="en-US" sz="2000" dirty="0" smtClean="0"/>
              <a:t>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is not a framework.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OWIN </a:t>
            </a:r>
            <a:r>
              <a:rPr lang="en-US" sz="2000" dirty="0"/>
              <a:t>is a specification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defines a standard interface between .NET web servers and web </a:t>
            </a:r>
            <a:r>
              <a:rPr lang="en-US" sz="2000" dirty="0" smtClean="0"/>
              <a:t>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goal of the OWIN interface is to decouple server and </a:t>
            </a:r>
            <a:r>
              <a:rPr lang="en-US" sz="20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Katana - </a:t>
            </a:r>
            <a:r>
              <a:rPr lang="en-US" sz="2000" dirty="0"/>
              <a:t>OWIN implementations for Microsoft servers and frameworks.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MVC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RAZOR (Web Pages)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</a:t>
            </a:r>
            <a:r>
              <a:rPr lang="en-US" sz="2400" dirty="0" err="1" smtClean="0"/>
              <a:t>SignalR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Others (ASP.NET Dynamic Data, ASP.NET AJAX,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8386052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8784976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partial class </a:t>
            </a:r>
            <a:r>
              <a:rPr lang="en-US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Startup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IAppBuilder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app.UseCookieAuthentication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CookieAuthenticationOptions</a:t>
            </a:r>
            <a:endParaRPr lang="en-US" dirty="0">
              <a:solidFill>
                <a:srgbClr val="008B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AuthenticationType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DefaultAuthenticationTypes.ApplicationCookie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LoginPath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PathString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Account/Login"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190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765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Authorize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FirstController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HttpGet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UsefulAction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b="1" dirty="0" err="1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AllowAnonymous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AnotherU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312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Authorization </a:t>
            </a:r>
            <a:r>
              <a:rPr lang="en-US" sz="2800" dirty="0"/>
              <a:t>(</a:t>
            </a:r>
            <a:r>
              <a:rPr lang="en-US" sz="2800" dirty="0" err="1"/>
              <a:t>IAuthorizationFilter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Authentication (</a:t>
            </a:r>
            <a:r>
              <a:rPr lang="en-US" sz="2800" dirty="0" err="1"/>
              <a:t>IAuthenticationFilter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Action (</a:t>
            </a:r>
            <a:r>
              <a:rPr lang="en-US" sz="2800" dirty="0" err="1"/>
              <a:t>IActionFilter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Result (</a:t>
            </a:r>
            <a:r>
              <a:rPr lang="en-US" sz="2800" dirty="0" err="1"/>
              <a:t>IResultFilter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Exception (</a:t>
            </a:r>
            <a:r>
              <a:rPr lang="en-US" sz="2800" dirty="0" err="1"/>
              <a:t>IExceptionFilter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0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5" name="Shape 606"/>
          <p:cNvSpPr/>
          <p:nvPr/>
        </p:nvSpPr>
        <p:spPr>
          <a:xfrm>
            <a:off x="1547048" y="1273335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6" name="Shape 607"/>
          <p:cNvSpPr/>
          <p:nvPr/>
        </p:nvSpPr>
        <p:spPr>
          <a:xfrm>
            <a:off x="6011048" y="1201336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cxnSp>
        <p:nvCxnSpPr>
          <p:cNvPr id="7" name="Shape 608"/>
          <p:cNvCxnSpPr/>
          <p:nvPr/>
        </p:nvCxnSpPr>
        <p:spPr>
          <a:xfrm>
            <a:off x="1882207" y="1898656"/>
            <a:ext cx="359" cy="417636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09"/>
          <p:cNvCxnSpPr/>
          <p:nvPr/>
        </p:nvCxnSpPr>
        <p:spPr>
          <a:xfrm>
            <a:off x="6346927" y="1856896"/>
            <a:ext cx="359" cy="417672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610"/>
          <p:cNvSpPr/>
          <p:nvPr/>
        </p:nvSpPr>
        <p:spPr>
          <a:xfrm>
            <a:off x="1882568" y="2187016"/>
            <a:ext cx="4462920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0" name="Shape 611"/>
          <p:cNvSpPr/>
          <p:nvPr/>
        </p:nvSpPr>
        <p:spPr>
          <a:xfrm>
            <a:off x="2483768" y="1795335"/>
            <a:ext cx="3527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http://website.com/Person/Edit</a:t>
            </a:r>
          </a:p>
        </p:txBody>
      </p:sp>
      <p:sp>
        <p:nvSpPr>
          <p:cNvPr id="11" name="Shape 612"/>
          <p:cNvSpPr/>
          <p:nvPr/>
        </p:nvSpPr>
        <p:spPr>
          <a:xfrm>
            <a:off x="6485167" y="283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</a:p>
        </p:txBody>
      </p:sp>
      <p:sp>
        <p:nvSpPr>
          <p:cNvPr id="12" name="Shape 613"/>
          <p:cNvSpPr/>
          <p:nvPr/>
        </p:nvSpPr>
        <p:spPr>
          <a:xfrm>
            <a:off x="6466448" y="427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</p:txBody>
      </p:sp>
      <p:sp>
        <p:nvSpPr>
          <p:cNvPr id="13" name="Shape 614"/>
          <p:cNvSpPr/>
          <p:nvPr/>
        </p:nvSpPr>
        <p:spPr>
          <a:xfrm>
            <a:off x="6418927" y="1827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IIS</a:t>
            </a:r>
          </a:p>
        </p:txBody>
      </p:sp>
      <p:sp>
        <p:nvSpPr>
          <p:cNvPr id="14" name="Shape 615"/>
          <p:cNvSpPr/>
          <p:nvPr/>
        </p:nvSpPr>
        <p:spPr>
          <a:xfrm flipH="1">
            <a:off x="1881128" y="5643735"/>
            <a:ext cx="542555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5" name="Shape 616"/>
          <p:cNvSpPr/>
          <p:nvPr/>
        </p:nvSpPr>
        <p:spPr>
          <a:xfrm>
            <a:off x="3546488" y="5664255"/>
            <a:ext cx="143243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</a:p>
        </p:txBody>
      </p:sp>
      <p:sp>
        <p:nvSpPr>
          <p:cNvPr id="16" name="Shape 617"/>
          <p:cNvSpPr/>
          <p:nvPr/>
        </p:nvSpPr>
        <p:spPr>
          <a:xfrm>
            <a:off x="7252327" y="2681656"/>
            <a:ext cx="74880" cy="151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18"/>
          <p:cNvSpPr/>
          <p:nvPr/>
        </p:nvSpPr>
        <p:spPr>
          <a:xfrm>
            <a:off x="7239008" y="3689655"/>
            <a:ext cx="88559" cy="583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619"/>
          <p:cNvSpPr/>
          <p:nvPr/>
        </p:nvSpPr>
        <p:spPr>
          <a:xfrm>
            <a:off x="7245488" y="5130016"/>
            <a:ext cx="81720" cy="5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20"/>
          <p:cNvSpPr/>
          <p:nvPr/>
        </p:nvSpPr>
        <p:spPr>
          <a:xfrm>
            <a:off x="3214568" y="3043816"/>
            <a:ext cx="2020680" cy="1290239"/>
          </a:xfrm>
          <a:prstGeom prst="cloud">
            <a:avLst/>
          </a:prstGeom>
          <a:solidFill>
            <a:srgbClr val="ED1C24"/>
          </a:solidFill>
          <a:ln w="381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</a:p>
        </p:txBody>
      </p:sp>
      <p:sp>
        <p:nvSpPr>
          <p:cNvPr id="20" name="Shape 621"/>
          <p:cNvSpPr/>
          <p:nvPr/>
        </p:nvSpPr>
        <p:spPr>
          <a:xfrm>
            <a:off x="5207527" y="3483016"/>
            <a:ext cx="2001960" cy="574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21" name="Shape 622"/>
          <p:cNvSpPr/>
          <p:nvPr/>
        </p:nvSpPr>
        <p:spPr>
          <a:xfrm>
            <a:off x="4978927" y="4059016"/>
            <a:ext cx="2230920" cy="13262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5361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Filter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CustomActionFilterAttribute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FilterAttribute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IActionFilter</a:t>
            </a:r>
            <a:endParaRPr lang="en-US" sz="1400" b="1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ActionExecutingContext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StartNew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ActionExecutedContext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"Action Executed for </a:t>
            </a:r>
            <a:r>
              <a:rPr lang="en-US" sz="1400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						milliseconds"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ElapsedMilliseconds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27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192688" cy="2160240"/>
          </a:xfrm>
        </p:spPr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Not So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build </a:t>
            </a: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 </a:t>
            </a: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routes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Naming is important</a:t>
            </a:r>
          </a:p>
        </p:txBody>
      </p:sp>
    </p:spTree>
    <p:extLst>
      <p:ext uri="{BB962C8B-B14F-4D97-AF65-F5344CB8AC3E}">
        <p14:creationId xmlns:p14="http://schemas.microsoft.com/office/powerpoint/2010/main" val="786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26140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2857"/>
              </a:lnSpc>
              <a:buClr>
                <a:srgbClr val="0000FF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WebAPIApplication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HttpApplication</a:t>
            </a:r>
            <a:r>
              <a:rPr lang="en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457200">
              <a:lnSpc>
                <a:spcPct val="142857"/>
              </a:lnSpc>
              <a:buClr>
                <a:srgbClr val="0000FF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Application_Start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45720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457200" lvl="0" indent="457200">
              <a:lnSpc>
                <a:spcPct val="142857"/>
              </a:lnSpc>
              <a:buClr>
                <a:srgbClr val="2B91AF"/>
              </a:buClr>
              <a:buSzPct val="25000"/>
            </a:pP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GlobalConfiguration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Configure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WebApiConfig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457200">
              <a:lnSpc>
                <a:spcPct val="142857"/>
              </a:lnSpc>
              <a:buClr>
                <a:srgbClr val="2B91AF"/>
              </a:buClr>
              <a:buSzPct val="25000"/>
            </a:pPr>
            <a:r>
              <a:rPr lang="en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//other configuration</a:t>
            </a:r>
          </a:p>
          <a:p>
            <a:pPr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2563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Released in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Light-weight and modular HTTP request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Cross-platform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on .NETSTANDARD (.NET Framework or </a:t>
            </a:r>
            <a:r>
              <a:rPr lang="en-US" sz="2400" dirty="0"/>
              <a:t>Core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Modular and distributed as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1320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ValuesController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ApiController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GET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GET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GetById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POST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PUT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id,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DELETE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74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2867269"/>
              </p:ext>
            </p:extLst>
          </p:nvPr>
        </p:nvGraphicFramePr>
        <p:xfrm>
          <a:off x="323850" y="1341438"/>
          <a:ext cx="8496300" cy="281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254">
                  <a:extLst>
                    <a:ext uri="{9D8B030D-6E8A-4147-A177-3AD203B41FA5}">
                      <a16:colId xmlns:a16="http://schemas.microsoft.com/office/drawing/2014/main" val="1620273912"/>
                    </a:ext>
                  </a:extLst>
                </a:gridCol>
                <a:gridCol w="3312046">
                  <a:extLst>
                    <a:ext uri="{9D8B030D-6E8A-4147-A177-3AD203B41FA5}">
                      <a16:colId xmlns:a16="http://schemas.microsoft.com/office/drawing/2014/main" val="3057032070"/>
                    </a:ext>
                  </a:extLst>
                </a:gridCol>
              </a:tblGrid>
              <a:tr h="4218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Web API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MVC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22315961"/>
                  </a:ext>
                </a:extLst>
              </a:tr>
              <a:tr h="5135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System.Web.Http.Controllers.I</a:t>
                      </a:r>
                      <a:r>
                        <a:rPr lang="en-US" b="1" dirty="0" err="1">
                          <a:effectLst/>
                        </a:rPr>
                        <a:t>Http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System.Web.Mvc.IController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48523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</a:t>
                      </a:r>
                      <a:r>
                        <a:rPr lang="en-US" b="1" dirty="0" err="1">
                          <a:effectLst/>
                        </a:rPr>
                        <a:t>Api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242717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System.Web.Http.Controllers.Http</a:t>
                      </a:r>
                      <a:r>
                        <a:rPr lang="en-US" b="1" dirty="0" err="1">
                          <a:effectLst/>
                        </a:rPr>
                        <a:t>Request</a:t>
                      </a:r>
                      <a:r>
                        <a:rPr lang="en-US" dirty="0" err="1">
                          <a:effectLst/>
                        </a:rPr>
                        <a:t>Context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System.Web.HttpContext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8939406"/>
                  </a:ext>
                </a:extLst>
              </a:tr>
              <a:tr h="45177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System.Net.Http.HttpRequest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System.Web.HttpRequest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2516818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System.Net.Http.HttpResponse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System.Web.HttpResponse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474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TechArt">
    <a:dk1>
      <a:srgbClr val="404040"/>
    </a:dk1>
    <a:lt1>
      <a:srgbClr val="FFFFFF"/>
    </a:lt1>
    <a:dk2>
      <a:srgbClr val="ED1C24"/>
    </a:dk2>
    <a:lt2>
      <a:srgbClr val="FFFFFF"/>
    </a:lt2>
    <a:accent1>
      <a:srgbClr val="ED1C24"/>
    </a:accent1>
    <a:accent2>
      <a:srgbClr val="9B9B9B"/>
    </a:accent2>
    <a:accent3>
      <a:srgbClr val="595959"/>
    </a:accent3>
    <a:accent4>
      <a:srgbClr val="7F7F7F"/>
    </a:accent4>
    <a:accent5>
      <a:srgbClr val="F2F2F2"/>
    </a:accent5>
    <a:accent6>
      <a:srgbClr val="FFFFF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7702</TotalTime>
  <Words>1599</Words>
  <Application>Microsoft Office PowerPoint</Application>
  <PresentationFormat>On-screen Show (4:3)</PresentationFormat>
  <Paragraphs>761</Paragraphs>
  <Slides>92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92</vt:i4>
      </vt:variant>
    </vt:vector>
  </HeadingPairs>
  <TitlesOfParts>
    <vt:vector size="105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Times New Roman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History MILESTONES</vt:lpstr>
      <vt:lpstr>Active Server Pages Facts</vt:lpstr>
      <vt:lpstr>Code sample</vt:lpstr>
      <vt:lpstr>ASP.NET Facts</vt:lpstr>
      <vt:lpstr>ASP.NET Extensions</vt:lpstr>
      <vt:lpstr>ASP.NET CORE Facts</vt:lpstr>
      <vt:lpstr>SHORT OVERVIEW</vt:lpstr>
      <vt:lpstr>SHORT OVERVIEW</vt:lpstr>
      <vt:lpstr>PowerPoint Presentation</vt:lpstr>
      <vt:lpstr>WEBSITE TYPES in THEORY</vt:lpstr>
      <vt:lpstr>WEBSITE TYPES in practice</vt:lpstr>
      <vt:lpstr>PowerPoint Presentation</vt:lpstr>
      <vt:lpstr>HIGH LEVEL OVERVIEW </vt:lpstr>
      <vt:lpstr>Mvc PATTERN</vt:lpstr>
      <vt:lpstr>MVC in ASP.NET (NOT ORIGINAL)</vt:lpstr>
      <vt:lpstr>Quote of the day</vt:lpstr>
      <vt:lpstr>TOOLS</vt:lpstr>
      <vt:lpstr>Create New Project</vt:lpstr>
      <vt:lpstr>Create New Project</vt:lpstr>
      <vt:lpstr>Create New Project</vt:lpstr>
      <vt:lpstr>Create New Project</vt:lpstr>
      <vt:lpstr>Create New Project</vt:lpstr>
      <vt:lpstr>TASK 1: Static page WEBSITE</vt:lpstr>
      <vt:lpstr>Router</vt:lpstr>
      <vt:lpstr>HOME Controller</vt:lpstr>
      <vt:lpstr>HOME VIEW</vt:lpstr>
      <vt:lpstr>Congratulations! You know ASP.NET!</vt:lpstr>
      <vt:lpstr>PowerPoint Presentation</vt:lpstr>
      <vt:lpstr>TASK 2: Static 2 page WEBSITE</vt:lpstr>
      <vt:lpstr>Router – NO CHANGES</vt:lpstr>
      <vt:lpstr>HOME Controller</vt:lpstr>
      <vt:lpstr>ABOUT VIEW</vt:lpstr>
      <vt:lpstr>Let’s READ THE DOCS </vt:lpstr>
      <vt:lpstr>View Engine</vt:lpstr>
      <vt:lpstr>Razor View Engine</vt:lpstr>
      <vt:lpstr>RAZOR Example</vt:lpstr>
      <vt:lpstr>RAZOR Example</vt:lpstr>
      <vt:lpstr>RAZOR Example</vt:lpstr>
      <vt:lpstr>LAYOUT</vt:lpstr>
      <vt:lpstr>Layout</vt:lpstr>
      <vt:lpstr>Section</vt:lpstr>
      <vt:lpstr>Section</vt:lpstr>
      <vt:lpstr>Other Stuff To see</vt:lpstr>
      <vt:lpstr>FROM CONTROLLER TO VIEW </vt:lpstr>
      <vt:lpstr>ViewData</vt:lpstr>
      <vt:lpstr>ViewBag</vt:lpstr>
      <vt:lpstr>MODEL</vt:lpstr>
      <vt:lpstr>Model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ABOUT VIEW</vt:lpstr>
      <vt:lpstr>PowerPoint Presentation</vt:lpstr>
      <vt:lpstr>TASK 3: FORMS AND VALIDATION</vt:lpstr>
      <vt:lpstr>Let’s READ THE DOCS </vt:lpstr>
      <vt:lpstr>Validation Attributes</vt:lpstr>
      <vt:lpstr>Model Validation </vt:lpstr>
      <vt:lpstr>Validation in Controller</vt:lpstr>
      <vt:lpstr>Common Action Results</vt:lpstr>
      <vt:lpstr>PowerPoint Presentation</vt:lpstr>
      <vt:lpstr>TASK 4: CLIENT VALIDATION</vt:lpstr>
      <vt:lpstr>Let’s READ THE DOCS </vt:lpstr>
      <vt:lpstr>Client Validation</vt:lpstr>
      <vt:lpstr>Bundles </vt:lpstr>
      <vt:lpstr>Client Validation</vt:lpstr>
      <vt:lpstr>Localization of Validation Messages</vt:lpstr>
      <vt:lpstr>PowerPoint Presentation</vt:lpstr>
      <vt:lpstr>TASK 5: auth</vt:lpstr>
      <vt:lpstr>Let’s READ THE DOCS </vt:lpstr>
      <vt:lpstr>AUTH PROBLEM</vt:lpstr>
      <vt:lpstr>OWIN </vt:lpstr>
      <vt:lpstr>OWIN</vt:lpstr>
      <vt:lpstr>auth</vt:lpstr>
      <vt:lpstr>auth</vt:lpstr>
      <vt:lpstr>Filter Types</vt:lpstr>
      <vt:lpstr>Filters</vt:lpstr>
      <vt:lpstr>Action Filter</vt:lpstr>
      <vt:lpstr>PowerPoint Presentation</vt:lpstr>
      <vt:lpstr>PowerPoint Presentation</vt:lpstr>
      <vt:lpstr>web api</vt:lpstr>
      <vt:lpstr>web api Configuration</vt:lpstr>
      <vt:lpstr>web api in nutshell</vt:lpstr>
      <vt:lpstr>web api in nutshell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835</cp:revision>
  <dcterms:created xsi:type="dcterms:W3CDTF">2015-05-04T13:52:14Z</dcterms:created>
  <dcterms:modified xsi:type="dcterms:W3CDTF">2018-02-14T10:01:37Z</dcterms:modified>
</cp:coreProperties>
</file>