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37"/>
  </p:notesMasterIdLst>
  <p:handoutMasterIdLst>
    <p:handoutMasterId r:id="rId38"/>
  </p:handoutMasterIdLst>
  <p:sldIdLst>
    <p:sldId id="334" r:id="rId5"/>
    <p:sldId id="338" r:id="rId6"/>
    <p:sldId id="286" r:id="rId7"/>
    <p:sldId id="522" r:id="rId8"/>
    <p:sldId id="526" r:id="rId9"/>
    <p:sldId id="527" r:id="rId10"/>
    <p:sldId id="525" r:id="rId11"/>
    <p:sldId id="523" r:id="rId12"/>
    <p:sldId id="529" r:id="rId13"/>
    <p:sldId id="551" r:id="rId14"/>
    <p:sldId id="524" r:id="rId15"/>
    <p:sldId id="530" r:id="rId16"/>
    <p:sldId id="531" r:id="rId17"/>
    <p:sldId id="550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3" r:id="rId27"/>
    <p:sldId id="544" r:id="rId28"/>
    <p:sldId id="552" r:id="rId29"/>
    <p:sldId id="547" r:id="rId30"/>
    <p:sldId id="554" r:id="rId31"/>
    <p:sldId id="556" r:id="rId32"/>
    <p:sldId id="557" r:id="rId33"/>
    <p:sldId id="558" r:id="rId34"/>
    <p:sldId id="559" r:id="rId35"/>
    <p:sldId id="54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Core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540-AA4C-48DB-808A-2FED275454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83345CE-A048-4EC5-8A72-09D3AF77F5FD}">
      <dgm:prSet phldrT="[Text]"/>
      <dgm:spPr/>
      <dgm:t>
        <a:bodyPr/>
        <a:lstStyle/>
        <a:p>
          <a:r>
            <a:rPr lang="en-US" dirty="0" smtClean="0"/>
            <a:t>Middleware1</a:t>
          </a:r>
          <a:endParaRPr lang="en-US" dirty="0"/>
        </a:p>
      </dgm:t>
    </dgm:pt>
    <dgm:pt modelId="{36799DA7-AD0D-4C62-A865-747FF67216D7}" type="parTrans" cxnId="{80AEC869-2B68-4E0D-BFBE-5A7EB3D9FC02}">
      <dgm:prSet/>
      <dgm:spPr/>
      <dgm:t>
        <a:bodyPr/>
        <a:lstStyle/>
        <a:p>
          <a:endParaRPr lang="en-US"/>
        </a:p>
      </dgm:t>
    </dgm:pt>
    <dgm:pt modelId="{DB8787B1-9E92-430F-BE90-2DA12CB36BED}" type="sibTrans" cxnId="{80AEC869-2B68-4E0D-BFBE-5A7EB3D9FC02}">
      <dgm:prSet/>
      <dgm:spPr/>
      <dgm:t>
        <a:bodyPr/>
        <a:lstStyle/>
        <a:p>
          <a:endParaRPr lang="en-US"/>
        </a:p>
      </dgm:t>
    </dgm:pt>
    <dgm:pt modelId="{024292C4-82CC-4081-959A-AD0082D4B703}">
      <dgm:prSet phldrT="[Text]"/>
      <dgm:spPr/>
      <dgm:t>
        <a:bodyPr/>
        <a:lstStyle/>
        <a:p>
          <a:r>
            <a:rPr lang="en-US" dirty="0" smtClean="0"/>
            <a:t>Middleware2</a:t>
          </a:r>
          <a:endParaRPr lang="en-US" dirty="0"/>
        </a:p>
      </dgm:t>
    </dgm:pt>
    <dgm:pt modelId="{32F6B50E-5845-4CC6-9995-6E1CE130F165}" type="parTrans" cxnId="{898A109D-B41F-4323-A05F-BF6E9E946E3D}">
      <dgm:prSet/>
      <dgm:spPr/>
      <dgm:t>
        <a:bodyPr/>
        <a:lstStyle/>
        <a:p>
          <a:endParaRPr lang="en-US"/>
        </a:p>
      </dgm:t>
    </dgm:pt>
    <dgm:pt modelId="{8582DB28-0FB2-45AC-B18C-5A5779321C43}" type="sibTrans" cxnId="{898A109D-B41F-4323-A05F-BF6E9E946E3D}">
      <dgm:prSet/>
      <dgm:spPr/>
      <dgm:t>
        <a:bodyPr/>
        <a:lstStyle/>
        <a:p>
          <a:endParaRPr lang="en-US"/>
        </a:p>
      </dgm:t>
    </dgm:pt>
    <dgm:pt modelId="{2E7AE085-0337-4950-A705-EB4CD4061CB1}">
      <dgm:prSet phldrT="[Text]"/>
      <dgm:spPr/>
      <dgm:t>
        <a:bodyPr/>
        <a:lstStyle/>
        <a:p>
          <a:r>
            <a:rPr lang="en-US" dirty="0" smtClean="0"/>
            <a:t>Middleware3</a:t>
          </a:r>
          <a:endParaRPr lang="en-US" dirty="0"/>
        </a:p>
      </dgm:t>
    </dgm:pt>
    <dgm:pt modelId="{E94BB326-7D92-4504-97EF-57E6D616BF53}" type="parTrans" cxnId="{4786E296-5D0F-4D3E-933E-C2D59E5130C7}">
      <dgm:prSet/>
      <dgm:spPr/>
      <dgm:t>
        <a:bodyPr/>
        <a:lstStyle/>
        <a:p>
          <a:endParaRPr lang="en-US"/>
        </a:p>
      </dgm:t>
    </dgm:pt>
    <dgm:pt modelId="{1DD947EF-EEE7-47F4-993D-5DF450DF961A}" type="sibTrans" cxnId="{4786E296-5D0F-4D3E-933E-C2D59E5130C7}">
      <dgm:prSet/>
      <dgm:spPr/>
      <dgm:t>
        <a:bodyPr/>
        <a:lstStyle/>
        <a:p>
          <a:endParaRPr lang="en-US"/>
        </a:p>
      </dgm:t>
    </dgm:pt>
    <dgm:pt modelId="{9D9B6B8E-629E-4E62-A29F-414E4D995E34}" type="pres">
      <dgm:prSet presAssocID="{C0270540-AA4C-48DB-808A-2FED2754542A}" presName="Name0" presStyleCnt="0">
        <dgm:presLayoutVars>
          <dgm:dir/>
          <dgm:animLvl val="lvl"/>
          <dgm:resizeHandles val="exact"/>
        </dgm:presLayoutVars>
      </dgm:prSet>
      <dgm:spPr/>
    </dgm:pt>
    <dgm:pt modelId="{D5CC1858-A0CF-4809-82A4-BD7C7EA360BE}" type="pres">
      <dgm:prSet presAssocID="{083345CE-A048-4EC5-8A72-09D3AF77F5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957E3-2ABA-4CF4-91E6-630D7C70754B}" type="pres">
      <dgm:prSet presAssocID="{DB8787B1-9E92-430F-BE90-2DA12CB36BED}" presName="parTxOnlySpace" presStyleCnt="0"/>
      <dgm:spPr/>
    </dgm:pt>
    <dgm:pt modelId="{A640D410-BE85-4D43-95BA-4AF6A14C4F59}" type="pres">
      <dgm:prSet presAssocID="{024292C4-82CC-4081-959A-AD0082D4B7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BC41B-630B-4B88-B009-51CEBCD47BE2}" type="pres">
      <dgm:prSet presAssocID="{8582DB28-0FB2-45AC-B18C-5A5779321C43}" presName="parTxOnlySpace" presStyleCnt="0"/>
      <dgm:spPr/>
    </dgm:pt>
    <dgm:pt modelId="{3689F260-DCCC-4871-B5D4-FEEFD4576D99}" type="pres">
      <dgm:prSet presAssocID="{2E7AE085-0337-4950-A705-EB4CD4061CB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A109D-B41F-4323-A05F-BF6E9E946E3D}" srcId="{C0270540-AA4C-48DB-808A-2FED2754542A}" destId="{024292C4-82CC-4081-959A-AD0082D4B703}" srcOrd="1" destOrd="0" parTransId="{32F6B50E-5845-4CC6-9995-6E1CE130F165}" sibTransId="{8582DB28-0FB2-45AC-B18C-5A5779321C43}"/>
    <dgm:cxn modelId="{80AEC869-2B68-4E0D-BFBE-5A7EB3D9FC02}" srcId="{C0270540-AA4C-48DB-808A-2FED2754542A}" destId="{083345CE-A048-4EC5-8A72-09D3AF77F5FD}" srcOrd="0" destOrd="0" parTransId="{36799DA7-AD0D-4C62-A865-747FF67216D7}" sibTransId="{DB8787B1-9E92-430F-BE90-2DA12CB36BED}"/>
    <dgm:cxn modelId="{D1135980-FBFA-465F-BECF-C75810BAB1BF}" type="presOf" srcId="{083345CE-A048-4EC5-8A72-09D3AF77F5FD}" destId="{D5CC1858-A0CF-4809-82A4-BD7C7EA360BE}" srcOrd="0" destOrd="0" presId="urn:microsoft.com/office/officeart/2005/8/layout/chevron1"/>
    <dgm:cxn modelId="{D0EC5115-7C7B-4526-8B54-33BB9223C1B0}" type="presOf" srcId="{2E7AE085-0337-4950-A705-EB4CD4061CB1}" destId="{3689F260-DCCC-4871-B5D4-FEEFD4576D99}" srcOrd="0" destOrd="0" presId="urn:microsoft.com/office/officeart/2005/8/layout/chevron1"/>
    <dgm:cxn modelId="{4786E296-5D0F-4D3E-933E-C2D59E5130C7}" srcId="{C0270540-AA4C-48DB-808A-2FED2754542A}" destId="{2E7AE085-0337-4950-A705-EB4CD4061CB1}" srcOrd="2" destOrd="0" parTransId="{E94BB326-7D92-4504-97EF-57E6D616BF53}" sibTransId="{1DD947EF-EEE7-47F4-993D-5DF450DF961A}"/>
    <dgm:cxn modelId="{9EABBD21-9A23-43C9-B3B0-6F5573B0EC99}" type="presOf" srcId="{024292C4-82CC-4081-959A-AD0082D4B703}" destId="{A640D410-BE85-4D43-95BA-4AF6A14C4F59}" srcOrd="0" destOrd="0" presId="urn:microsoft.com/office/officeart/2005/8/layout/chevron1"/>
    <dgm:cxn modelId="{98C39963-8132-4F74-841A-A41732C93AB0}" type="presOf" srcId="{C0270540-AA4C-48DB-808A-2FED2754542A}" destId="{9D9B6B8E-629E-4E62-A29F-414E4D995E34}" srcOrd="0" destOrd="0" presId="urn:microsoft.com/office/officeart/2005/8/layout/chevron1"/>
    <dgm:cxn modelId="{AB90BF74-D3FF-4EBE-9B46-54D46ED077E6}" type="presParOf" srcId="{9D9B6B8E-629E-4E62-A29F-414E4D995E34}" destId="{D5CC1858-A0CF-4809-82A4-BD7C7EA360BE}" srcOrd="0" destOrd="0" presId="urn:microsoft.com/office/officeart/2005/8/layout/chevron1"/>
    <dgm:cxn modelId="{7622DF49-0F3E-4A9E-92BC-BEDD37ED7113}" type="presParOf" srcId="{9D9B6B8E-629E-4E62-A29F-414E4D995E34}" destId="{2CD957E3-2ABA-4CF4-91E6-630D7C70754B}" srcOrd="1" destOrd="0" presId="urn:microsoft.com/office/officeart/2005/8/layout/chevron1"/>
    <dgm:cxn modelId="{136187CC-8274-41B8-81FA-E5843786F8A6}" type="presParOf" srcId="{9D9B6B8E-629E-4E62-A29F-414E4D995E34}" destId="{A640D410-BE85-4D43-95BA-4AF6A14C4F59}" srcOrd="2" destOrd="0" presId="urn:microsoft.com/office/officeart/2005/8/layout/chevron1"/>
    <dgm:cxn modelId="{98C12AB5-5337-4D18-9DA6-CDA494DA42E6}" type="presParOf" srcId="{9D9B6B8E-629E-4E62-A29F-414E4D995E34}" destId="{5F3BC41B-630B-4B88-B009-51CEBCD47BE2}" srcOrd="3" destOrd="0" presId="urn:microsoft.com/office/officeart/2005/8/layout/chevron1"/>
    <dgm:cxn modelId="{4D274173-5429-4F9A-8AA3-ED8C8BCD34E5}" type="presParOf" srcId="{9D9B6B8E-629E-4E62-A29F-414E4D995E34}" destId="{3689F260-DCCC-4871-B5D4-FEEFD4576D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Visual Studio</a:t>
          </a:r>
          <a:endParaRPr lang="en-US" sz="58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.NET Core</a:t>
          </a:r>
          <a:endParaRPr lang="en-US" sz="58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Brains</a:t>
          </a:r>
          <a:endParaRPr lang="en-US" sz="58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C1858-A0CF-4809-82A4-BD7C7EA360BE}">
      <dsp:nvSpPr>
        <dsp:cNvPr id="0" name=""/>
        <dsp:cNvSpPr/>
      </dsp:nvSpPr>
      <dsp:spPr>
        <a:xfrm>
          <a:off x="2489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Middleware1</a:t>
          </a:r>
          <a:endParaRPr lang="en-US" sz="2300" kern="1200" dirty="0"/>
        </a:p>
      </dsp:txBody>
      <dsp:txXfrm>
        <a:off x="609012" y="1841402"/>
        <a:ext cx="1819569" cy="1213045"/>
      </dsp:txXfrm>
    </dsp:sp>
    <dsp:sp modelId="{A640D410-BE85-4D43-95BA-4AF6A14C4F59}">
      <dsp:nvSpPr>
        <dsp:cNvPr id="0" name=""/>
        <dsp:cNvSpPr/>
      </dsp:nvSpPr>
      <dsp:spPr>
        <a:xfrm>
          <a:off x="2731842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Middleware2</a:t>
          </a:r>
          <a:endParaRPr lang="en-US" sz="2300" kern="1200" dirty="0"/>
        </a:p>
      </dsp:txBody>
      <dsp:txXfrm>
        <a:off x="3338365" y="1841402"/>
        <a:ext cx="1819569" cy="1213045"/>
      </dsp:txXfrm>
    </dsp:sp>
    <dsp:sp modelId="{3689F260-DCCC-4871-B5D4-FEEFD4576D99}">
      <dsp:nvSpPr>
        <dsp:cNvPr id="0" name=""/>
        <dsp:cNvSpPr/>
      </dsp:nvSpPr>
      <dsp:spPr>
        <a:xfrm>
          <a:off x="5461195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Middleware3</a:t>
          </a:r>
          <a:endParaRPr lang="en-US" sz="2300" kern="1200" dirty="0"/>
        </a:p>
      </dsp:txBody>
      <dsp:txXfrm>
        <a:off x="6067718" y="1841402"/>
        <a:ext cx="1819569" cy="1213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4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029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2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165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4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500077" y="6480613"/>
            <a:ext cx="186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 CORE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7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4" r:id="rId19"/>
    <p:sldLayoutId id="2147483716" r:id="rId20"/>
    <p:sldLayoutId id="2147483717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 in </a:t>
            </a:r>
            <a:r>
              <a:rPr lang="en-US" dirty="0"/>
              <a:t>nutshell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Microsoft.AspNetCore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Microsoft.AspNetCore.Hosting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Microsoft.AspNetCore.Http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MinimalAspNetCoreApp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Program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static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dirty="0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WebHost</a:t>
            </a:r>
            <a:endParaRPr lang="en-US" dirty="0">
              <a:solidFill>
                <a:srgbClr val="008B8B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 lvl="3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Start(c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c.Response.WriteAsync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"Hello World!"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WaitForShutdown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}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8933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 </a:t>
            </a:r>
            <a:r>
              <a:rPr lang="en-US" dirty="0"/>
              <a:t>fundamentals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Application </a:t>
            </a:r>
            <a:r>
              <a:rPr lang="en-US" sz="2800" dirty="0" smtClean="0"/>
              <a:t>startup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Dependency injection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Middleware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Static </a:t>
            </a:r>
            <a:r>
              <a:rPr lang="en-US" sz="2800" dirty="0"/>
              <a:t>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</a:t>
            </a:r>
            <a:r>
              <a:rPr lang="en-US" sz="2800" dirty="0" smtClean="0"/>
              <a:t>ultiple environments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Configuration and options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Logging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MVC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Others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18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Entry 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Program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).Run();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WebHost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.CreateDefaultBuilder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UseStartup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6545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Startup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add services to the container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configure the HTTP request pipeline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4975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852" y="2688667"/>
            <a:ext cx="8507726" cy="1894346"/>
          </a:xfrm>
        </p:spPr>
        <p:txBody>
          <a:bodyPr/>
          <a:lstStyle/>
          <a:p>
            <a:pPr algn="ctr"/>
            <a:r>
              <a:rPr lang="en-US" sz="2800" i="0" dirty="0"/>
              <a:t>Dependency injection (DI) is a technique for achieving loose coupling between objects and their collaborators, or dependencies. Rather than directly instantiating collaborators, or using static </a:t>
            </a:r>
            <a:r>
              <a:rPr lang="en-US" sz="2800" i="0" dirty="0" smtClean="0"/>
              <a:t>references.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US" dirty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//Extension that add MVC services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services.AddMvc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ErrorDescriber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new each time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services.AddTransient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EmailSender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same object per request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services.AddScoped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SmsSender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same object per app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services.AddSingleton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748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13932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70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74260880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17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//Serving static files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//If it’s not static file request</a:t>
            </a: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//Perform authentication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app.UseAuthentication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//Let’s find a right controller for request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app.UseMvcWithDefaultRoute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endParaRPr lang="en-US" dirty="0" smtClean="0">
              <a:solidFill>
                <a:srgbClr val="0064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962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//Serving static files (for </a:t>
            </a:r>
            <a:r>
              <a:rPr lang="en-US" dirty="0" err="1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wwwroot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Serving static files (for </a:t>
            </a:r>
            <a:r>
              <a:rPr lang="en-US" dirty="0" err="1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MyStaticFiles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StaticFileOptions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PhysicalFileProvider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Path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.Combine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		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MyStaticFiles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RequestPath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885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app,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IHostingEnvironment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env.IsDevelopment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app.UseDeveloperExceptionPage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env.IsProduction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env.IsEnvironment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"QA2"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app.UseExceptionHandler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"/Error"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//...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07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File formats (INI, JSON, and XML)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Command-line arguments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Environment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In-memory .NET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An encrypted user store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Azure Key Vault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Custom providers (installed or created)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4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WebHostBuilder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UseContentRoot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ConfigureAppConfiguration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hostingContext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config.AddJsonFile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appsettings.json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$"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.{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env.EnvironmentName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5550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Configuration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Configuration[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MyConfig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Configuration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App:EmailSettings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.Bind(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235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logger;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.logger.LogInformation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created"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6055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</a:t>
            </a:r>
            <a:r>
              <a:rPr lang="en-GB" dirty="0" smtClean="0"/>
              <a:t>CORE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/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6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 ASP.NET </a:t>
            </a:r>
            <a:r>
              <a:rPr lang="en-GB" dirty="0"/>
              <a:t>CORE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Almost the same as in ASP.NET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Can be used for server side rendering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Can be used for API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Razor with Tag Helpers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Optional, lightweight and </a:t>
            </a:r>
            <a:r>
              <a:rPr lang="en-US" sz="2800" dirty="0"/>
              <a:t>open 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050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Tag helpers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38554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addTagHelper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*,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Microsoft.AspNetCore.Mvc.TagHelpers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addTagHelper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*,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AuthoringTagHelpers</a:t>
            </a:r>
            <a:endParaRPr lang="en-US" dirty="0">
              <a:solidFill>
                <a:srgbClr val="80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n-GB" dirty="0" smtClean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</a:t>
            </a: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for confirming your email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="Account"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="Login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to Log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&lt;/</a:t>
            </a:r>
            <a:r>
              <a:rPr lang="en-GB" dirty="0" smtClean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</a:t>
            </a: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ru-RU"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8630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Tag helpers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80" y="1464938"/>
            <a:ext cx="6020640" cy="4648849"/>
          </a:xfrm>
        </p:spPr>
      </p:pic>
    </p:spTree>
    <p:extLst>
      <p:ext uri="{BB962C8B-B14F-4D97-AF65-F5344CB8AC3E}">
        <p14:creationId xmlns:p14="http://schemas.microsoft.com/office/powerpoint/2010/main" val="12073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Tag helpers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407780"/>
            <a:ext cx="5525271" cy="4763165"/>
          </a:xfrm>
        </p:spPr>
      </p:pic>
    </p:spTree>
    <p:extLst>
      <p:ext uri="{BB962C8B-B14F-4D97-AF65-F5344CB8AC3E}">
        <p14:creationId xmlns:p14="http://schemas.microsoft.com/office/powerpoint/2010/main" val="4104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Client-Side 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NPM (</a:t>
            </a:r>
            <a:r>
              <a:rPr lang="en-GB" sz="2800" dirty="0" err="1"/>
              <a:t>package.json</a:t>
            </a:r>
            <a:r>
              <a:rPr lang="en-GB" sz="2800" dirty="0"/>
              <a:t>) or Bower (</a:t>
            </a:r>
            <a:r>
              <a:rPr lang="en-GB" sz="2800" dirty="0" err="1"/>
              <a:t>bower.json</a:t>
            </a:r>
            <a:r>
              <a:rPr lang="en-GB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Gulp (gulp.js) or </a:t>
            </a:r>
            <a:r>
              <a:rPr lang="en-GB" sz="2800" dirty="0" err="1"/>
              <a:t>Webpack</a:t>
            </a:r>
            <a:r>
              <a:rPr lang="en-GB" sz="2800" dirty="0"/>
              <a:t> (</a:t>
            </a:r>
            <a:r>
              <a:rPr lang="en-US" sz="2800" dirty="0" smtClean="0"/>
              <a:t>webpack.config.js)</a:t>
            </a:r>
          </a:p>
          <a:p>
            <a:pPr>
              <a:lnSpc>
                <a:spcPct val="150000"/>
              </a:lnSpc>
            </a:pPr>
            <a:r>
              <a:rPr lang="en-GB" sz="2800" dirty="0" err="1" smtClean="0"/>
              <a:t>TypeScript</a:t>
            </a:r>
            <a:r>
              <a:rPr lang="en-GB" sz="2800" dirty="0" smtClean="0"/>
              <a:t> (</a:t>
            </a:r>
            <a:r>
              <a:rPr lang="en-GB" sz="2800" dirty="0" err="1" smtClean="0"/>
              <a:t>tsconfig.json</a:t>
            </a:r>
            <a:r>
              <a:rPr lang="en-GB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LESS or Sass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5972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Not really…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You know </a:t>
            </a:r>
            <a:r>
              <a:rPr lang="en-US" dirty="0" smtClean="0"/>
              <a:t>ASP.NET CORE!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03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</a:t>
            </a:r>
            <a:r>
              <a:rPr lang="en-US" sz="2800" dirty="0"/>
              <a:t>–</a:t>
            </a:r>
            <a:r>
              <a:rPr lang="en-US" sz="2800" dirty="0" smtClean="0"/>
              <a:t> </a:t>
            </a:r>
            <a:r>
              <a:rPr lang="en-US" sz="2800" dirty="0"/>
              <a:t>Microsoft's new </a:t>
            </a:r>
            <a:r>
              <a:rPr lang="en-US" sz="2800" dirty="0" smtClean="0"/>
              <a:t>CEO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– Great changes and announcements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2014 –</a:t>
            </a:r>
            <a:r>
              <a:rPr lang="en-US" sz="2800" dirty="0" smtClean="0"/>
              <a:t> </a:t>
            </a:r>
            <a:r>
              <a:rPr lang="en-US" sz="2800" dirty="0"/>
              <a:t>Introducing .NET 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2016 </a:t>
            </a:r>
            <a:r>
              <a:rPr lang="en-US" sz="2800" dirty="0"/>
              <a:t>–</a:t>
            </a:r>
            <a:r>
              <a:rPr lang="en-US" sz="2800" dirty="0" smtClean="0"/>
              <a:t> Announcing </a:t>
            </a:r>
            <a:r>
              <a:rPr lang="en-US" sz="2800" dirty="0"/>
              <a:t>ASP.NET Core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7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852" y="2688667"/>
            <a:ext cx="8507726" cy="1894346"/>
          </a:xfrm>
        </p:spPr>
        <p:txBody>
          <a:bodyPr/>
          <a:lstStyle/>
          <a:p>
            <a:pPr algn="ctr"/>
            <a:r>
              <a:rPr lang="en-US" sz="2800" dirty="0"/>
              <a:t>.NET Core is a free and open-source managed software framework for Windows, </a:t>
            </a:r>
            <a:r>
              <a:rPr lang="en-US" sz="2800" dirty="0" err="1"/>
              <a:t>M</a:t>
            </a:r>
            <a:r>
              <a:rPr lang="en-US" sz="2800" dirty="0" err="1" smtClean="0"/>
              <a:t>acOS</a:t>
            </a:r>
            <a:r>
              <a:rPr lang="en-US" sz="2800" dirty="0" smtClean="0"/>
              <a:t> </a:t>
            </a:r>
            <a:r>
              <a:rPr lang="en-US" sz="2800" dirty="0"/>
              <a:t>and Linux.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.Net</a:t>
            </a:r>
            <a:r>
              <a:rPr lang="en-GB" dirty="0" smtClean="0"/>
              <a:t>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851" y="2688667"/>
            <a:ext cx="8507726" cy="1894346"/>
          </a:xfrm>
        </p:spPr>
        <p:txBody>
          <a:bodyPr/>
          <a:lstStyle/>
          <a:p>
            <a:pPr algn="ctr"/>
            <a:r>
              <a:rPr lang="en-US" sz="2800" dirty="0" smtClean="0"/>
              <a:t>ASP.NET Core is a cross-platform, high-performance, open-source framework for building modern, cloud-based, Internet-connected applications. 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 smtClean="0"/>
              <a:t>ASP.Net</a:t>
            </a:r>
            <a:r>
              <a:rPr lang="en-GB" dirty="0" smtClean="0"/>
              <a:t> </a:t>
            </a:r>
            <a:r>
              <a:rPr lang="en-GB" dirty="0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23850" y="1196751"/>
            <a:ext cx="8496300" cy="5040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New .NET Core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Large amount of legacy code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Cross </a:t>
            </a:r>
            <a:r>
              <a:rPr lang="en-US" sz="2800" dirty="0"/>
              <a:t>platform </a:t>
            </a:r>
            <a:r>
              <a:rPr lang="en-US" sz="2800" dirty="0" smtClean="0"/>
              <a:t>solution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Tooling that simplifies modern web </a:t>
            </a:r>
            <a:r>
              <a:rPr lang="en-US" sz="2800" dirty="0" smtClean="0"/>
              <a:t>development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Open-source and </a:t>
            </a:r>
            <a:r>
              <a:rPr lang="en-US" sz="2800" dirty="0" smtClean="0"/>
              <a:t>community-focused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Lightweight</a:t>
            </a:r>
            <a:r>
              <a:rPr lang="en-US" sz="2800" dirty="0"/>
              <a:t>, high-performance, and modular HTTP request pipeline</a:t>
            </a:r>
          </a:p>
        </p:txBody>
      </p:sp>
    </p:spTree>
    <p:extLst>
      <p:ext uri="{BB962C8B-B14F-4D97-AF65-F5344CB8AC3E}">
        <p14:creationId xmlns:p14="http://schemas.microsoft.com/office/powerpoint/2010/main" val="151685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10384027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1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8022</TotalTime>
  <Words>451</Words>
  <Application>Microsoft Office PowerPoint</Application>
  <PresentationFormat>On-screen Show (4:3)</PresentationFormat>
  <Paragraphs>263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HISTORY</vt:lpstr>
      <vt:lpstr>What is .Net CORE</vt:lpstr>
      <vt:lpstr>What is ASP.Net CORE</vt:lpstr>
      <vt:lpstr>REASONS</vt:lpstr>
      <vt:lpstr>TOOLS</vt:lpstr>
      <vt:lpstr>ASP.NET CORE in nutshell</vt:lpstr>
      <vt:lpstr>ASP.NET CORE fundamentals</vt:lpstr>
      <vt:lpstr>Entry Point</vt:lpstr>
      <vt:lpstr>Startup</vt:lpstr>
      <vt:lpstr>What is Dependency injection</vt:lpstr>
      <vt:lpstr>Dependency injection</vt:lpstr>
      <vt:lpstr>Dependency injection</vt:lpstr>
      <vt:lpstr>Middleware</vt:lpstr>
      <vt:lpstr>Middleware</vt:lpstr>
      <vt:lpstr>Static files</vt:lpstr>
      <vt:lpstr>Environments</vt:lpstr>
      <vt:lpstr>COnfiguration</vt:lpstr>
      <vt:lpstr>COnfiguration</vt:lpstr>
      <vt:lpstr>COnfiguration</vt:lpstr>
      <vt:lpstr>Logging</vt:lpstr>
      <vt:lpstr>MVC in ASP.NET CORE</vt:lpstr>
      <vt:lpstr>MVC in ASP.NET CORE</vt:lpstr>
      <vt:lpstr>Tag helpers</vt:lpstr>
      <vt:lpstr>Tag helpers</vt:lpstr>
      <vt:lpstr>Tag helpers</vt:lpstr>
      <vt:lpstr>Client-Side development</vt:lpstr>
      <vt:lpstr>Congratulations! You know ASP.NET CORE!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828</cp:revision>
  <dcterms:created xsi:type="dcterms:W3CDTF">2015-05-04T13:52:14Z</dcterms:created>
  <dcterms:modified xsi:type="dcterms:W3CDTF">2018-02-14T10:37:48Z</dcterms:modified>
</cp:coreProperties>
</file>