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94"/>
  </p:notesMasterIdLst>
  <p:handoutMasterIdLst>
    <p:handoutMasterId r:id="rId95"/>
  </p:handoutMasterIdLst>
  <p:sldIdLst>
    <p:sldId id="334" r:id="rId5"/>
    <p:sldId id="338" r:id="rId6"/>
    <p:sldId id="286" r:id="rId7"/>
    <p:sldId id="434" r:id="rId8"/>
    <p:sldId id="439" r:id="rId9"/>
    <p:sldId id="438" r:id="rId10"/>
    <p:sldId id="440" r:id="rId11"/>
    <p:sldId id="441" r:id="rId12"/>
    <p:sldId id="442" r:id="rId13"/>
    <p:sldId id="443" r:id="rId14"/>
    <p:sldId id="446" r:id="rId15"/>
    <p:sldId id="447" r:id="rId16"/>
    <p:sldId id="454" r:id="rId17"/>
    <p:sldId id="455" r:id="rId18"/>
    <p:sldId id="444" r:id="rId19"/>
    <p:sldId id="456" r:id="rId20"/>
    <p:sldId id="445" r:id="rId21"/>
    <p:sldId id="453" r:id="rId22"/>
    <p:sldId id="457" r:id="rId23"/>
    <p:sldId id="458" r:id="rId24"/>
    <p:sldId id="524" r:id="rId25"/>
    <p:sldId id="459" r:id="rId26"/>
    <p:sldId id="460" r:id="rId27"/>
    <p:sldId id="461" r:id="rId28"/>
    <p:sldId id="462" r:id="rId29"/>
    <p:sldId id="463" r:id="rId30"/>
    <p:sldId id="466" r:id="rId31"/>
    <p:sldId id="464" r:id="rId32"/>
    <p:sldId id="468" r:id="rId33"/>
    <p:sldId id="475" r:id="rId34"/>
    <p:sldId id="535" r:id="rId35"/>
    <p:sldId id="469" r:id="rId36"/>
    <p:sldId id="470" r:id="rId37"/>
    <p:sldId id="476" r:id="rId38"/>
    <p:sldId id="474" r:id="rId39"/>
    <p:sldId id="473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1" r:id="rId54"/>
    <p:sldId id="490" r:id="rId55"/>
    <p:sldId id="492" r:id="rId56"/>
    <p:sldId id="493" r:id="rId57"/>
    <p:sldId id="494" r:id="rId58"/>
    <p:sldId id="495" r:id="rId59"/>
    <p:sldId id="496" r:id="rId60"/>
    <p:sldId id="497" r:id="rId61"/>
    <p:sldId id="498" r:id="rId62"/>
    <p:sldId id="499" r:id="rId63"/>
    <p:sldId id="536" r:id="rId64"/>
    <p:sldId id="537" r:id="rId65"/>
    <p:sldId id="500" r:id="rId66"/>
    <p:sldId id="515" r:id="rId67"/>
    <p:sldId id="502" r:id="rId68"/>
    <p:sldId id="501" r:id="rId69"/>
    <p:sldId id="503" r:id="rId70"/>
    <p:sldId id="541" r:id="rId71"/>
    <p:sldId id="538" r:id="rId72"/>
    <p:sldId id="504" r:id="rId73"/>
    <p:sldId id="505" r:id="rId74"/>
    <p:sldId id="507" r:id="rId75"/>
    <p:sldId id="506" r:id="rId76"/>
    <p:sldId id="509" r:id="rId77"/>
    <p:sldId id="539" r:id="rId78"/>
    <p:sldId id="510" r:id="rId79"/>
    <p:sldId id="527" r:id="rId80"/>
    <p:sldId id="526" r:id="rId81"/>
    <p:sldId id="529" r:id="rId82"/>
    <p:sldId id="528" r:id="rId83"/>
    <p:sldId id="525" r:id="rId84"/>
    <p:sldId id="512" r:id="rId85"/>
    <p:sldId id="516" r:id="rId86"/>
    <p:sldId id="514" r:id="rId87"/>
    <p:sldId id="540" r:id="rId88"/>
    <p:sldId id="523" r:id="rId89"/>
    <p:sldId id="533" r:id="rId90"/>
    <p:sldId id="530" r:id="rId91"/>
    <p:sldId id="532" r:id="rId92"/>
    <p:sldId id="534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56" autoAdjust="0"/>
  </p:normalViewPr>
  <p:slideViewPr>
    <p:cSldViewPr>
      <p:cViewPr varScale="1">
        <p:scale>
          <a:sx n="115" d="100"/>
          <a:sy n="115" d="100"/>
        </p:scale>
        <p:origin x="136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63BCE-7FA7-45AA-8C39-C8100E1C0220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5AB071-696A-4CF1-AC73-825FCB1C04E6}">
      <dgm:prSet phldrT="[Text]"/>
      <dgm:spPr/>
      <dgm:t>
        <a:bodyPr/>
        <a:lstStyle/>
        <a:p>
          <a:r>
            <a:rPr lang="en-US" dirty="0" smtClean="0"/>
            <a:t>ASP</a:t>
          </a:r>
          <a:endParaRPr lang="en-US" dirty="0"/>
        </a:p>
      </dgm:t>
    </dgm:pt>
    <dgm:pt modelId="{0560B1E3-71F4-4E17-AB7D-7C034035780F}" type="parTrans" cxnId="{D5A452B1-AB58-4607-956A-347BF4C8BE9A}">
      <dgm:prSet/>
      <dgm:spPr/>
      <dgm:t>
        <a:bodyPr/>
        <a:lstStyle/>
        <a:p>
          <a:endParaRPr lang="en-US"/>
        </a:p>
      </dgm:t>
    </dgm:pt>
    <dgm:pt modelId="{08F3E16B-83E6-4855-80C6-06085BB69B30}" type="sibTrans" cxnId="{D5A452B1-AB58-4607-956A-347BF4C8BE9A}">
      <dgm:prSet/>
      <dgm:spPr/>
      <dgm:t>
        <a:bodyPr/>
        <a:lstStyle/>
        <a:p>
          <a:endParaRPr lang="en-US"/>
        </a:p>
      </dgm:t>
    </dgm:pt>
    <dgm:pt modelId="{898E0538-D0FD-433C-AF97-CA2B9539BAB8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63546E04-6129-47E4-86A3-5B4A9DD0E77A}" type="parTrans" cxnId="{4BBBFEA8-A777-4ACC-8586-D4300F1CBE26}">
      <dgm:prSet/>
      <dgm:spPr/>
      <dgm:t>
        <a:bodyPr/>
        <a:lstStyle/>
        <a:p>
          <a:endParaRPr lang="en-US"/>
        </a:p>
      </dgm:t>
    </dgm:pt>
    <dgm:pt modelId="{0D6527CB-D77E-4D9C-B164-1B5BE4180EA7}" type="sibTrans" cxnId="{4BBBFEA8-A777-4ACC-8586-D4300F1CBE26}">
      <dgm:prSet/>
      <dgm:spPr/>
      <dgm:t>
        <a:bodyPr/>
        <a:lstStyle/>
        <a:p>
          <a:endParaRPr lang="en-US"/>
        </a:p>
      </dgm:t>
    </dgm:pt>
    <dgm:pt modelId="{4117F207-B508-4BA6-BE27-74E92882CF37}">
      <dgm:prSet phldrT="[Text]"/>
      <dgm:spPr/>
      <dgm:t>
        <a:bodyPr/>
        <a:lstStyle/>
        <a:p>
          <a:r>
            <a:rPr lang="en-US" dirty="0" smtClean="0"/>
            <a:t>ASP.NET CORE</a:t>
          </a:r>
          <a:endParaRPr lang="en-US" dirty="0"/>
        </a:p>
      </dgm:t>
    </dgm:pt>
    <dgm:pt modelId="{25C5BA30-D973-4014-8BE1-6E4E4404A49A}" type="parTrans" cxnId="{D2A01CCE-A1C8-4302-B806-8DA2BD0AF745}">
      <dgm:prSet/>
      <dgm:spPr/>
      <dgm:t>
        <a:bodyPr/>
        <a:lstStyle/>
        <a:p>
          <a:endParaRPr lang="en-US"/>
        </a:p>
      </dgm:t>
    </dgm:pt>
    <dgm:pt modelId="{5AFAC068-FD13-41AF-A715-7C5ECC364B90}" type="sibTrans" cxnId="{D2A01CCE-A1C8-4302-B806-8DA2BD0AF745}">
      <dgm:prSet/>
      <dgm:spPr/>
      <dgm:t>
        <a:bodyPr/>
        <a:lstStyle/>
        <a:p>
          <a:endParaRPr lang="en-US"/>
        </a:p>
      </dgm:t>
    </dgm:pt>
    <dgm:pt modelId="{187F56E9-39F2-427C-A63E-CB5EABAA576F}" type="pres">
      <dgm:prSet presAssocID="{93463BCE-7FA7-45AA-8C39-C8100E1C0220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1095C2-7EB4-4418-A6F2-2D930C57CBD1}" type="pres">
      <dgm:prSet presAssocID="{9C5AB071-696A-4CF1-AC73-825FCB1C04E6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F3E90-C40C-41E9-9D17-02DF85328D6B}" type="pres">
      <dgm:prSet presAssocID="{898E0538-D0FD-433C-AF97-CA2B9539BAB8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EBF5D-D10D-4CD1-9007-0643D1075D02}" type="pres">
      <dgm:prSet presAssocID="{4117F207-B508-4BA6-BE27-74E92882CF3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618941-742A-4E1A-847C-E0F91BF1F660}" type="presOf" srcId="{93463BCE-7FA7-45AA-8C39-C8100E1C0220}" destId="{187F56E9-39F2-427C-A63E-CB5EABAA576F}" srcOrd="0" destOrd="0" presId="urn:microsoft.com/office/officeart/2009/3/layout/IncreasingArrowsProcess"/>
    <dgm:cxn modelId="{D2A01CCE-A1C8-4302-B806-8DA2BD0AF745}" srcId="{93463BCE-7FA7-45AA-8C39-C8100E1C0220}" destId="{4117F207-B508-4BA6-BE27-74E92882CF37}" srcOrd="2" destOrd="0" parTransId="{25C5BA30-D973-4014-8BE1-6E4E4404A49A}" sibTransId="{5AFAC068-FD13-41AF-A715-7C5ECC364B90}"/>
    <dgm:cxn modelId="{4BBBFEA8-A777-4ACC-8586-D4300F1CBE26}" srcId="{93463BCE-7FA7-45AA-8C39-C8100E1C0220}" destId="{898E0538-D0FD-433C-AF97-CA2B9539BAB8}" srcOrd="1" destOrd="0" parTransId="{63546E04-6129-47E4-86A3-5B4A9DD0E77A}" sibTransId="{0D6527CB-D77E-4D9C-B164-1B5BE4180EA7}"/>
    <dgm:cxn modelId="{D5A452B1-AB58-4607-956A-347BF4C8BE9A}" srcId="{93463BCE-7FA7-45AA-8C39-C8100E1C0220}" destId="{9C5AB071-696A-4CF1-AC73-825FCB1C04E6}" srcOrd="0" destOrd="0" parTransId="{0560B1E3-71F4-4E17-AB7D-7C034035780F}" sibTransId="{08F3E16B-83E6-4855-80C6-06085BB69B30}"/>
    <dgm:cxn modelId="{BF4C06CC-BE9C-4931-86B3-F19E6D2AAC9F}" type="presOf" srcId="{898E0538-D0FD-433C-AF97-CA2B9539BAB8}" destId="{7FBF3E90-C40C-41E9-9D17-02DF85328D6B}" srcOrd="0" destOrd="0" presId="urn:microsoft.com/office/officeart/2009/3/layout/IncreasingArrowsProcess"/>
    <dgm:cxn modelId="{9846A297-6F04-4351-BF3C-7F33D7642722}" type="presOf" srcId="{9C5AB071-696A-4CF1-AC73-825FCB1C04E6}" destId="{291095C2-7EB4-4418-A6F2-2D930C57CBD1}" srcOrd="0" destOrd="0" presId="urn:microsoft.com/office/officeart/2009/3/layout/IncreasingArrowsProcess"/>
    <dgm:cxn modelId="{91CF35A6-CA0F-478E-A25A-4C664B7CC091}" type="presOf" srcId="{4117F207-B508-4BA6-BE27-74E92882CF37}" destId="{839EBF5D-D10D-4CD1-9007-0643D1075D02}" srcOrd="0" destOrd="0" presId="urn:microsoft.com/office/officeart/2009/3/layout/IncreasingArrowsProcess"/>
    <dgm:cxn modelId="{71FA68F4-F1B1-4A0D-953A-8545A5CB77F3}" type="presParOf" srcId="{187F56E9-39F2-427C-A63E-CB5EABAA576F}" destId="{291095C2-7EB4-4418-A6F2-2D930C57CBD1}" srcOrd="0" destOrd="0" presId="urn:microsoft.com/office/officeart/2009/3/layout/IncreasingArrowsProcess"/>
    <dgm:cxn modelId="{3663E0C6-5263-4DBD-8B23-8EE1CA22E15F}" type="presParOf" srcId="{187F56E9-39F2-427C-A63E-CB5EABAA576F}" destId="{7FBF3E90-C40C-41E9-9D17-02DF85328D6B}" srcOrd="1" destOrd="0" presId="urn:microsoft.com/office/officeart/2009/3/layout/IncreasingArrowsProcess"/>
    <dgm:cxn modelId="{D29C8314-64FD-46B0-9EAC-BB2290855332}" type="presParOf" srcId="{187F56E9-39F2-427C-A63E-CB5EABAA576F}" destId="{839EBF5D-D10D-4CD1-9007-0643D1075D02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04C21-2A55-4359-93D0-601553E651E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C76FD-2461-4931-8441-C3CFCA4B4855}">
      <dgm:prSet phldrT="[Text]"/>
      <dgm:spPr/>
      <dgm:t>
        <a:bodyPr/>
        <a:lstStyle/>
        <a:p>
          <a:r>
            <a:rPr lang="en-US" dirty="0" smtClean="0"/>
            <a:t>ASP.NET</a:t>
          </a:r>
          <a:endParaRPr lang="en-US" dirty="0"/>
        </a:p>
      </dgm:t>
    </dgm:pt>
    <dgm:pt modelId="{4A5E390C-E3E9-4DC3-BFAB-E25AD23CE833}" type="parTrans" cxnId="{D4EE9559-57CF-42ED-A8E7-3F648A5651B0}">
      <dgm:prSet/>
      <dgm:spPr/>
      <dgm:t>
        <a:bodyPr/>
        <a:lstStyle/>
        <a:p>
          <a:endParaRPr lang="en-US"/>
        </a:p>
      </dgm:t>
    </dgm:pt>
    <dgm:pt modelId="{6B2B66D9-9BA2-427E-B613-43D74F3CF302}" type="sibTrans" cxnId="{D4EE9559-57CF-42ED-A8E7-3F648A5651B0}">
      <dgm:prSet/>
      <dgm:spPr/>
      <dgm:t>
        <a:bodyPr/>
        <a:lstStyle/>
        <a:p>
          <a:endParaRPr lang="en-US"/>
        </a:p>
      </dgm:t>
    </dgm:pt>
    <dgm:pt modelId="{2C94547D-49A8-40B6-8B5A-08E93B417131}">
      <dgm:prSet phldrT="[Text]"/>
      <dgm:spPr/>
      <dgm:t>
        <a:bodyPr/>
        <a:lstStyle/>
        <a:p>
          <a:r>
            <a:rPr lang="en-US" dirty="0" smtClean="0"/>
            <a:t>ASP.NET MVC</a:t>
          </a:r>
          <a:endParaRPr lang="en-US" dirty="0"/>
        </a:p>
      </dgm:t>
    </dgm:pt>
    <dgm:pt modelId="{7776B55A-182D-4266-B984-84A44F041FA4}" type="parTrans" cxnId="{C1877337-3B4D-426A-AFA5-72BE9C093287}">
      <dgm:prSet/>
      <dgm:spPr/>
      <dgm:t>
        <a:bodyPr/>
        <a:lstStyle/>
        <a:p>
          <a:endParaRPr lang="en-US"/>
        </a:p>
      </dgm:t>
    </dgm:pt>
    <dgm:pt modelId="{23D5288A-2DB6-4CB1-80C7-265C5593794F}" type="sibTrans" cxnId="{C1877337-3B4D-426A-AFA5-72BE9C093287}">
      <dgm:prSet/>
      <dgm:spPr/>
      <dgm:t>
        <a:bodyPr/>
        <a:lstStyle/>
        <a:p>
          <a:endParaRPr lang="en-US"/>
        </a:p>
      </dgm:t>
    </dgm:pt>
    <dgm:pt modelId="{55871121-4643-4535-83F7-DBF6F207F706}">
      <dgm:prSet phldrT="[Text]"/>
      <dgm:spPr/>
      <dgm:t>
        <a:bodyPr/>
        <a:lstStyle/>
        <a:p>
          <a:r>
            <a:rPr lang="en-US" dirty="0" smtClean="0"/>
            <a:t>ASP.NET Web API</a:t>
          </a:r>
          <a:endParaRPr lang="en-US" dirty="0"/>
        </a:p>
      </dgm:t>
    </dgm:pt>
    <dgm:pt modelId="{F3858664-0732-4B48-8D62-D9F28CA5C149}" type="parTrans" cxnId="{988BFB24-01A1-4F8D-ADB3-FD618F33FF8F}">
      <dgm:prSet/>
      <dgm:spPr/>
      <dgm:t>
        <a:bodyPr/>
        <a:lstStyle/>
        <a:p>
          <a:endParaRPr lang="en-US"/>
        </a:p>
      </dgm:t>
    </dgm:pt>
    <dgm:pt modelId="{BFEB8D51-610B-4C44-8AA1-34E798FAAD67}" type="sibTrans" cxnId="{988BFB24-01A1-4F8D-ADB3-FD618F33FF8F}">
      <dgm:prSet/>
      <dgm:spPr/>
      <dgm:t>
        <a:bodyPr/>
        <a:lstStyle/>
        <a:p>
          <a:endParaRPr lang="en-US"/>
        </a:p>
      </dgm:t>
    </dgm:pt>
    <dgm:pt modelId="{E3F1641C-4213-46D8-85E1-EE406A47696F}">
      <dgm:prSet phldrT="[Text]"/>
      <dgm:spPr/>
      <dgm:t>
        <a:bodyPr/>
        <a:lstStyle/>
        <a:p>
          <a:r>
            <a:rPr lang="en-US" dirty="0" smtClean="0"/>
            <a:t>ASP.NET </a:t>
          </a:r>
          <a:r>
            <a:rPr lang="en-US" dirty="0" err="1" smtClean="0"/>
            <a:t>SignalR</a:t>
          </a:r>
          <a:endParaRPr lang="en-US" dirty="0"/>
        </a:p>
      </dgm:t>
    </dgm:pt>
    <dgm:pt modelId="{F394D0AD-423F-48E5-AF4E-F5B349F1EE5A}" type="parTrans" cxnId="{2F1C12AC-9592-42AA-99B1-FCE331A427F0}">
      <dgm:prSet/>
      <dgm:spPr/>
      <dgm:t>
        <a:bodyPr/>
        <a:lstStyle/>
        <a:p>
          <a:endParaRPr lang="en-US"/>
        </a:p>
      </dgm:t>
    </dgm:pt>
    <dgm:pt modelId="{B12628E5-DFAC-4459-B143-4EDC98BC89A8}" type="sibTrans" cxnId="{2F1C12AC-9592-42AA-99B1-FCE331A427F0}">
      <dgm:prSet/>
      <dgm:spPr/>
      <dgm:t>
        <a:bodyPr/>
        <a:lstStyle/>
        <a:p>
          <a:endParaRPr lang="en-US"/>
        </a:p>
      </dgm:t>
    </dgm:pt>
    <dgm:pt modelId="{2BE9BD26-F090-4C1C-A54E-CE2F491B0354}">
      <dgm:prSet/>
      <dgm:spPr/>
      <dgm:t>
        <a:bodyPr/>
        <a:lstStyle/>
        <a:p>
          <a:r>
            <a:rPr lang="en-US" dirty="0" smtClean="0"/>
            <a:t>ASP.NET RAZOR</a:t>
          </a:r>
          <a:endParaRPr lang="en-US" dirty="0"/>
        </a:p>
      </dgm:t>
    </dgm:pt>
    <dgm:pt modelId="{87E765A4-7BE4-4D5A-A469-E1CD0BF5650B}" type="parTrans" cxnId="{DA9FAE76-4D91-4065-9931-93BDBF942AF8}">
      <dgm:prSet/>
      <dgm:spPr/>
      <dgm:t>
        <a:bodyPr/>
        <a:lstStyle/>
        <a:p>
          <a:endParaRPr lang="en-US"/>
        </a:p>
      </dgm:t>
    </dgm:pt>
    <dgm:pt modelId="{77203579-5045-4B7D-BD1C-A47A38A42A5B}" type="sibTrans" cxnId="{DA9FAE76-4D91-4065-9931-93BDBF942AF8}">
      <dgm:prSet/>
      <dgm:spPr/>
      <dgm:t>
        <a:bodyPr/>
        <a:lstStyle/>
        <a:p>
          <a:endParaRPr lang="en-US"/>
        </a:p>
      </dgm:t>
    </dgm:pt>
    <dgm:pt modelId="{A6A59293-DCBF-4642-862F-2BBCE1805C31}">
      <dgm:prSet/>
      <dgm:spPr/>
      <dgm:t>
        <a:bodyPr/>
        <a:lstStyle/>
        <a:p>
          <a:r>
            <a:rPr lang="en-US" dirty="0" smtClean="0"/>
            <a:t>ASP.NET Web Forms</a:t>
          </a:r>
          <a:endParaRPr lang="en-US" dirty="0"/>
        </a:p>
      </dgm:t>
    </dgm:pt>
    <dgm:pt modelId="{7DC46BFA-0A3E-4A33-BB06-1562C4CD1178}" type="parTrans" cxnId="{A1F01C01-D0D0-4CB3-9F0A-4E59D3C2F44F}">
      <dgm:prSet/>
      <dgm:spPr/>
      <dgm:t>
        <a:bodyPr/>
        <a:lstStyle/>
        <a:p>
          <a:endParaRPr lang="en-US"/>
        </a:p>
      </dgm:t>
    </dgm:pt>
    <dgm:pt modelId="{4C44055F-A259-4082-9E24-0071BAD47EB2}" type="sibTrans" cxnId="{A1F01C01-D0D0-4CB3-9F0A-4E59D3C2F44F}">
      <dgm:prSet/>
      <dgm:spPr/>
      <dgm:t>
        <a:bodyPr/>
        <a:lstStyle/>
        <a:p>
          <a:endParaRPr lang="en-US"/>
        </a:p>
      </dgm:t>
    </dgm:pt>
    <dgm:pt modelId="{464532FE-C4CE-42DA-8787-2800F76CE4A8}">
      <dgm:prSet/>
      <dgm:spPr/>
      <dgm:t>
        <a:bodyPr/>
        <a:lstStyle/>
        <a:p>
          <a:r>
            <a:rPr lang="en-US" smtClean="0"/>
            <a:t>Others</a:t>
          </a:r>
          <a:endParaRPr lang="en-US" dirty="0"/>
        </a:p>
      </dgm:t>
    </dgm:pt>
    <dgm:pt modelId="{A48C5755-585D-4784-A87C-FDA9418112D5}" type="parTrans" cxnId="{3C3033CB-F233-4ABF-B27A-27E52906ADC8}">
      <dgm:prSet/>
      <dgm:spPr/>
      <dgm:t>
        <a:bodyPr/>
        <a:lstStyle/>
        <a:p>
          <a:endParaRPr lang="en-US"/>
        </a:p>
      </dgm:t>
    </dgm:pt>
    <dgm:pt modelId="{A7801E27-8DFC-4063-ACAD-1B8A8D08CFEE}" type="sibTrans" cxnId="{3C3033CB-F233-4ABF-B27A-27E52906ADC8}">
      <dgm:prSet/>
      <dgm:spPr/>
      <dgm:t>
        <a:bodyPr/>
        <a:lstStyle/>
        <a:p>
          <a:endParaRPr lang="en-US"/>
        </a:p>
      </dgm:t>
    </dgm:pt>
    <dgm:pt modelId="{2EE6EA2F-CC75-4D8C-86F5-3503A2DBDB58}" type="pres">
      <dgm:prSet presAssocID="{44804C21-2A55-4359-93D0-601553E651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89140-264D-446B-88CD-BE8E611A0714}" type="pres">
      <dgm:prSet presAssocID="{125C76FD-2461-4931-8441-C3CFCA4B4855}" presName="root1" presStyleCnt="0"/>
      <dgm:spPr/>
    </dgm:pt>
    <dgm:pt modelId="{81BA5532-5FD6-439A-8C9C-9876446C38AB}" type="pres">
      <dgm:prSet presAssocID="{125C76FD-2461-4931-8441-C3CFCA4B485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52F9D-3637-4404-9A11-765E6A970010}" type="pres">
      <dgm:prSet presAssocID="{125C76FD-2461-4931-8441-C3CFCA4B4855}" presName="level2hierChild" presStyleCnt="0"/>
      <dgm:spPr/>
    </dgm:pt>
    <dgm:pt modelId="{2B6F6D3E-F5C7-4D36-BA10-FFD5ECE36DA7}" type="pres">
      <dgm:prSet presAssocID="{7776B55A-182D-4266-B984-84A44F041FA4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C275E945-2B9A-423D-86E6-D16A6B7D6694}" type="pres">
      <dgm:prSet presAssocID="{7776B55A-182D-4266-B984-84A44F041FA4}" presName="connTx" presStyleLbl="parChTrans1D2" presStyleIdx="0" presStyleCnt="6"/>
      <dgm:spPr/>
      <dgm:t>
        <a:bodyPr/>
        <a:lstStyle/>
        <a:p>
          <a:endParaRPr lang="en-US"/>
        </a:p>
      </dgm:t>
    </dgm:pt>
    <dgm:pt modelId="{FECBC432-A8D8-499A-9D7D-4475D54ACB10}" type="pres">
      <dgm:prSet presAssocID="{2C94547D-49A8-40B6-8B5A-08E93B417131}" presName="root2" presStyleCnt="0"/>
      <dgm:spPr/>
    </dgm:pt>
    <dgm:pt modelId="{EDBE9B01-2FB1-4CA5-832B-38517ACBC4DB}" type="pres">
      <dgm:prSet presAssocID="{2C94547D-49A8-40B6-8B5A-08E93B417131}" presName="LevelTwoTextNode" presStyleLbl="node2" presStyleIdx="0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66E7E9-60AD-43DC-9045-D0911A18F4E3}" type="pres">
      <dgm:prSet presAssocID="{2C94547D-49A8-40B6-8B5A-08E93B417131}" presName="level3hierChild" presStyleCnt="0"/>
      <dgm:spPr/>
    </dgm:pt>
    <dgm:pt modelId="{7F468E3F-A7C5-416E-B7BD-DC935814A5D0}" type="pres">
      <dgm:prSet presAssocID="{F3858664-0732-4B48-8D62-D9F28CA5C149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700F55B4-A296-4977-B7C4-E9B2FAEAEBEE}" type="pres">
      <dgm:prSet presAssocID="{F3858664-0732-4B48-8D62-D9F28CA5C149}" presName="connTx" presStyleLbl="parChTrans1D2" presStyleIdx="1" presStyleCnt="6"/>
      <dgm:spPr/>
      <dgm:t>
        <a:bodyPr/>
        <a:lstStyle/>
        <a:p>
          <a:endParaRPr lang="en-US"/>
        </a:p>
      </dgm:t>
    </dgm:pt>
    <dgm:pt modelId="{9ACA1230-FEBE-48EC-BCB4-4D3536095485}" type="pres">
      <dgm:prSet presAssocID="{55871121-4643-4535-83F7-DBF6F207F706}" presName="root2" presStyleCnt="0"/>
      <dgm:spPr/>
    </dgm:pt>
    <dgm:pt modelId="{57E7EA7D-BDE9-4AD1-9BDB-8A178D072AEC}" type="pres">
      <dgm:prSet presAssocID="{55871121-4643-4535-83F7-DBF6F207F706}" presName="LevelTwoTextNode" presStyleLbl="node2" presStyleIdx="1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AC2E2-4B5F-4B50-99CE-47F7E47FA6E5}" type="pres">
      <dgm:prSet presAssocID="{55871121-4643-4535-83F7-DBF6F207F706}" presName="level3hierChild" presStyleCnt="0"/>
      <dgm:spPr/>
    </dgm:pt>
    <dgm:pt modelId="{4CBDF06D-1D63-440D-A0FE-C8C3BCB3300F}" type="pres">
      <dgm:prSet presAssocID="{F394D0AD-423F-48E5-AF4E-F5B349F1EE5A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5044221F-BB33-48E6-B013-A84F4E9AA35B}" type="pres">
      <dgm:prSet presAssocID="{F394D0AD-423F-48E5-AF4E-F5B349F1EE5A}" presName="connTx" presStyleLbl="parChTrans1D2" presStyleIdx="2" presStyleCnt="6"/>
      <dgm:spPr/>
      <dgm:t>
        <a:bodyPr/>
        <a:lstStyle/>
        <a:p>
          <a:endParaRPr lang="en-US"/>
        </a:p>
      </dgm:t>
    </dgm:pt>
    <dgm:pt modelId="{CC96AE11-2A1E-4768-A3E8-B2D64BDBBB47}" type="pres">
      <dgm:prSet presAssocID="{E3F1641C-4213-46D8-85E1-EE406A47696F}" presName="root2" presStyleCnt="0"/>
      <dgm:spPr/>
    </dgm:pt>
    <dgm:pt modelId="{330C359E-6A43-47C8-8E30-3AF3DB2AAFAD}" type="pres">
      <dgm:prSet presAssocID="{E3F1641C-4213-46D8-85E1-EE406A47696F}" presName="LevelTwoTextNode" presStyleLbl="node2" presStyleIdx="2" presStyleCnt="6" custScaleX="1430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BAD77-0FE2-4151-BD3C-2D2ECFDFF628}" type="pres">
      <dgm:prSet presAssocID="{E3F1641C-4213-46D8-85E1-EE406A47696F}" presName="level3hierChild" presStyleCnt="0"/>
      <dgm:spPr/>
    </dgm:pt>
    <dgm:pt modelId="{2452EF0A-7C27-435C-9134-26EA848D88BD}" type="pres">
      <dgm:prSet presAssocID="{87E765A4-7BE4-4D5A-A469-E1CD0BF5650B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1EC781B8-BC6A-437B-BC88-EEC103938FFB}" type="pres">
      <dgm:prSet presAssocID="{87E765A4-7BE4-4D5A-A469-E1CD0BF5650B}" presName="connTx" presStyleLbl="parChTrans1D2" presStyleIdx="3" presStyleCnt="6"/>
      <dgm:spPr/>
      <dgm:t>
        <a:bodyPr/>
        <a:lstStyle/>
        <a:p>
          <a:endParaRPr lang="en-US"/>
        </a:p>
      </dgm:t>
    </dgm:pt>
    <dgm:pt modelId="{0F2857E9-9502-40E9-809A-BA4289C4C0A2}" type="pres">
      <dgm:prSet presAssocID="{2BE9BD26-F090-4C1C-A54E-CE2F491B0354}" presName="root2" presStyleCnt="0"/>
      <dgm:spPr/>
    </dgm:pt>
    <dgm:pt modelId="{67312572-0265-4198-A759-9439AC817F99}" type="pres">
      <dgm:prSet presAssocID="{2BE9BD26-F090-4C1C-A54E-CE2F491B0354}" presName="LevelTwoTextNode" presStyleLbl="node2" presStyleIdx="3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3C7534-3F54-4167-A9D7-A00A032D111B}" type="pres">
      <dgm:prSet presAssocID="{2BE9BD26-F090-4C1C-A54E-CE2F491B0354}" presName="level3hierChild" presStyleCnt="0"/>
      <dgm:spPr/>
    </dgm:pt>
    <dgm:pt modelId="{D0C5E314-B37D-402C-8FA2-141D2B1D7FA2}" type="pres">
      <dgm:prSet presAssocID="{7DC46BFA-0A3E-4A33-BB06-1562C4CD1178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821DE4A2-8E0F-4A6D-BE02-DB4094DDE64A}" type="pres">
      <dgm:prSet presAssocID="{7DC46BFA-0A3E-4A33-BB06-1562C4CD1178}" presName="connTx" presStyleLbl="parChTrans1D2" presStyleIdx="4" presStyleCnt="6"/>
      <dgm:spPr/>
      <dgm:t>
        <a:bodyPr/>
        <a:lstStyle/>
        <a:p>
          <a:endParaRPr lang="en-US"/>
        </a:p>
      </dgm:t>
    </dgm:pt>
    <dgm:pt modelId="{5F6667E8-3347-4242-9A0E-8BE4AB641BB1}" type="pres">
      <dgm:prSet presAssocID="{A6A59293-DCBF-4642-862F-2BBCE1805C31}" presName="root2" presStyleCnt="0"/>
      <dgm:spPr/>
    </dgm:pt>
    <dgm:pt modelId="{BCB432B0-CE37-4C95-B4F5-4C1E8C8883C3}" type="pres">
      <dgm:prSet presAssocID="{A6A59293-DCBF-4642-862F-2BBCE1805C31}" presName="LevelTwoTextNode" presStyleLbl="node2" presStyleIdx="4" presStyleCnt="6" custScaleX="143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43007-AAA6-448D-970F-0270D659DD2A}" type="pres">
      <dgm:prSet presAssocID="{A6A59293-DCBF-4642-862F-2BBCE1805C31}" presName="level3hierChild" presStyleCnt="0"/>
      <dgm:spPr/>
    </dgm:pt>
    <dgm:pt modelId="{512AA58E-2229-46A4-896C-D1ACFC87DB49}" type="pres">
      <dgm:prSet presAssocID="{A48C5755-585D-4784-A87C-FDA9418112D5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4525347A-362C-45CC-8DBA-A7FFB2D622DE}" type="pres">
      <dgm:prSet presAssocID="{A48C5755-585D-4784-A87C-FDA9418112D5}" presName="connTx" presStyleLbl="parChTrans1D2" presStyleIdx="5" presStyleCnt="6"/>
      <dgm:spPr/>
      <dgm:t>
        <a:bodyPr/>
        <a:lstStyle/>
        <a:p>
          <a:endParaRPr lang="en-US"/>
        </a:p>
      </dgm:t>
    </dgm:pt>
    <dgm:pt modelId="{603FD721-0F7A-4DEF-B762-EE00A216994D}" type="pres">
      <dgm:prSet presAssocID="{464532FE-C4CE-42DA-8787-2800F76CE4A8}" presName="root2" presStyleCnt="0"/>
      <dgm:spPr/>
    </dgm:pt>
    <dgm:pt modelId="{BF6E2DA0-D5C0-4CB0-9DB8-A562B487C148}" type="pres">
      <dgm:prSet presAssocID="{464532FE-C4CE-42DA-8787-2800F76CE4A8}" presName="LevelTwoTextNode" presStyleLbl="node2" presStyleIdx="5" presStyleCnt="6" custScaleX="1432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FD59B-34F6-4C05-ACE4-2F6D97F68D65}" type="pres">
      <dgm:prSet presAssocID="{464532FE-C4CE-42DA-8787-2800F76CE4A8}" presName="level3hierChild" presStyleCnt="0"/>
      <dgm:spPr/>
    </dgm:pt>
  </dgm:ptLst>
  <dgm:cxnLst>
    <dgm:cxn modelId="{C464EA4F-F020-483D-8060-A7A558CF9E63}" type="presOf" srcId="{F394D0AD-423F-48E5-AF4E-F5B349F1EE5A}" destId="{5044221F-BB33-48E6-B013-A84F4E9AA35B}" srcOrd="1" destOrd="0" presId="urn:microsoft.com/office/officeart/2008/layout/HorizontalMultiLevelHierarchy"/>
    <dgm:cxn modelId="{257649C5-511A-4F8A-AEFF-330CF5368F10}" type="presOf" srcId="{F3858664-0732-4B48-8D62-D9F28CA5C149}" destId="{7F468E3F-A7C5-416E-B7BD-DC935814A5D0}" srcOrd="0" destOrd="0" presId="urn:microsoft.com/office/officeart/2008/layout/HorizontalMultiLevelHierarchy"/>
    <dgm:cxn modelId="{015D204F-A52D-4B1B-839A-47F38F096C27}" type="presOf" srcId="{44804C21-2A55-4359-93D0-601553E651E3}" destId="{2EE6EA2F-CC75-4D8C-86F5-3503A2DBDB58}" srcOrd="0" destOrd="0" presId="urn:microsoft.com/office/officeart/2008/layout/HorizontalMultiLevelHierarchy"/>
    <dgm:cxn modelId="{DD7EF2C9-184E-4B85-A1C6-2C988681EDF3}" type="presOf" srcId="{464532FE-C4CE-42DA-8787-2800F76CE4A8}" destId="{BF6E2DA0-D5C0-4CB0-9DB8-A562B487C148}" srcOrd="0" destOrd="0" presId="urn:microsoft.com/office/officeart/2008/layout/HorizontalMultiLevelHierarchy"/>
    <dgm:cxn modelId="{6631F685-D9AA-45B0-B3C9-BBBD8C011E2C}" type="presOf" srcId="{A48C5755-585D-4784-A87C-FDA9418112D5}" destId="{4525347A-362C-45CC-8DBA-A7FFB2D622DE}" srcOrd="1" destOrd="0" presId="urn:microsoft.com/office/officeart/2008/layout/HorizontalMultiLevelHierarchy"/>
    <dgm:cxn modelId="{37AA887F-045A-47B0-AF70-7E33DC1A121A}" type="presOf" srcId="{87E765A4-7BE4-4D5A-A469-E1CD0BF5650B}" destId="{2452EF0A-7C27-435C-9134-26EA848D88BD}" srcOrd="0" destOrd="0" presId="urn:microsoft.com/office/officeart/2008/layout/HorizontalMultiLevelHierarchy"/>
    <dgm:cxn modelId="{2288439A-6DDF-4D53-A7B4-2660898CECD9}" type="presOf" srcId="{125C76FD-2461-4931-8441-C3CFCA4B4855}" destId="{81BA5532-5FD6-439A-8C9C-9876446C38AB}" srcOrd="0" destOrd="0" presId="urn:microsoft.com/office/officeart/2008/layout/HorizontalMultiLevelHierarchy"/>
    <dgm:cxn modelId="{08B5EB3F-EAC6-4F01-B17D-998B10F80975}" type="presOf" srcId="{7DC46BFA-0A3E-4A33-BB06-1562C4CD1178}" destId="{D0C5E314-B37D-402C-8FA2-141D2B1D7FA2}" srcOrd="0" destOrd="0" presId="urn:microsoft.com/office/officeart/2008/layout/HorizontalMultiLevelHierarchy"/>
    <dgm:cxn modelId="{54BB3D47-4DB6-4485-9378-BD7DA3E5886C}" type="presOf" srcId="{7776B55A-182D-4266-B984-84A44F041FA4}" destId="{C275E945-2B9A-423D-86E6-D16A6B7D6694}" srcOrd="1" destOrd="0" presId="urn:microsoft.com/office/officeart/2008/layout/HorizontalMultiLevelHierarchy"/>
    <dgm:cxn modelId="{71E7483C-A339-4611-9AA8-9F5399C3AD1C}" type="presOf" srcId="{7776B55A-182D-4266-B984-84A44F041FA4}" destId="{2B6F6D3E-F5C7-4D36-BA10-FFD5ECE36DA7}" srcOrd="0" destOrd="0" presId="urn:microsoft.com/office/officeart/2008/layout/HorizontalMultiLevelHierarchy"/>
    <dgm:cxn modelId="{1C2679C6-ECDF-4B8E-A2E1-B3E86D01CED3}" type="presOf" srcId="{7DC46BFA-0A3E-4A33-BB06-1562C4CD1178}" destId="{821DE4A2-8E0F-4A6D-BE02-DB4094DDE64A}" srcOrd="1" destOrd="0" presId="urn:microsoft.com/office/officeart/2008/layout/HorizontalMultiLevelHierarchy"/>
    <dgm:cxn modelId="{988BFB24-01A1-4F8D-ADB3-FD618F33FF8F}" srcId="{125C76FD-2461-4931-8441-C3CFCA4B4855}" destId="{55871121-4643-4535-83F7-DBF6F207F706}" srcOrd="1" destOrd="0" parTransId="{F3858664-0732-4B48-8D62-D9F28CA5C149}" sibTransId="{BFEB8D51-610B-4C44-8AA1-34E798FAAD67}"/>
    <dgm:cxn modelId="{A8F10E31-53CD-4EA4-8807-23DD9A3F7844}" type="presOf" srcId="{F3858664-0732-4B48-8D62-D9F28CA5C149}" destId="{700F55B4-A296-4977-B7C4-E9B2FAEAEBEE}" srcOrd="1" destOrd="0" presId="urn:microsoft.com/office/officeart/2008/layout/HorizontalMultiLevelHierarchy"/>
    <dgm:cxn modelId="{5B421229-A306-41D6-896F-2B6ADA1149C7}" type="presOf" srcId="{2C94547D-49A8-40B6-8B5A-08E93B417131}" destId="{EDBE9B01-2FB1-4CA5-832B-38517ACBC4DB}" srcOrd="0" destOrd="0" presId="urn:microsoft.com/office/officeart/2008/layout/HorizontalMultiLevelHierarchy"/>
    <dgm:cxn modelId="{564FE5A5-253A-4921-B5F6-50959A475AE0}" type="presOf" srcId="{A48C5755-585D-4784-A87C-FDA9418112D5}" destId="{512AA58E-2229-46A4-896C-D1ACFC87DB49}" srcOrd="0" destOrd="0" presId="urn:microsoft.com/office/officeart/2008/layout/HorizontalMultiLevelHierarchy"/>
    <dgm:cxn modelId="{A1F01C01-D0D0-4CB3-9F0A-4E59D3C2F44F}" srcId="{125C76FD-2461-4931-8441-C3CFCA4B4855}" destId="{A6A59293-DCBF-4642-862F-2BBCE1805C31}" srcOrd="4" destOrd="0" parTransId="{7DC46BFA-0A3E-4A33-BB06-1562C4CD1178}" sibTransId="{4C44055F-A259-4082-9E24-0071BAD47EB2}"/>
    <dgm:cxn modelId="{582273C0-D593-4970-9A74-6BA48376CCC2}" type="presOf" srcId="{F394D0AD-423F-48E5-AF4E-F5B349F1EE5A}" destId="{4CBDF06D-1D63-440D-A0FE-C8C3BCB3300F}" srcOrd="0" destOrd="0" presId="urn:microsoft.com/office/officeart/2008/layout/HorizontalMultiLevelHierarchy"/>
    <dgm:cxn modelId="{8A2809CB-E369-4CA9-8D5A-7ADFDB24C28F}" type="presOf" srcId="{2BE9BD26-F090-4C1C-A54E-CE2F491B0354}" destId="{67312572-0265-4198-A759-9439AC817F99}" srcOrd="0" destOrd="0" presId="urn:microsoft.com/office/officeart/2008/layout/HorizontalMultiLevelHierarchy"/>
    <dgm:cxn modelId="{D4EE9559-57CF-42ED-A8E7-3F648A5651B0}" srcId="{44804C21-2A55-4359-93D0-601553E651E3}" destId="{125C76FD-2461-4931-8441-C3CFCA4B4855}" srcOrd="0" destOrd="0" parTransId="{4A5E390C-E3E9-4DC3-BFAB-E25AD23CE833}" sibTransId="{6B2B66D9-9BA2-427E-B613-43D74F3CF302}"/>
    <dgm:cxn modelId="{3C3033CB-F233-4ABF-B27A-27E52906ADC8}" srcId="{125C76FD-2461-4931-8441-C3CFCA4B4855}" destId="{464532FE-C4CE-42DA-8787-2800F76CE4A8}" srcOrd="5" destOrd="0" parTransId="{A48C5755-585D-4784-A87C-FDA9418112D5}" sibTransId="{A7801E27-8DFC-4063-ACAD-1B8A8D08CFEE}"/>
    <dgm:cxn modelId="{C1877337-3B4D-426A-AFA5-72BE9C093287}" srcId="{125C76FD-2461-4931-8441-C3CFCA4B4855}" destId="{2C94547D-49A8-40B6-8B5A-08E93B417131}" srcOrd="0" destOrd="0" parTransId="{7776B55A-182D-4266-B984-84A44F041FA4}" sibTransId="{23D5288A-2DB6-4CB1-80C7-265C5593794F}"/>
    <dgm:cxn modelId="{DA9FAE76-4D91-4065-9931-93BDBF942AF8}" srcId="{125C76FD-2461-4931-8441-C3CFCA4B4855}" destId="{2BE9BD26-F090-4C1C-A54E-CE2F491B0354}" srcOrd="3" destOrd="0" parTransId="{87E765A4-7BE4-4D5A-A469-E1CD0BF5650B}" sibTransId="{77203579-5045-4B7D-BD1C-A47A38A42A5B}"/>
    <dgm:cxn modelId="{1F09A559-DDA7-4938-B3B5-A81075F3F875}" type="presOf" srcId="{A6A59293-DCBF-4642-862F-2BBCE1805C31}" destId="{BCB432B0-CE37-4C95-B4F5-4C1E8C8883C3}" srcOrd="0" destOrd="0" presId="urn:microsoft.com/office/officeart/2008/layout/HorizontalMultiLevelHierarchy"/>
    <dgm:cxn modelId="{2F1C12AC-9592-42AA-99B1-FCE331A427F0}" srcId="{125C76FD-2461-4931-8441-C3CFCA4B4855}" destId="{E3F1641C-4213-46D8-85E1-EE406A47696F}" srcOrd="2" destOrd="0" parTransId="{F394D0AD-423F-48E5-AF4E-F5B349F1EE5A}" sibTransId="{B12628E5-DFAC-4459-B143-4EDC98BC89A8}"/>
    <dgm:cxn modelId="{C2D8F5D2-C399-4CE5-8660-EB8ADC2948F8}" type="presOf" srcId="{E3F1641C-4213-46D8-85E1-EE406A47696F}" destId="{330C359E-6A43-47C8-8E30-3AF3DB2AAFAD}" srcOrd="0" destOrd="0" presId="urn:microsoft.com/office/officeart/2008/layout/HorizontalMultiLevelHierarchy"/>
    <dgm:cxn modelId="{60667A5F-E757-425A-B151-747E2D22305B}" type="presOf" srcId="{87E765A4-7BE4-4D5A-A469-E1CD0BF5650B}" destId="{1EC781B8-BC6A-437B-BC88-EEC103938FFB}" srcOrd="1" destOrd="0" presId="urn:microsoft.com/office/officeart/2008/layout/HorizontalMultiLevelHierarchy"/>
    <dgm:cxn modelId="{151FA7A9-6FB8-434D-A157-5BBB567DEBCE}" type="presOf" srcId="{55871121-4643-4535-83F7-DBF6F207F706}" destId="{57E7EA7D-BDE9-4AD1-9BDB-8A178D072AEC}" srcOrd="0" destOrd="0" presId="urn:microsoft.com/office/officeart/2008/layout/HorizontalMultiLevelHierarchy"/>
    <dgm:cxn modelId="{6E2569B1-892C-4D46-9C93-DDCE0A7E9426}" type="presParOf" srcId="{2EE6EA2F-CC75-4D8C-86F5-3503A2DBDB58}" destId="{1B789140-264D-446B-88CD-BE8E611A0714}" srcOrd="0" destOrd="0" presId="urn:microsoft.com/office/officeart/2008/layout/HorizontalMultiLevelHierarchy"/>
    <dgm:cxn modelId="{3B36215F-C00E-4DBF-A4F5-D374B7CA97D5}" type="presParOf" srcId="{1B789140-264D-446B-88CD-BE8E611A0714}" destId="{81BA5532-5FD6-439A-8C9C-9876446C38AB}" srcOrd="0" destOrd="0" presId="urn:microsoft.com/office/officeart/2008/layout/HorizontalMultiLevelHierarchy"/>
    <dgm:cxn modelId="{F42D4AAF-9BE2-422C-B237-6C62AE895D19}" type="presParOf" srcId="{1B789140-264D-446B-88CD-BE8E611A0714}" destId="{EDF52F9D-3637-4404-9A11-765E6A970010}" srcOrd="1" destOrd="0" presId="urn:microsoft.com/office/officeart/2008/layout/HorizontalMultiLevelHierarchy"/>
    <dgm:cxn modelId="{3C630F41-505E-4115-B400-0DDFD79D8A4D}" type="presParOf" srcId="{EDF52F9D-3637-4404-9A11-765E6A970010}" destId="{2B6F6D3E-F5C7-4D36-BA10-FFD5ECE36DA7}" srcOrd="0" destOrd="0" presId="urn:microsoft.com/office/officeart/2008/layout/HorizontalMultiLevelHierarchy"/>
    <dgm:cxn modelId="{2CDB863A-5DDF-4939-8206-853E478FBD3D}" type="presParOf" srcId="{2B6F6D3E-F5C7-4D36-BA10-FFD5ECE36DA7}" destId="{C275E945-2B9A-423D-86E6-D16A6B7D6694}" srcOrd="0" destOrd="0" presId="urn:microsoft.com/office/officeart/2008/layout/HorizontalMultiLevelHierarchy"/>
    <dgm:cxn modelId="{8263B556-858B-4917-873A-2E751F829077}" type="presParOf" srcId="{EDF52F9D-3637-4404-9A11-765E6A970010}" destId="{FECBC432-A8D8-499A-9D7D-4475D54ACB10}" srcOrd="1" destOrd="0" presId="urn:microsoft.com/office/officeart/2008/layout/HorizontalMultiLevelHierarchy"/>
    <dgm:cxn modelId="{2F7DF938-6965-42BE-B543-F6A109BDC18C}" type="presParOf" srcId="{FECBC432-A8D8-499A-9D7D-4475D54ACB10}" destId="{EDBE9B01-2FB1-4CA5-832B-38517ACBC4DB}" srcOrd="0" destOrd="0" presId="urn:microsoft.com/office/officeart/2008/layout/HorizontalMultiLevelHierarchy"/>
    <dgm:cxn modelId="{F13CFA8C-5A56-4907-83AF-41B0454F9A47}" type="presParOf" srcId="{FECBC432-A8D8-499A-9D7D-4475D54ACB10}" destId="{FC66E7E9-60AD-43DC-9045-D0911A18F4E3}" srcOrd="1" destOrd="0" presId="urn:microsoft.com/office/officeart/2008/layout/HorizontalMultiLevelHierarchy"/>
    <dgm:cxn modelId="{EB105D20-BAE4-490C-8B5E-CDD792F3141A}" type="presParOf" srcId="{EDF52F9D-3637-4404-9A11-765E6A970010}" destId="{7F468E3F-A7C5-416E-B7BD-DC935814A5D0}" srcOrd="2" destOrd="0" presId="urn:microsoft.com/office/officeart/2008/layout/HorizontalMultiLevelHierarchy"/>
    <dgm:cxn modelId="{00B07B0F-75C0-4FB6-A3DA-7C6AF7D08457}" type="presParOf" srcId="{7F468E3F-A7C5-416E-B7BD-DC935814A5D0}" destId="{700F55B4-A296-4977-B7C4-E9B2FAEAEBEE}" srcOrd="0" destOrd="0" presId="urn:microsoft.com/office/officeart/2008/layout/HorizontalMultiLevelHierarchy"/>
    <dgm:cxn modelId="{B058CBBF-B722-41E9-BB03-4956200FAB21}" type="presParOf" srcId="{EDF52F9D-3637-4404-9A11-765E6A970010}" destId="{9ACA1230-FEBE-48EC-BCB4-4D3536095485}" srcOrd="3" destOrd="0" presId="urn:microsoft.com/office/officeart/2008/layout/HorizontalMultiLevelHierarchy"/>
    <dgm:cxn modelId="{E2E51301-BF55-4DD7-A5B8-F000BD226020}" type="presParOf" srcId="{9ACA1230-FEBE-48EC-BCB4-4D3536095485}" destId="{57E7EA7D-BDE9-4AD1-9BDB-8A178D072AEC}" srcOrd="0" destOrd="0" presId="urn:microsoft.com/office/officeart/2008/layout/HorizontalMultiLevelHierarchy"/>
    <dgm:cxn modelId="{AF5CD41F-62E1-4BDC-A6ED-A55270E4AE96}" type="presParOf" srcId="{9ACA1230-FEBE-48EC-BCB4-4D3536095485}" destId="{FDFAC2E2-4B5F-4B50-99CE-47F7E47FA6E5}" srcOrd="1" destOrd="0" presId="urn:microsoft.com/office/officeart/2008/layout/HorizontalMultiLevelHierarchy"/>
    <dgm:cxn modelId="{70E80530-071E-4DAC-94CF-88D6724ECF75}" type="presParOf" srcId="{EDF52F9D-3637-4404-9A11-765E6A970010}" destId="{4CBDF06D-1D63-440D-A0FE-C8C3BCB3300F}" srcOrd="4" destOrd="0" presId="urn:microsoft.com/office/officeart/2008/layout/HorizontalMultiLevelHierarchy"/>
    <dgm:cxn modelId="{ED78A6DD-2FC7-4FE6-9E7E-2023CC943BF5}" type="presParOf" srcId="{4CBDF06D-1D63-440D-A0FE-C8C3BCB3300F}" destId="{5044221F-BB33-48E6-B013-A84F4E9AA35B}" srcOrd="0" destOrd="0" presId="urn:microsoft.com/office/officeart/2008/layout/HorizontalMultiLevelHierarchy"/>
    <dgm:cxn modelId="{72F48699-82CC-4EDA-9FFD-C26793F24655}" type="presParOf" srcId="{EDF52F9D-3637-4404-9A11-765E6A970010}" destId="{CC96AE11-2A1E-4768-A3E8-B2D64BDBBB47}" srcOrd="5" destOrd="0" presId="urn:microsoft.com/office/officeart/2008/layout/HorizontalMultiLevelHierarchy"/>
    <dgm:cxn modelId="{1A4512E8-46E7-4013-8075-C92D54A3A7D9}" type="presParOf" srcId="{CC96AE11-2A1E-4768-A3E8-B2D64BDBBB47}" destId="{330C359E-6A43-47C8-8E30-3AF3DB2AAFAD}" srcOrd="0" destOrd="0" presId="urn:microsoft.com/office/officeart/2008/layout/HorizontalMultiLevelHierarchy"/>
    <dgm:cxn modelId="{00B9229B-D8CB-403F-BCA8-B13DA9792E46}" type="presParOf" srcId="{CC96AE11-2A1E-4768-A3E8-B2D64BDBBB47}" destId="{BB4BAD77-0FE2-4151-BD3C-2D2ECFDFF628}" srcOrd="1" destOrd="0" presId="urn:microsoft.com/office/officeart/2008/layout/HorizontalMultiLevelHierarchy"/>
    <dgm:cxn modelId="{50510981-363B-4760-BCF1-09DE8D092172}" type="presParOf" srcId="{EDF52F9D-3637-4404-9A11-765E6A970010}" destId="{2452EF0A-7C27-435C-9134-26EA848D88BD}" srcOrd="6" destOrd="0" presId="urn:microsoft.com/office/officeart/2008/layout/HorizontalMultiLevelHierarchy"/>
    <dgm:cxn modelId="{87540C37-D15C-4DAF-B626-D142725F6BB1}" type="presParOf" srcId="{2452EF0A-7C27-435C-9134-26EA848D88BD}" destId="{1EC781B8-BC6A-437B-BC88-EEC103938FFB}" srcOrd="0" destOrd="0" presId="urn:microsoft.com/office/officeart/2008/layout/HorizontalMultiLevelHierarchy"/>
    <dgm:cxn modelId="{081A293A-4A15-4227-8A05-A82C62BBE993}" type="presParOf" srcId="{EDF52F9D-3637-4404-9A11-765E6A970010}" destId="{0F2857E9-9502-40E9-809A-BA4289C4C0A2}" srcOrd="7" destOrd="0" presId="urn:microsoft.com/office/officeart/2008/layout/HorizontalMultiLevelHierarchy"/>
    <dgm:cxn modelId="{5B2ED584-5CE1-43F5-ADBA-CA4690E7206C}" type="presParOf" srcId="{0F2857E9-9502-40E9-809A-BA4289C4C0A2}" destId="{67312572-0265-4198-A759-9439AC817F99}" srcOrd="0" destOrd="0" presId="urn:microsoft.com/office/officeart/2008/layout/HorizontalMultiLevelHierarchy"/>
    <dgm:cxn modelId="{1D9F2696-75A5-49F8-9ADE-57513CCA08BF}" type="presParOf" srcId="{0F2857E9-9502-40E9-809A-BA4289C4C0A2}" destId="{633C7534-3F54-4167-A9D7-A00A032D111B}" srcOrd="1" destOrd="0" presId="urn:microsoft.com/office/officeart/2008/layout/HorizontalMultiLevelHierarchy"/>
    <dgm:cxn modelId="{10B5B99C-2970-41B2-AB4B-6FC81584473F}" type="presParOf" srcId="{EDF52F9D-3637-4404-9A11-765E6A970010}" destId="{D0C5E314-B37D-402C-8FA2-141D2B1D7FA2}" srcOrd="8" destOrd="0" presId="urn:microsoft.com/office/officeart/2008/layout/HorizontalMultiLevelHierarchy"/>
    <dgm:cxn modelId="{44BAC207-1DA7-4E56-B79C-11FD0AFECB3D}" type="presParOf" srcId="{D0C5E314-B37D-402C-8FA2-141D2B1D7FA2}" destId="{821DE4A2-8E0F-4A6D-BE02-DB4094DDE64A}" srcOrd="0" destOrd="0" presId="urn:microsoft.com/office/officeart/2008/layout/HorizontalMultiLevelHierarchy"/>
    <dgm:cxn modelId="{97D8BC94-05ED-4E01-B12F-24D5F3187195}" type="presParOf" srcId="{EDF52F9D-3637-4404-9A11-765E6A970010}" destId="{5F6667E8-3347-4242-9A0E-8BE4AB641BB1}" srcOrd="9" destOrd="0" presId="urn:microsoft.com/office/officeart/2008/layout/HorizontalMultiLevelHierarchy"/>
    <dgm:cxn modelId="{339757D6-B624-438C-A1DB-7F46BE372C03}" type="presParOf" srcId="{5F6667E8-3347-4242-9A0E-8BE4AB641BB1}" destId="{BCB432B0-CE37-4C95-B4F5-4C1E8C8883C3}" srcOrd="0" destOrd="0" presId="urn:microsoft.com/office/officeart/2008/layout/HorizontalMultiLevelHierarchy"/>
    <dgm:cxn modelId="{6BEFAD81-BD34-4A1E-94E9-2B8A4125A1F0}" type="presParOf" srcId="{5F6667E8-3347-4242-9A0E-8BE4AB641BB1}" destId="{4C843007-AAA6-448D-970F-0270D659DD2A}" srcOrd="1" destOrd="0" presId="urn:microsoft.com/office/officeart/2008/layout/HorizontalMultiLevelHierarchy"/>
    <dgm:cxn modelId="{412216BD-AE16-4988-A9C5-D23BC7F33225}" type="presParOf" srcId="{EDF52F9D-3637-4404-9A11-765E6A970010}" destId="{512AA58E-2229-46A4-896C-D1ACFC87DB49}" srcOrd="10" destOrd="0" presId="urn:microsoft.com/office/officeart/2008/layout/HorizontalMultiLevelHierarchy"/>
    <dgm:cxn modelId="{09F75C5B-DAEB-4A3D-BBB0-1E0DBBF518A1}" type="presParOf" srcId="{512AA58E-2229-46A4-896C-D1ACFC87DB49}" destId="{4525347A-362C-45CC-8DBA-A7FFB2D622DE}" srcOrd="0" destOrd="0" presId="urn:microsoft.com/office/officeart/2008/layout/HorizontalMultiLevelHierarchy"/>
    <dgm:cxn modelId="{B1550FCB-54E4-4C37-A81D-CFD694B4FD42}" type="presParOf" srcId="{EDF52F9D-3637-4404-9A11-765E6A970010}" destId="{603FD721-0F7A-4DEF-B762-EE00A216994D}" srcOrd="11" destOrd="0" presId="urn:microsoft.com/office/officeart/2008/layout/HorizontalMultiLevelHierarchy"/>
    <dgm:cxn modelId="{67D9F0C2-1F39-4EE6-912C-37ED59C8882F}" type="presParOf" srcId="{603FD721-0F7A-4DEF-B762-EE00A216994D}" destId="{BF6E2DA0-D5C0-4CB0-9DB8-A562B487C148}" srcOrd="0" destOrd="0" presId="urn:microsoft.com/office/officeart/2008/layout/HorizontalMultiLevelHierarchy"/>
    <dgm:cxn modelId="{8234D667-F16D-42D7-B306-797F8CD016B6}" type="presParOf" srcId="{603FD721-0F7A-4DEF-B762-EE00A216994D}" destId="{E92FD59B-34F6-4C05-ACE4-2F6D97F68D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A7F02C-FCAF-40B7-A58C-E5591DE5BAB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735A7-79AE-4F7D-B00A-FE0408DB163F}">
      <dgm:prSet phldrT="[Text]"/>
      <dgm:spPr/>
      <dgm:t>
        <a:bodyPr/>
        <a:lstStyle/>
        <a:p>
          <a:r>
            <a:rPr lang="en-GB" dirty="0" smtClean="0"/>
            <a:t>Browser</a:t>
          </a:r>
          <a:endParaRPr lang="en-US" dirty="0"/>
        </a:p>
      </dgm:t>
    </dgm:pt>
    <dgm:pt modelId="{764BA3F9-9A85-4EED-9624-44427923CAD0}" type="parTrans" cxnId="{5A96B095-EDEF-42DE-8BAB-9D41500DC993}">
      <dgm:prSet/>
      <dgm:spPr/>
      <dgm:t>
        <a:bodyPr/>
        <a:lstStyle/>
        <a:p>
          <a:endParaRPr lang="en-US"/>
        </a:p>
      </dgm:t>
    </dgm:pt>
    <dgm:pt modelId="{E95A6C3E-5C5D-4306-8F91-232BBAAE19C3}" type="sibTrans" cxnId="{5A96B095-EDEF-42DE-8BAB-9D41500DC993}">
      <dgm:prSet/>
      <dgm:spPr/>
      <dgm:t>
        <a:bodyPr/>
        <a:lstStyle/>
        <a:p>
          <a:endParaRPr lang="en-US"/>
        </a:p>
      </dgm:t>
    </dgm:pt>
    <dgm:pt modelId="{FD9BDF47-2A18-4C81-B28C-5D60CD49B7BE}">
      <dgm:prSet phldrT="[Text]"/>
      <dgm:spPr/>
      <dgm:t>
        <a:bodyPr/>
        <a:lstStyle/>
        <a:p>
          <a:r>
            <a:rPr lang="en-GB" dirty="0" smtClean="0"/>
            <a:t>Internet</a:t>
          </a:r>
          <a:endParaRPr lang="en-US" dirty="0"/>
        </a:p>
      </dgm:t>
    </dgm:pt>
    <dgm:pt modelId="{87D5D6D2-E9E7-4BE5-B0C3-463753362E95}" type="parTrans" cxnId="{3AF20DDB-6968-4589-B2FB-6BDE4C6431F9}">
      <dgm:prSet/>
      <dgm:spPr/>
      <dgm:t>
        <a:bodyPr/>
        <a:lstStyle/>
        <a:p>
          <a:endParaRPr lang="en-US"/>
        </a:p>
      </dgm:t>
    </dgm:pt>
    <dgm:pt modelId="{8399B3E8-C5AA-4AA3-AB6A-CC1C5D607349}" type="sibTrans" cxnId="{3AF20DDB-6968-4589-B2FB-6BDE4C6431F9}">
      <dgm:prSet/>
      <dgm:spPr/>
      <dgm:t>
        <a:bodyPr/>
        <a:lstStyle/>
        <a:p>
          <a:endParaRPr lang="en-US"/>
        </a:p>
      </dgm:t>
    </dgm:pt>
    <dgm:pt modelId="{0DA34328-6E0B-48C0-941C-C73B1C64148C}">
      <dgm:prSet phldrT="[Text]"/>
      <dgm:spPr/>
      <dgm:t>
        <a:bodyPr/>
        <a:lstStyle/>
        <a:p>
          <a:r>
            <a:rPr lang="en-GB" dirty="0" smtClean="0"/>
            <a:t>IIS</a:t>
          </a:r>
          <a:endParaRPr lang="en-US" dirty="0"/>
        </a:p>
      </dgm:t>
    </dgm:pt>
    <dgm:pt modelId="{1C440A4C-E26D-4C89-82A9-71740C610E84}" type="parTrans" cxnId="{4C49F473-EB02-403E-AF6E-B9E5CA21DD72}">
      <dgm:prSet/>
      <dgm:spPr/>
      <dgm:t>
        <a:bodyPr/>
        <a:lstStyle/>
        <a:p>
          <a:endParaRPr lang="en-US"/>
        </a:p>
      </dgm:t>
    </dgm:pt>
    <dgm:pt modelId="{8A0B358B-1774-468C-A197-F6EEB31941EA}" type="sibTrans" cxnId="{4C49F473-EB02-403E-AF6E-B9E5CA21DD72}">
      <dgm:prSet/>
      <dgm:spPr/>
      <dgm:t>
        <a:bodyPr/>
        <a:lstStyle/>
        <a:p>
          <a:endParaRPr lang="en-US"/>
        </a:p>
      </dgm:t>
    </dgm:pt>
    <dgm:pt modelId="{7EB0E11B-C005-4904-87D9-2A7B417E898B}">
      <dgm:prSet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B7EB782F-DDB2-42EC-AE0A-E44392FEF4BD}" type="parTrans" cxnId="{6E3E2143-BA5B-401B-A660-BED0EAF2D9E0}">
      <dgm:prSet/>
      <dgm:spPr/>
      <dgm:t>
        <a:bodyPr/>
        <a:lstStyle/>
        <a:p>
          <a:endParaRPr lang="en-US"/>
        </a:p>
      </dgm:t>
    </dgm:pt>
    <dgm:pt modelId="{BCDA4DF2-D6BA-46D2-9864-3FFFD744A84D}" type="sibTrans" cxnId="{6E3E2143-BA5B-401B-A660-BED0EAF2D9E0}">
      <dgm:prSet/>
      <dgm:spPr/>
      <dgm:t>
        <a:bodyPr/>
        <a:lstStyle/>
        <a:p>
          <a:endParaRPr lang="en-US"/>
        </a:p>
      </dgm:t>
    </dgm:pt>
    <dgm:pt modelId="{EFC22D2C-8810-479F-9FDC-6A72178031FE}" type="pres">
      <dgm:prSet presAssocID="{3BA7F02C-FCAF-40B7-A58C-E5591DE5BA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3E968A-78A7-483D-973E-F872BD585EF2}" type="pres">
      <dgm:prSet presAssocID="{820735A7-79AE-4F7D-B00A-FE0408DB163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D2D129-FEBE-4576-A6ED-A7A42F0B35AA}" type="pres">
      <dgm:prSet presAssocID="{E95A6C3E-5C5D-4306-8F91-232BBAAE19C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2083334-DC12-4929-B44C-B91D09A229CB}" type="pres">
      <dgm:prSet presAssocID="{E95A6C3E-5C5D-4306-8F91-232BBAAE19C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5D0FDF7-7151-4B0A-91C2-BBBC7BB3C3EC}" type="pres">
      <dgm:prSet presAssocID="{FD9BDF47-2A18-4C81-B28C-5D60CD49B7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F7FEC-6C64-4488-83DF-757E72065679}" type="pres">
      <dgm:prSet presAssocID="{8399B3E8-C5AA-4AA3-AB6A-CC1C5D60734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F4710E-396F-49BD-84D3-EF39C4C5CF68}" type="pres">
      <dgm:prSet presAssocID="{8399B3E8-C5AA-4AA3-AB6A-CC1C5D60734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C7F9910-D3C1-41BD-9A12-B14117B86EC7}" type="pres">
      <dgm:prSet presAssocID="{0DA34328-6E0B-48C0-941C-C73B1C6414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EEDF3-06BC-4112-B796-39AAD2D1CB42}" type="pres">
      <dgm:prSet presAssocID="{8A0B358B-1774-468C-A197-F6EEB31941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5FB9DBB-A167-4E3B-B6DC-107BD4BD3DF5}" type="pres">
      <dgm:prSet presAssocID="{8A0B358B-1774-468C-A197-F6EEB31941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549B1D2-83DF-46FE-A6FF-AC47ABFA3777}" type="pres">
      <dgm:prSet presAssocID="{7EB0E11B-C005-4904-87D9-2A7B417E898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F1183-82B3-48EE-BB7F-47DD2460800D}" type="presOf" srcId="{E95A6C3E-5C5D-4306-8F91-232BBAAE19C3}" destId="{C4D2D129-FEBE-4576-A6ED-A7A42F0B35AA}" srcOrd="0" destOrd="0" presId="urn:microsoft.com/office/officeart/2005/8/layout/process1"/>
    <dgm:cxn modelId="{5F46F3C2-5522-4926-8B07-9BEF447A8052}" type="presOf" srcId="{8A0B358B-1774-468C-A197-F6EEB31941EA}" destId="{941EEDF3-06BC-4112-B796-39AAD2D1CB42}" srcOrd="0" destOrd="0" presId="urn:microsoft.com/office/officeart/2005/8/layout/process1"/>
    <dgm:cxn modelId="{2E6C6C9D-3B92-4C8D-ADEF-F574E668C409}" type="presOf" srcId="{E95A6C3E-5C5D-4306-8F91-232BBAAE19C3}" destId="{92083334-DC12-4929-B44C-B91D09A229CB}" srcOrd="1" destOrd="0" presId="urn:microsoft.com/office/officeart/2005/8/layout/process1"/>
    <dgm:cxn modelId="{3AF20DDB-6968-4589-B2FB-6BDE4C6431F9}" srcId="{3BA7F02C-FCAF-40B7-A58C-E5591DE5BABA}" destId="{FD9BDF47-2A18-4C81-B28C-5D60CD49B7BE}" srcOrd="1" destOrd="0" parTransId="{87D5D6D2-E9E7-4BE5-B0C3-463753362E95}" sibTransId="{8399B3E8-C5AA-4AA3-AB6A-CC1C5D607349}"/>
    <dgm:cxn modelId="{D3DF7ABE-688E-4008-BEB3-9B465A218C6C}" type="presOf" srcId="{FD9BDF47-2A18-4C81-B28C-5D60CD49B7BE}" destId="{C5D0FDF7-7151-4B0A-91C2-BBBC7BB3C3EC}" srcOrd="0" destOrd="0" presId="urn:microsoft.com/office/officeart/2005/8/layout/process1"/>
    <dgm:cxn modelId="{723DEFFE-B5F7-4951-BAB9-A5D58DD40415}" type="presOf" srcId="{8399B3E8-C5AA-4AA3-AB6A-CC1C5D607349}" destId="{2AF4710E-396F-49BD-84D3-EF39C4C5CF68}" srcOrd="1" destOrd="0" presId="urn:microsoft.com/office/officeart/2005/8/layout/process1"/>
    <dgm:cxn modelId="{CE808149-6EC4-4F99-AB35-69117517042A}" type="presOf" srcId="{7EB0E11B-C005-4904-87D9-2A7B417E898B}" destId="{8549B1D2-83DF-46FE-A6FF-AC47ABFA3777}" srcOrd="0" destOrd="0" presId="urn:microsoft.com/office/officeart/2005/8/layout/process1"/>
    <dgm:cxn modelId="{284FC671-1F00-4B2A-A7B7-E72F4FA076E7}" type="presOf" srcId="{8A0B358B-1774-468C-A197-F6EEB31941EA}" destId="{95FB9DBB-A167-4E3B-B6DC-107BD4BD3DF5}" srcOrd="1" destOrd="0" presId="urn:microsoft.com/office/officeart/2005/8/layout/process1"/>
    <dgm:cxn modelId="{6E3E2143-BA5B-401B-A660-BED0EAF2D9E0}" srcId="{3BA7F02C-FCAF-40B7-A58C-E5591DE5BABA}" destId="{7EB0E11B-C005-4904-87D9-2A7B417E898B}" srcOrd="3" destOrd="0" parTransId="{B7EB782F-DDB2-42EC-AE0A-E44392FEF4BD}" sibTransId="{BCDA4DF2-D6BA-46D2-9864-3FFFD744A84D}"/>
    <dgm:cxn modelId="{136742E7-AAD7-40FB-AB00-57A79CC03A41}" type="presOf" srcId="{3BA7F02C-FCAF-40B7-A58C-E5591DE5BABA}" destId="{EFC22D2C-8810-479F-9FDC-6A72178031FE}" srcOrd="0" destOrd="0" presId="urn:microsoft.com/office/officeart/2005/8/layout/process1"/>
    <dgm:cxn modelId="{5A96B095-EDEF-42DE-8BAB-9D41500DC993}" srcId="{3BA7F02C-FCAF-40B7-A58C-E5591DE5BABA}" destId="{820735A7-79AE-4F7D-B00A-FE0408DB163F}" srcOrd="0" destOrd="0" parTransId="{764BA3F9-9A85-4EED-9624-44427923CAD0}" sibTransId="{E95A6C3E-5C5D-4306-8F91-232BBAAE19C3}"/>
    <dgm:cxn modelId="{5E709A4A-BABC-474F-AC85-732604C24DFB}" type="presOf" srcId="{8399B3E8-C5AA-4AA3-AB6A-CC1C5D607349}" destId="{085F7FEC-6C64-4488-83DF-757E72065679}" srcOrd="0" destOrd="0" presId="urn:microsoft.com/office/officeart/2005/8/layout/process1"/>
    <dgm:cxn modelId="{36379B50-80E2-41BB-ACFB-F3E6F9E36590}" type="presOf" srcId="{820735A7-79AE-4F7D-B00A-FE0408DB163F}" destId="{463E968A-78A7-483D-973E-F872BD585EF2}" srcOrd="0" destOrd="0" presId="urn:microsoft.com/office/officeart/2005/8/layout/process1"/>
    <dgm:cxn modelId="{7EDEBC92-AA5C-4A33-813D-8CFB72B33C0B}" type="presOf" srcId="{0DA34328-6E0B-48C0-941C-C73B1C64148C}" destId="{8C7F9910-D3C1-41BD-9A12-B14117B86EC7}" srcOrd="0" destOrd="0" presId="urn:microsoft.com/office/officeart/2005/8/layout/process1"/>
    <dgm:cxn modelId="{4C49F473-EB02-403E-AF6E-B9E5CA21DD72}" srcId="{3BA7F02C-FCAF-40B7-A58C-E5591DE5BABA}" destId="{0DA34328-6E0B-48C0-941C-C73B1C64148C}" srcOrd="2" destOrd="0" parTransId="{1C440A4C-E26D-4C89-82A9-71740C610E84}" sibTransId="{8A0B358B-1774-468C-A197-F6EEB31941EA}"/>
    <dgm:cxn modelId="{85B663A6-D404-4CE3-85EE-233BD030FC0D}" type="presParOf" srcId="{EFC22D2C-8810-479F-9FDC-6A72178031FE}" destId="{463E968A-78A7-483D-973E-F872BD585EF2}" srcOrd="0" destOrd="0" presId="urn:microsoft.com/office/officeart/2005/8/layout/process1"/>
    <dgm:cxn modelId="{1DA15B8C-7544-4B05-9F95-2A229D673A35}" type="presParOf" srcId="{EFC22D2C-8810-479F-9FDC-6A72178031FE}" destId="{C4D2D129-FEBE-4576-A6ED-A7A42F0B35AA}" srcOrd="1" destOrd="0" presId="urn:microsoft.com/office/officeart/2005/8/layout/process1"/>
    <dgm:cxn modelId="{618054FD-AD6F-4E66-A8F1-2A3D489C0532}" type="presParOf" srcId="{C4D2D129-FEBE-4576-A6ED-A7A42F0B35AA}" destId="{92083334-DC12-4929-B44C-B91D09A229CB}" srcOrd="0" destOrd="0" presId="urn:microsoft.com/office/officeart/2005/8/layout/process1"/>
    <dgm:cxn modelId="{C5416DAD-C1EB-4030-BDA6-BDEFA8AFF6C3}" type="presParOf" srcId="{EFC22D2C-8810-479F-9FDC-6A72178031FE}" destId="{C5D0FDF7-7151-4B0A-91C2-BBBC7BB3C3EC}" srcOrd="2" destOrd="0" presId="urn:microsoft.com/office/officeart/2005/8/layout/process1"/>
    <dgm:cxn modelId="{9092BC01-65FD-4DCB-8487-4A01565079C2}" type="presParOf" srcId="{EFC22D2C-8810-479F-9FDC-6A72178031FE}" destId="{085F7FEC-6C64-4488-83DF-757E72065679}" srcOrd="3" destOrd="0" presId="urn:microsoft.com/office/officeart/2005/8/layout/process1"/>
    <dgm:cxn modelId="{B890F86B-B670-4D6C-99F3-551B883BC5AC}" type="presParOf" srcId="{085F7FEC-6C64-4488-83DF-757E72065679}" destId="{2AF4710E-396F-49BD-84D3-EF39C4C5CF68}" srcOrd="0" destOrd="0" presId="urn:microsoft.com/office/officeart/2005/8/layout/process1"/>
    <dgm:cxn modelId="{E7D049AE-5446-401B-BC0D-3DEE4375547B}" type="presParOf" srcId="{EFC22D2C-8810-479F-9FDC-6A72178031FE}" destId="{8C7F9910-D3C1-41BD-9A12-B14117B86EC7}" srcOrd="4" destOrd="0" presId="urn:microsoft.com/office/officeart/2005/8/layout/process1"/>
    <dgm:cxn modelId="{7D23D6EB-A139-4D85-BC95-B06D65C316CF}" type="presParOf" srcId="{EFC22D2C-8810-479F-9FDC-6A72178031FE}" destId="{941EEDF3-06BC-4112-B796-39AAD2D1CB42}" srcOrd="5" destOrd="0" presId="urn:microsoft.com/office/officeart/2005/8/layout/process1"/>
    <dgm:cxn modelId="{E710A1A9-4B61-4A72-94F6-FA07F265ECE9}" type="presParOf" srcId="{941EEDF3-06BC-4112-B796-39AAD2D1CB42}" destId="{95FB9DBB-A167-4E3B-B6DC-107BD4BD3DF5}" srcOrd="0" destOrd="0" presId="urn:microsoft.com/office/officeart/2005/8/layout/process1"/>
    <dgm:cxn modelId="{E169E2B7-63DE-41FF-AE2C-ADD9AF403178}" type="presParOf" srcId="{EFC22D2C-8810-479F-9FDC-6A72178031FE}" destId="{8549B1D2-83DF-46FE-A6FF-AC47ABFA37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bg2"/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090F5-C3E4-493C-8111-C5C1C19D7CE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5D1478F-A9D0-4055-B835-CDC8847F64D6}">
      <dgm:prSet phldrT="[Текст]"/>
      <dgm:spPr/>
      <dgm:t>
        <a:bodyPr/>
        <a:lstStyle/>
        <a:p>
          <a:r>
            <a:rPr lang="en-US" dirty="0" smtClean="0"/>
            <a:t>Controller</a:t>
          </a:r>
          <a:endParaRPr lang="ru-RU" dirty="0"/>
        </a:p>
      </dgm:t>
    </dgm:pt>
    <dgm:pt modelId="{AADF540E-9B6A-4A8B-8294-FBE7FBA77BD6}" type="parTrans" cxnId="{F643726A-601A-4AC3-AE02-FF9014913F71}">
      <dgm:prSet/>
      <dgm:spPr/>
      <dgm:t>
        <a:bodyPr/>
        <a:lstStyle/>
        <a:p>
          <a:endParaRPr lang="ru-RU"/>
        </a:p>
      </dgm:t>
    </dgm:pt>
    <dgm:pt modelId="{20597952-3D93-49D6-A754-03F6D9EEC832}" type="sibTrans" cxnId="{F643726A-601A-4AC3-AE02-FF9014913F7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0EE876A-AC4B-4462-B294-26380D44ADFB}">
      <dgm:prSet phldrT="[Текст]"/>
      <dgm:spPr/>
      <dgm:t>
        <a:bodyPr/>
        <a:lstStyle/>
        <a:p>
          <a:r>
            <a:rPr lang="en-US" dirty="0" smtClean="0"/>
            <a:t>Model</a:t>
          </a:r>
          <a:endParaRPr lang="ru-RU" dirty="0"/>
        </a:p>
      </dgm:t>
    </dgm:pt>
    <dgm:pt modelId="{C93919B5-128D-4AC8-99E7-444E399011E2}" type="parTrans" cxnId="{A3E3CBB3-1CB6-47A6-B1EA-B80435C4B197}">
      <dgm:prSet/>
      <dgm:spPr/>
      <dgm:t>
        <a:bodyPr/>
        <a:lstStyle/>
        <a:p>
          <a:endParaRPr lang="ru-RU"/>
        </a:p>
      </dgm:t>
    </dgm:pt>
    <dgm:pt modelId="{B352A976-4062-4864-80DA-1E0F3C40610C}" type="sibTrans" cxnId="{A3E3CBB3-1CB6-47A6-B1EA-B80435C4B1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07F9C2A5-D473-4A2C-960A-81B25513DC12}">
      <dgm:prSet phldrT="[Текст]"/>
      <dgm:spPr>
        <a:ln>
          <a:solidFill>
            <a:srgbClr val="ED1C24"/>
          </a:solidFill>
        </a:ln>
      </dgm:spPr>
      <dgm:t>
        <a:bodyPr/>
        <a:lstStyle/>
        <a:p>
          <a:r>
            <a:rPr lang="en-US" dirty="0" smtClean="0"/>
            <a:t>View</a:t>
          </a:r>
          <a:endParaRPr lang="ru-RU" dirty="0"/>
        </a:p>
      </dgm:t>
    </dgm:pt>
    <dgm:pt modelId="{BBCE0012-B7FA-4678-AFE1-9256417EA621}" type="parTrans" cxnId="{DAC5C102-189B-475F-AFC6-8D95F029F67F}">
      <dgm:prSet/>
      <dgm:spPr/>
      <dgm:t>
        <a:bodyPr/>
        <a:lstStyle/>
        <a:p>
          <a:endParaRPr lang="ru-RU"/>
        </a:p>
      </dgm:t>
    </dgm:pt>
    <dgm:pt modelId="{ABDDBE88-CEAB-4EF7-B669-E3D39A21FC4E}" type="sibTrans" cxnId="{DAC5C102-189B-475F-AFC6-8D95F029F67F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ru-RU"/>
        </a:p>
      </dgm:t>
    </dgm:pt>
    <dgm:pt modelId="{84B50342-28E8-49C6-B31D-9B4F6A181A55}" type="pres">
      <dgm:prSet presAssocID="{26F090F5-C3E4-493C-8111-C5C1C19D7CE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3E64C-EF55-4586-8B19-37A58B3CD2F8}" type="pres">
      <dgm:prSet presAssocID="{65D1478F-A9D0-4055-B835-CDC8847F64D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AFCE8B-6CFB-4396-B526-12DA1FD1A08F}" type="pres">
      <dgm:prSet presAssocID="{20597952-3D93-49D6-A754-03F6D9EEC83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EAF42D0-085A-4714-9F68-9FE3A4A240B7}" type="pres">
      <dgm:prSet presAssocID="{20597952-3D93-49D6-A754-03F6D9EEC83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408A1AC-4D64-4F98-B2FC-2933751671A2}" type="pres">
      <dgm:prSet presAssocID="{80EE876A-AC4B-4462-B294-26380D44AD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3A978-CA61-41DB-BF6B-D446EB05A128}" type="pres">
      <dgm:prSet presAssocID="{B352A976-4062-4864-80DA-1E0F3C40610C}" presName="sibTrans" presStyleLbl="sibTrans2D1" presStyleIdx="1" presStyleCnt="3" custAng="10800000"/>
      <dgm:spPr/>
      <dgm:t>
        <a:bodyPr/>
        <a:lstStyle/>
        <a:p>
          <a:endParaRPr lang="en-US"/>
        </a:p>
      </dgm:t>
    </dgm:pt>
    <dgm:pt modelId="{271F5E4F-4C5C-496A-B979-F8956C6F9C9E}" type="pres">
      <dgm:prSet presAssocID="{B352A976-4062-4864-80DA-1E0F3C40610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96998C8-3D7D-4D67-9CE7-F930029D958D}" type="pres">
      <dgm:prSet presAssocID="{07F9C2A5-D473-4A2C-960A-81B25513DC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2C3D8-4353-4BFC-8B3A-AA15A5BB6076}" type="pres">
      <dgm:prSet presAssocID="{ABDDBE88-CEAB-4EF7-B669-E3D39A21FC4E}" presName="sibTrans" presStyleLbl="sibTrans2D1" presStyleIdx="2" presStyleCnt="3" custAng="10826066"/>
      <dgm:spPr/>
      <dgm:t>
        <a:bodyPr/>
        <a:lstStyle/>
        <a:p>
          <a:endParaRPr lang="en-US"/>
        </a:p>
      </dgm:t>
    </dgm:pt>
    <dgm:pt modelId="{EDE75600-D9A0-4E88-BFE3-F5C220938F49}" type="pres">
      <dgm:prSet presAssocID="{ABDDBE88-CEAB-4EF7-B669-E3D39A21FC4E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1622D3-2921-49B2-B9C6-9C5825EDD11D}" type="presOf" srcId="{80EE876A-AC4B-4462-B294-26380D44ADFB}" destId="{D408A1AC-4D64-4F98-B2FC-2933751671A2}" srcOrd="0" destOrd="0" presId="urn:microsoft.com/office/officeart/2005/8/layout/cycle2"/>
    <dgm:cxn modelId="{68E4089D-0360-43AE-883E-788F90792645}" type="presOf" srcId="{65D1478F-A9D0-4055-B835-CDC8847F64D6}" destId="{BB63E64C-EF55-4586-8B19-37A58B3CD2F8}" srcOrd="0" destOrd="0" presId="urn:microsoft.com/office/officeart/2005/8/layout/cycle2"/>
    <dgm:cxn modelId="{467AA9F4-F69C-4016-B9CC-45FC91300678}" type="presOf" srcId="{20597952-3D93-49D6-A754-03F6D9EEC832}" destId="{C1AFCE8B-6CFB-4396-B526-12DA1FD1A08F}" srcOrd="0" destOrd="0" presId="urn:microsoft.com/office/officeart/2005/8/layout/cycle2"/>
    <dgm:cxn modelId="{0C974070-1DF4-4C44-9688-139DE2795F15}" type="presOf" srcId="{07F9C2A5-D473-4A2C-960A-81B25513DC12}" destId="{E96998C8-3D7D-4D67-9CE7-F930029D958D}" srcOrd="0" destOrd="0" presId="urn:microsoft.com/office/officeart/2005/8/layout/cycle2"/>
    <dgm:cxn modelId="{DC984468-453A-488A-A1AE-5C5CC787EB24}" type="presOf" srcId="{26F090F5-C3E4-493C-8111-C5C1C19D7CE2}" destId="{84B50342-28E8-49C6-B31D-9B4F6A181A55}" srcOrd="0" destOrd="0" presId="urn:microsoft.com/office/officeart/2005/8/layout/cycle2"/>
    <dgm:cxn modelId="{A3E3CBB3-1CB6-47A6-B1EA-B80435C4B197}" srcId="{26F090F5-C3E4-493C-8111-C5C1C19D7CE2}" destId="{80EE876A-AC4B-4462-B294-26380D44ADFB}" srcOrd="1" destOrd="0" parTransId="{C93919B5-128D-4AC8-99E7-444E399011E2}" sibTransId="{B352A976-4062-4864-80DA-1E0F3C40610C}"/>
    <dgm:cxn modelId="{0DADBA6F-5EA9-4745-9684-67BE7F9D8FB8}" type="presOf" srcId="{ABDDBE88-CEAB-4EF7-B669-E3D39A21FC4E}" destId="{5222C3D8-4353-4BFC-8B3A-AA15A5BB6076}" srcOrd="0" destOrd="0" presId="urn:microsoft.com/office/officeart/2005/8/layout/cycle2"/>
    <dgm:cxn modelId="{F643726A-601A-4AC3-AE02-FF9014913F71}" srcId="{26F090F5-C3E4-493C-8111-C5C1C19D7CE2}" destId="{65D1478F-A9D0-4055-B835-CDC8847F64D6}" srcOrd="0" destOrd="0" parTransId="{AADF540E-9B6A-4A8B-8294-FBE7FBA77BD6}" sibTransId="{20597952-3D93-49D6-A754-03F6D9EEC832}"/>
    <dgm:cxn modelId="{E13E5A04-CE6A-43D1-8A6B-FE4D9AAB3836}" type="presOf" srcId="{B352A976-4062-4864-80DA-1E0F3C40610C}" destId="{7343A978-CA61-41DB-BF6B-D446EB05A128}" srcOrd="0" destOrd="0" presId="urn:microsoft.com/office/officeart/2005/8/layout/cycle2"/>
    <dgm:cxn modelId="{0966DA06-11A7-4F95-BF25-7547E76CDACC}" type="presOf" srcId="{ABDDBE88-CEAB-4EF7-B669-E3D39A21FC4E}" destId="{EDE75600-D9A0-4E88-BFE3-F5C220938F49}" srcOrd="1" destOrd="0" presId="urn:microsoft.com/office/officeart/2005/8/layout/cycle2"/>
    <dgm:cxn modelId="{DAC5C102-189B-475F-AFC6-8D95F029F67F}" srcId="{26F090F5-C3E4-493C-8111-C5C1C19D7CE2}" destId="{07F9C2A5-D473-4A2C-960A-81B25513DC12}" srcOrd="2" destOrd="0" parTransId="{BBCE0012-B7FA-4678-AFE1-9256417EA621}" sibTransId="{ABDDBE88-CEAB-4EF7-B669-E3D39A21FC4E}"/>
    <dgm:cxn modelId="{A3C98BD5-F54F-43E0-A26C-2DB9C644D2B5}" type="presOf" srcId="{B352A976-4062-4864-80DA-1E0F3C40610C}" destId="{271F5E4F-4C5C-496A-B979-F8956C6F9C9E}" srcOrd="1" destOrd="0" presId="urn:microsoft.com/office/officeart/2005/8/layout/cycle2"/>
    <dgm:cxn modelId="{035181FE-292E-49C3-9417-4DA2A8F3C229}" type="presOf" srcId="{20597952-3D93-49D6-A754-03F6D9EEC832}" destId="{EEAF42D0-085A-4714-9F68-9FE3A4A240B7}" srcOrd="1" destOrd="0" presId="urn:microsoft.com/office/officeart/2005/8/layout/cycle2"/>
    <dgm:cxn modelId="{2C391C68-7B80-478C-BA37-2238E5E7F21C}" type="presParOf" srcId="{84B50342-28E8-49C6-B31D-9B4F6A181A55}" destId="{BB63E64C-EF55-4586-8B19-37A58B3CD2F8}" srcOrd="0" destOrd="0" presId="urn:microsoft.com/office/officeart/2005/8/layout/cycle2"/>
    <dgm:cxn modelId="{69ED59F4-00E3-4FF6-AD54-FC24436E7854}" type="presParOf" srcId="{84B50342-28E8-49C6-B31D-9B4F6A181A55}" destId="{C1AFCE8B-6CFB-4396-B526-12DA1FD1A08F}" srcOrd="1" destOrd="0" presId="urn:microsoft.com/office/officeart/2005/8/layout/cycle2"/>
    <dgm:cxn modelId="{253A3A4E-815C-4B5A-9F9A-2BFA7FDFFC32}" type="presParOf" srcId="{C1AFCE8B-6CFB-4396-B526-12DA1FD1A08F}" destId="{EEAF42D0-085A-4714-9F68-9FE3A4A240B7}" srcOrd="0" destOrd="0" presId="urn:microsoft.com/office/officeart/2005/8/layout/cycle2"/>
    <dgm:cxn modelId="{B45197F3-285B-4880-ADEC-5F4DCDAFF41B}" type="presParOf" srcId="{84B50342-28E8-49C6-B31D-9B4F6A181A55}" destId="{D408A1AC-4D64-4F98-B2FC-2933751671A2}" srcOrd="2" destOrd="0" presId="urn:microsoft.com/office/officeart/2005/8/layout/cycle2"/>
    <dgm:cxn modelId="{250C7429-D0ED-4C8E-9997-0D96BDB4749D}" type="presParOf" srcId="{84B50342-28E8-49C6-B31D-9B4F6A181A55}" destId="{7343A978-CA61-41DB-BF6B-D446EB05A128}" srcOrd="3" destOrd="0" presId="urn:microsoft.com/office/officeart/2005/8/layout/cycle2"/>
    <dgm:cxn modelId="{269FA3FE-6096-4B5F-B9F4-0C92DF0FAD35}" type="presParOf" srcId="{7343A978-CA61-41DB-BF6B-D446EB05A128}" destId="{271F5E4F-4C5C-496A-B979-F8956C6F9C9E}" srcOrd="0" destOrd="0" presId="urn:microsoft.com/office/officeart/2005/8/layout/cycle2"/>
    <dgm:cxn modelId="{CAFC5935-F327-4FFE-8EE0-624BA184394E}" type="presParOf" srcId="{84B50342-28E8-49C6-B31D-9B4F6A181A55}" destId="{E96998C8-3D7D-4D67-9CE7-F930029D958D}" srcOrd="4" destOrd="0" presId="urn:microsoft.com/office/officeart/2005/8/layout/cycle2"/>
    <dgm:cxn modelId="{EACFDB78-5797-4D69-92F5-38CA9E574C87}" type="presParOf" srcId="{84B50342-28E8-49C6-B31D-9B4F6A181A55}" destId="{5222C3D8-4353-4BFC-8B3A-AA15A5BB6076}" srcOrd="5" destOrd="0" presId="urn:microsoft.com/office/officeart/2005/8/layout/cycle2"/>
    <dgm:cxn modelId="{FBE5B139-9511-4A5A-B871-17D34BF2589C}" type="presParOf" srcId="{5222C3D8-4353-4BFC-8B3A-AA15A5BB6076}" destId="{EDE75600-D9A0-4E88-BFE3-F5C220938F4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9A715-CD4A-4FAA-AF82-93B8E0D6B05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E4E575-4702-4DA9-9655-5EE732574C56}">
      <dgm:prSet phldrT="[Text]"/>
      <dgm:spPr/>
      <dgm:t>
        <a:bodyPr/>
        <a:lstStyle/>
        <a:p>
          <a:r>
            <a:rPr lang="en-GB" dirty="0" smtClean="0"/>
            <a:t>Visual Studio</a:t>
          </a:r>
          <a:endParaRPr lang="en-US" dirty="0"/>
        </a:p>
      </dgm:t>
    </dgm:pt>
    <dgm:pt modelId="{71B4BF89-D295-4711-8E43-1A12A89075DF}" type="parTrans" cxnId="{D7FCC04D-24E6-4525-A6D0-1B4B5CA61B03}">
      <dgm:prSet/>
      <dgm:spPr/>
      <dgm:t>
        <a:bodyPr/>
        <a:lstStyle/>
        <a:p>
          <a:endParaRPr lang="en-US"/>
        </a:p>
      </dgm:t>
    </dgm:pt>
    <dgm:pt modelId="{137AC21D-74D9-4298-8420-8F708D6851B6}" type="sibTrans" cxnId="{D7FCC04D-24E6-4525-A6D0-1B4B5CA61B03}">
      <dgm:prSet/>
      <dgm:spPr/>
      <dgm:t>
        <a:bodyPr/>
        <a:lstStyle/>
        <a:p>
          <a:endParaRPr lang="en-US"/>
        </a:p>
      </dgm:t>
    </dgm:pt>
    <dgm:pt modelId="{205E25F2-4ED0-437F-9EAA-89F8F73A3F7F}">
      <dgm:prSet phldrT="[Text]"/>
      <dgm:spPr/>
      <dgm:t>
        <a:bodyPr/>
        <a:lstStyle/>
        <a:p>
          <a:r>
            <a:rPr lang="en-GB" dirty="0" smtClean="0"/>
            <a:t>.NET Framework</a:t>
          </a:r>
          <a:endParaRPr lang="en-US" dirty="0"/>
        </a:p>
      </dgm:t>
    </dgm:pt>
    <dgm:pt modelId="{353F4FA6-9FFC-4928-A0BA-2EA752D40425}" type="parTrans" cxnId="{A24D5441-7B07-49D4-9E6C-270E234F26F2}">
      <dgm:prSet/>
      <dgm:spPr/>
      <dgm:t>
        <a:bodyPr/>
        <a:lstStyle/>
        <a:p>
          <a:endParaRPr lang="en-US"/>
        </a:p>
      </dgm:t>
    </dgm:pt>
    <dgm:pt modelId="{E02B89D0-F591-4DE8-8197-E40AA32D795F}" type="sibTrans" cxnId="{A24D5441-7B07-49D4-9E6C-270E234F26F2}">
      <dgm:prSet/>
      <dgm:spPr/>
      <dgm:t>
        <a:bodyPr/>
        <a:lstStyle/>
        <a:p>
          <a:endParaRPr lang="en-US"/>
        </a:p>
      </dgm:t>
    </dgm:pt>
    <dgm:pt modelId="{85BF6E63-708F-4373-97FA-E3C8B48C9D8C}">
      <dgm:prSet phldrT="[Text]"/>
      <dgm:spPr/>
      <dgm:t>
        <a:bodyPr/>
        <a:lstStyle/>
        <a:p>
          <a:r>
            <a:rPr lang="en-GB" dirty="0" smtClean="0"/>
            <a:t>Brains</a:t>
          </a:r>
          <a:endParaRPr lang="en-US" dirty="0"/>
        </a:p>
      </dgm:t>
    </dgm:pt>
    <dgm:pt modelId="{D926E94E-1DC4-4883-9E01-E1B159E77D99}" type="parTrans" cxnId="{BD23B818-2C0D-4AFB-9D18-563997FDEEBC}">
      <dgm:prSet/>
      <dgm:spPr/>
      <dgm:t>
        <a:bodyPr/>
        <a:lstStyle/>
        <a:p>
          <a:endParaRPr lang="en-US"/>
        </a:p>
      </dgm:t>
    </dgm:pt>
    <dgm:pt modelId="{33CCECBA-BB12-47D9-BB9F-824F946AEEE0}" type="sibTrans" cxnId="{BD23B818-2C0D-4AFB-9D18-563997FDEEBC}">
      <dgm:prSet/>
      <dgm:spPr/>
      <dgm:t>
        <a:bodyPr/>
        <a:lstStyle/>
        <a:p>
          <a:endParaRPr lang="en-US"/>
        </a:p>
      </dgm:t>
    </dgm:pt>
    <dgm:pt modelId="{28B649DE-9518-4CB8-948A-92ED9111DEF8}" type="pres">
      <dgm:prSet presAssocID="{5B19A715-CD4A-4FAA-AF82-93B8E0D6B05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DB2B95-0B19-4C0F-B126-E3B66932C58A}" type="pres">
      <dgm:prSet presAssocID="{FBE4E575-4702-4DA9-9655-5EE732574C56}" presName="composite" presStyleCnt="0"/>
      <dgm:spPr/>
    </dgm:pt>
    <dgm:pt modelId="{BC8E5545-E9F0-4F4F-956F-F1CA11DA9E20}" type="pres">
      <dgm:prSet presAssocID="{FBE4E575-4702-4DA9-9655-5EE732574C56}" presName="imgShp" presStyleLbl="fgImgPlace1" presStyleIdx="0" presStyleCnt="3"/>
      <dgm:spPr/>
    </dgm:pt>
    <dgm:pt modelId="{F510BEF4-6295-4A53-8F93-644939AFE3B2}" type="pres">
      <dgm:prSet presAssocID="{FBE4E575-4702-4DA9-9655-5EE732574C5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2B5D9C-8C82-4F50-B032-BEFDC09F57F1}" type="pres">
      <dgm:prSet presAssocID="{137AC21D-74D9-4298-8420-8F708D6851B6}" presName="spacing" presStyleCnt="0"/>
      <dgm:spPr/>
    </dgm:pt>
    <dgm:pt modelId="{9349D637-C068-4AA5-9378-5DFA90A40EDB}" type="pres">
      <dgm:prSet presAssocID="{205E25F2-4ED0-437F-9EAA-89F8F73A3F7F}" presName="composite" presStyleCnt="0"/>
      <dgm:spPr/>
    </dgm:pt>
    <dgm:pt modelId="{E6F80C21-3375-4FB7-B230-BE8F58547CCB}" type="pres">
      <dgm:prSet presAssocID="{205E25F2-4ED0-437F-9EAA-89F8F73A3F7F}" presName="imgShp" presStyleLbl="fgImgPlace1" presStyleIdx="1" presStyleCnt="3"/>
      <dgm:spPr/>
    </dgm:pt>
    <dgm:pt modelId="{54C1566A-F260-46EF-9D4D-E46B85A84B4D}" type="pres">
      <dgm:prSet presAssocID="{205E25F2-4ED0-437F-9EAA-89F8F73A3F7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272F6-0FBB-4789-94DD-D34C9D3CA29F}" type="pres">
      <dgm:prSet presAssocID="{E02B89D0-F591-4DE8-8197-E40AA32D795F}" presName="spacing" presStyleCnt="0"/>
      <dgm:spPr/>
    </dgm:pt>
    <dgm:pt modelId="{72377855-CF80-4889-8D8B-FF75E8D0448C}" type="pres">
      <dgm:prSet presAssocID="{85BF6E63-708F-4373-97FA-E3C8B48C9D8C}" presName="composite" presStyleCnt="0"/>
      <dgm:spPr/>
    </dgm:pt>
    <dgm:pt modelId="{83885D33-5235-4B81-BB92-12C950845F9C}" type="pres">
      <dgm:prSet presAssocID="{85BF6E63-708F-4373-97FA-E3C8B48C9D8C}" presName="imgShp" presStyleLbl="fgImgPlace1" presStyleIdx="2" presStyleCnt="3"/>
      <dgm:spPr/>
    </dgm:pt>
    <dgm:pt modelId="{F664DC40-E114-4D5F-BFFB-61E936796F8E}" type="pres">
      <dgm:prSet presAssocID="{85BF6E63-708F-4373-97FA-E3C8B48C9D8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70017-7D52-4B42-8B1D-D59099BE3DAB}" type="presOf" srcId="{FBE4E575-4702-4DA9-9655-5EE732574C56}" destId="{F510BEF4-6295-4A53-8F93-644939AFE3B2}" srcOrd="0" destOrd="0" presId="urn:microsoft.com/office/officeart/2005/8/layout/vList3"/>
    <dgm:cxn modelId="{BD23B818-2C0D-4AFB-9D18-563997FDEEBC}" srcId="{5B19A715-CD4A-4FAA-AF82-93B8E0D6B058}" destId="{85BF6E63-708F-4373-97FA-E3C8B48C9D8C}" srcOrd="2" destOrd="0" parTransId="{D926E94E-1DC4-4883-9E01-E1B159E77D99}" sibTransId="{33CCECBA-BB12-47D9-BB9F-824F946AEEE0}"/>
    <dgm:cxn modelId="{D7FCC04D-24E6-4525-A6D0-1B4B5CA61B03}" srcId="{5B19A715-CD4A-4FAA-AF82-93B8E0D6B058}" destId="{FBE4E575-4702-4DA9-9655-5EE732574C56}" srcOrd="0" destOrd="0" parTransId="{71B4BF89-D295-4711-8E43-1A12A89075DF}" sibTransId="{137AC21D-74D9-4298-8420-8F708D6851B6}"/>
    <dgm:cxn modelId="{A24D5441-7B07-49D4-9E6C-270E234F26F2}" srcId="{5B19A715-CD4A-4FAA-AF82-93B8E0D6B058}" destId="{205E25F2-4ED0-437F-9EAA-89F8F73A3F7F}" srcOrd="1" destOrd="0" parTransId="{353F4FA6-9FFC-4928-A0BA-2EA752D40425}" sibTransId="{E02B89D0-F591-4DE8-8197-E40AA32D795F}"/>
    <dgm:cxn modelId="{A48E65F5-319E-4A14-8C31-B0F98B2B05FB}" type="presOf" srcId="{205E25F2-4ED0-437F-9EAA-89F8F73A3F7F}" destId="{54C1566A-F260-46EF-9D4D-E46B85A84B4D}" srcOrd="0" destOrd="0" presId="urn:microsoft.com/office/officeart/2005/8/layout/vList3"/>
    <dgm:cxn modelId="{DDE73172-1F1E-4B50-8463-15A573A110D3}" type="presOf" srcId="{85BF6E63-708F-4373-97FA-E3C8B48C9D8C}" destId="{F664DC40-E114-4D5F-BFFB-61E936796F8E}" srcOrd="0" destOrd="0" presId="urn:microsoft.com/office/officeart/2005/8/layout/vList3"/>
    <dgm:cxn modelId="{D92DCE9B-11B5-4197-BC47-0F5A852505B9}" type="presOf" srcId="{5B19A715-CD4A-4FAA-AF82-93B8E0D6B058}" destId="{28B649DE-9518-4CB8-948A-92ED9111DEF8}" srcOrd="0" destOrd="0" presId="urn:microsoft.com/office/officeart/2005/8/layout/vList3"/>
    <dgm:cxn modelId="{25470CDC-2595-4F8F-B5B7-E0CF8158C22F}" type="presParOf" srcId="{28B649DE-9518-4CB8-948A-92ED9111DEF8}" destId="{36DB2B95-0B19-4C0F-B126-E3B66932C58A}" srcOrd="0" destOrd="0" presId="urn:microsoft.com/office/officeart/2005/8/layout/vList3"/>
    <dgm:cxn modelId="{48D809DE-5F41-4E13-B446-A0B07B38F001}" type="presParOf" srcId="{36DB2B95-0B19-4C0F-B126-E3B66932C58A}" destId="{BC8E5545-E9F0-4F4F-956F-F1CA11DA9E20}" srcOrd="0" destOrd="0" presId="urn:microsoft.com/office/officeart/2005/8/layout/vList3"/>
    <dgm:cxn modelId="{4409FD9B-C1B6-4298-89F9-FBFCE231D818}" type="presParOf" srcId="{36DB2B95-0B19-4C0F-B126-E3B66932C58A}" destId="{F510BEF4-6295-4A53-8F93-644939AFE3B2}" srcOrd="1" destOrd="0" presId="urn:microsoft.com/office/officeart/2005/8/layout/vList3"/>
    <dgm:cxn modelId="{401E72DD-FE78-43BE-8D41-F603F97F6F5C}" type="presParOf" srcId="{28B649DE-9518-4CB8-948A-92ED9111DEF8}" destId="{FA2B5D9C-8C82-4F50-B032-BEFDC09F57F1}" srcOrd="1" destOrd="0" presId="urn:microsoft.com/office/officeart/2005/8/layout/vList3"/>
    <dgm:cxn modelId="{9400ABC9-A01C-43E0-8B70-1CCE8506CA06}" type="presParOf" srcId="{28B649DE-9518-4CB8-948A-92ED9111DEF8}" destId="{9349D637-C068-4AA5-9378-5DFA90A40EDB}" srcOrd="2" destOrd="0" presId="urn:microsoft.com/office/officeart/2005/8/layout/vList3"/>
    <dgm:cxn modelId="{CAB5436C-6C42-44EB-9A52-379C0D414B82}" type="presParOf" srcId="{9349D637-C068-4AA5-9378-5DFA90A40EDB}" destId="{E6F80C21-3375-4FB7-B230-BE8F58547CCB}" srcOrd="0" destOrd="0" presId="urn:microsoft.com/office/officeart/2005/8/layout/vList3"/>
    <dgm:cxn modelId="{1F593B5D-7E83-439E-9FD3-456215DC8CAC}" type="presParOf" srcId="{9349D637-C068-4AA5-9378-5DFA90A40EDB}" destId="{54C1566A-F260-46EF-9D4D-E46B85A84B4D}" srcOrd="1" destOrd="0" presId="urn:microsoft.com/office/officeart/2005/8/layout/vList3"/>
    <dgm:cxn modelId="{6D224184-1031-4305-9EC5-9FE4CD7DE799}" type="presParOf" srcId="{28B649DE-9518-4CB8-948A-92ED9111DEF8}" destId="{202272F6-0FBB-4789-94DD-D34C9D3CA29F}" srcOrd="3" destOrd="0" presId="urn:microsoft.com/office/officeart/2005/8/layout/vList3"/>
    <dgm:cxn modelId="{04499787-2FA1-4690-8DC8-D7BDA960CF18}" type="presParOf" srcId="{28B649DE-9518-4CB8-948A-92ED9111DEF8}" destId="{72377855-CF80-4889-8D8B-FF75E8D0448C}" srcOrd="4" destOrd="0" presId="urn:microsoft.com/office/officeart/2005/8/layout/vList3"/>
    <dgm:cxn modelId="{7B83BFA4-318A-4326-B3B8-01BA75A5C71C}" type="presParOf" srcId="{72377855-CF80-4889-8D8B-FF75E8D0448C}" destId="{83885D33-5235-4B81-BB92-12C950845F9C}" srcOrd="0" destOrd="0" presId="urn:microsoft.com/office/officeart/2005/8/layout/vList3"/>
    <dgm:cxn modelId="{34A92ED5-D1C4-4371-94CF-A6EF0E80962B}" type="presParOf" srcId="{72377855-CF80-4889-8D8B-FF75E8D0448C}" destId="{F664DC40-E114-4D5F-BFFB-61E936796F8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055FC0-8C7B-4E28-879B-459F311F65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8A127C6-1172-49FC-8422-703880BBEB39}">
      <dgm:prSet phldrT="[Text]"/>
      <dgm:spPr/>
      <dgm:t>
        <a:bodyPr/>
        <a:lstStyle/>
        <a:p>
          <a:r>
            <a:rPr lang="en-US" dirty="0" smtClean="0"/>
            <a:t>View</a:t>
          </a:r>
          <a:endParaRPr lang="en-US" dirty="0"/>
        </a:p>
      </dgm:t>
    </dgm:pt>
    <dgm:pt modelId="{5F6CCE65-0E8C-408C-8CF2-F0A305E6C337}" type="parTrans" cxnId="{8C341328-4080-4CC0-9F5A-EE73AC63BEB5}">
      <dgm:prSet/>
      <dgm:spPr/>
      <dgm:t>
        <a:bodyPr/>
        <a:lstStyle/>
        <a:p>
          <a:endParaRPr lang="en-US"/>
        </a:p>
      </dgm:t>
    </dgm:pt>
    <dgm:pt modelId="{73024912-FB7B-4E9F-970B-19C4D06B3E4E}" type="sibTrans" cxnId="{8C341328-4080-4CC0-9F5A-EE73AC63BEB5}">
      <dgm:prSet/>
      <dgm:spPr/>
      <dgm:t>
        <a:bodyPr/>
        <a:lstStyle/>
        <a:p>
          <a:endParaRPr lang="en-US"/>
        </a:p>
      </dgm:t>
    </dgm:pt>
    <dgm:pt modelId="{415575D0-D9E0-49BE-8978-4DC7535B1736}">
      <dgm:prSet phldrT="[Text]"/>
      <dgm:spPr/>
      <dgm:t>
        <a:bodyPr/>
        <a:lstStyle/>
        <a:p>
          <a:r>
            <a:rPr lang="en-US" dirty="0" smtClean="0"/>
            <a:t>View Engine</a:t>
          </a:r>
          <a:endParaRPr lang="en-US" dirty="0"/>
        </a:p>
      </dgm:t>
    </dgm:pt>
    <dgm:pt modelId="{9B03915B-9117-468D-B181-63E5DD5C60B0}" type="parTrans" cxnId="{427DEEE5-1771-4350-8028-27123D4B65E2}">
      <dgm:prSet/>
      <dgm:spPr/>
      <dgm:t>
        <a:bodyPr/>
        <a:lstStyle/>
        <a:p>
          <a:endParaRPr lang="en-US"/>
        </a:p>
      </dgm:t>
    </dgm:pt>
    <dgm:pt modelId="{DEC03BD4-9D2F-40EF-B046-95667F704C7E}" type="sibTrans" cxnId="{427DEEE5-1771-4350-8028-27123D4B65E2}">
      <dgm:prSet/>
      <dgm:spPr/>
      <dgm:t>
        <a:bodyPr/>
        <a:lstStyle/>
        <a:p>
          <a:endParaRPr lang="en-US"/>
        </a:p>
      </dgm:t>
    </dgm:pt>
    <dgm:pt modelId="{2A5DC49F-6D3E-4706-A254-3433BFFF2486}">
      <dgm:prSet phldrT="[Text]"/>
      <dgm:spPr/>
      <dgm:t>
        <a:bodyPr/>
        <a:lstStyle/>
        <a:p>
          <a:r>
            <a:rPr lang="en-US" dirty="0" smtClean="0"/>
            <a:t>Content</a:t>
          </a:r>
          <a:endParaRPr lang="en-US" dirty="0"/>
        </a:p>
      </dgm:t>
    </dgm:pt>
    <dgm:pt modelId="{3238C882-FAFA-4B32-BE53-5D5AF5257F95}" type="parTrans" cxnId="{CD539211-B62A-46AF-9723-14741AB3164B}">
      <dgm:prSet/>
      <dgm:spPr/>
      <dgm:t>
        <a:bodyPr/>
        <a:lstStyle/>
        <a:p>
          <a:endParaRPr lang="en-US"/>
        </a:p>
      </dgm:t>
    </dgm:pt>
    <dgm:pt modelId="{E68434D8-FD25-477F-AE52-8014AC3E299A}" type="sibTrans" cxnId="{CD539211-B62A-46AF-9723-14741AB3164B}">
      <dgm:prSet/>
      <dgm:spPr/>
      <dgm:t>
        <a:bodyPr/>
        <a:lstStyle/>
        <a:p>
          <a:endParaRPr lang="en-US"/>
        </a:p>
      </dgm:t>
    </dgm:pt>
    <dgm:pt modelId="{CD3D8D32-A028-4DCC-950E-81811C4C2943}" type="pres">
      <dgm:prSet presAssocID="{D6055FC0-8C7B-4E28-879B-459F311F6579}" presName="Name0" presStyleCnt="0">
        <dgm:presLayoutVars>
          <dgm:dir/>
          <dgm:resizeHandles val="exact"/>
        </dgm:presLayoutVars>
      </dgm:prSet>
      <dgm:spPr/>
    </dgm:pt>
    <dgm:pt modelId="{7AB8A879-DAD7-44D3-A04E-39C401F1F456}" type="pres">
      <dgm:prSet presAssocID="{D8A127C6-1172-49FC-8422-703880BBEB39}" presName="node" presStyleLbl="node1" presStyleIdx="0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A3214-949B-4DEF-A456-7655A13EEB74}" type="pres">
      <dgm:prSet presAssocID="{73024912-FB7B-4E9F-970B-19C4D06B3E4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B7EE34E-6B77-4C77-998E-B91D59D04A53}" type="pres">
      <dgm:prSet presAssocID="{73024912-FB7B-4E9F-970B-19C4D06B3E4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8DCE4EA-A00E-4D64-9DBD-D66A1E9EFB7C}" type="pres">
      <dgm:prSet presAssocID="{415575D0-D9E0-49BE-8978-4DC7535B1736}" presName="node" presStyleLbl="node1" presStyleIdx="1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13E0C-0233-4BEE-848D-40789118AC3D}" type="pres">
      <dgm:prSet presAssocID="{DEC03BD4-9D2F-40EF-B046-95667F704C7E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EE8793-317F-4F0B-8E4F-CC6A1B18B31F}" type="pres">
      <dgm:prSet presAssocID="{DEC03BD4-9D2F-40EF-B046-95667F704C7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59AD34-342A-45F1-8130-A44D70003055}" type="pres">
      <dgm:prSet presAssocID="{2A5DC49F-6D3E-4706-A254-3433BFFF2486}" presName="node" presStyleLbl="node1" presStyleIdx="2" presStyleCnt="3" custScaleY="72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E5933E-9704-40C0-A4E8-D481E8F57B34}" type="presOf" srcId="{D6055FC0-8C7B-4E28-879B-459F311F6579}" destId="{CD3D8D32-A028-4DCC-950E-81811C4C2943}" srcOrd="0" destOrd="0" presId="urn:microsoft.com/office/officeart/2005/8/layout/process1"/>
    <dgm:cxn modelId="{29F40F76-A18A-4AFD-8BA1-684A75BC0535}" type="presOf" srcId="{D8A127C6-1172-49FC-8422-703880BBEB39}" destId="{7AB8A879-DAD7-44D3-A04E-39C401F1F456}" srcOrd="0" destOrd="0" presId="urn:microsoft.com/office/officeart/2005/8/layout/process1"/>
    <dgm:cxn modelId="{CD539211-B62A-46AF-9723-14741AB3164B}" srcId="{D6055FC0-8C7B-4E28-879B-459F311F6579}" destId="{2A5DC49F-6D3E-4706-A254-3433BFFF2486}" srcOrd="2" destOrd="0" parTransId="{3238C882-FAFA-4B32-BE53-5D5AF5257F95}" sibTransId="{E68434D8-FD25-477F-AE52-8014AC3E299A}"/>
    <dgm:cxn modelId="{46106797-2712-4FA6-841B-18E9CD43D8C3}" type="presOf" srcId="{2A5DC49F-6D3E-4706-A254-3433BFFF2486}" destId="{EB59AD34-342A-45F1-8130-A44D70003055}" srcOrd="0" destOrd="0" presId="urn:microsoft.com/office/officeart/2005/8/layout/process1"/>
    <dgm:cxn modelId="{7ECCDE88-DADC-4961-A518-6F17B60C2305}" type="presOf" srcId="{DEC03BD4-9D2F-40EF-B046-95667F704C7E}" destId="{B7D13E0C-0233-4BEE-848D-40789118AC3D}" srcOrd="0" destOrd="0" presId="urn:microsoft.com/office/officeart/2005/8/layout/process1"/>
    <dgm:cxn modelId="{0A162E90-355D-4B56-B548-4D05CC4D7863}" type="presOf" srcId="{415575D0-D9E0-49BE-8978-4DC7535B1736}" destId="{08DCE4EA-A00E-4D64-9DBD-D66A1E9EFB7C}" srcOrd="0" destOrd="0" presId="urn:microsoft.com/office/officeart/2005/8/layout/process1"/>
    <dgm:cxn modelId="{73E77D07-B8BD-48E3-BA37-8D73B83D863F}" type="presOf" srcId="{73024912-FB7B-4E9F-970B-19C4D06B3E4E}" destId="{0B7EE34E-6B77-4C77-998E-B91D59D04A53}" srcOrd="1" destOrd="0" presId="urn:microsoft.com/office/officeart/2005/8/layout/process1"/>
    <dgm:cxn modelId="{427DEEE5-1771-4350-8028-27123D4B65E2}" srcId="{D6055FC0-8C7B-4E28-879B-459F311F6579}" destId="{415575D0-D9E0-49BE-8978-4DC7535B1736}" srcOrd="1" destOrd="0" parTransId="{9B03915B-9117-468D-B181-63E5DD5C60B0}" sibTransId="{DEC03BD4-9D2F-40EF-B046-95667F704C7E}"/>
    <dgm:cxn modelId="{BC60916F-1521-4A36-B832-B51729234E71}" type="presOf" srcId="{73024912-FB7B-4E9F-970B-19C4D06B3E4E}" destId="{E5FA3214-949B-4DEF-A456-7655A13EEB74}" srcOrd="0" destOrd="0" presId="urn:microsoft.com/office/officeart/2005/8/layout/process1"/>
    <dgm:cxn modelId="{8C341328-4080-4CC0-9F5A-EE73AC63BEB5}" srcId="{D6055FC0-8C7B-4E28-879B-459F311F6579}" destId="{D8A127C6-1172-49FC-8422-703880BBEB39}" srcOrd="0" destOrd="0" parTransId="{5F6CCE65-0E8C-408C-8CF2-F0A305E6C337}" sibTransId="{73024912-FB7B-4E9F-970B-19C4D06B3E4E}"/>
    <dgm:cxn modelId="{9B5B5D71-B21D-45FC-BF73-3396D3B8DAFD}" type="presOf" srcId="{DEC03BD4-9D2F-40EF-B046-95667F704C7E}" destId="{EFEE8793-317F-4F0B-8E4F-CC6A1B18B31F}" srcOrd="1" destOrd="0" presId="urn:microsoft.com/office/officeart/2005/8/layout/process1"/>
    <dgm:cxn modelId="{9EAB384A-A9A6-4150-88CD-F3D86596543B}" type="presParOf" srcId="{CD3D8D32-A028-4DCC-950E-81811C4C2943}" destId="{7AB8A879-DAD7-44D3-A04E-39C401F1F456}" srcOrd="0" destOrd="0" presId="urn:microsoft.com/office/officeart/2005/8/layout/process1"/>
    <dgm:cxn modelId="{20B550E0-57A0-4AFA-B311-A5AFECDACC06}" type="presParOf" srcId="{CD3D8D32-A028-4DCC-950E-81811C4C2943}" destId="{E5FA3214-949B-4DEF-A456-7655A13EEB74}" srcOrd="1" destOrd="0" presId="urn:microsoft.com/office/officeart/2005/8/layout/process1"/>
    <dgm:cxn modelId="{EFBBB3D6-B1FF-4C7B-831E-17EB21719412}" type="presParOf" srcId="{E5FA3214-949B-4DEF-A456-7655A13EEB74}" destId="{0B7EE34E-6B77-4C77-998E-B91D59D04A53}" srcOrd="0" destOrd="0" presId="urn:microsoft.com/office/officeart/2005/8/layout/process1"/>
    <dgm:cxn modelId="{59E07C75-7ADD-42B0-98EE-7C4BEAA5B787}" type="presParOf" srcId="{CD3D8D32-A028-4DCC-950E-81811C4C2943}" destId="{08DCE4EA-A00E-4D64-9DBD-D66A1E9EFB7C}" srcOrd="2" destOrd="0" presId="urn:microsoft.com/office/officeart/2005/8/layout/process1"/>
    <dgm:cxn modelId="{6167F9A7-75B8-407D-939B-E420B50716D5}" type="presParOf" srcId="{CD3D8D32-A028-4DCC-950E-81811C4C2943}" destId="{B7D13E0C-0233-4BEE-848D-40789118AC3D}" srcOrd="3" destOrd="0" presId="urn:microsoft.com/office/officeart/2005/8/layout/process1"/>
    <dgm:cxn modelId="{F61765E4-4CCD-4877-9C7D-CA4A0D73A6B5}" type="presParOf" srcId="{B7D13E0C-0233-4BEE-848D-40789118AC3D}" destId="{EFEE8793-317F-4F0B-8E4F-CC6A1B18B31F}" srcOrd="0" destOrd="0" presId="urn:microsoft.com/office/officeart/2005/8/layout/process1"/>
    <dgm:cxn modelId="{BAF68D5D-FA08-4A8B-9F34-31996B805F58}" type="presParOf" srcId="{CD3D8D32-A028-4DCC-950E-81811C4C2943}" destId="{EB59AD34-342A-45F1-8130-A44D7000305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7078A4F-23DB-4F87-B8DD-0DA333FE5DF7}" type="doc">
      <dgm:prSet loTypeId="urn:microsoft.com/office/officeart/2005/8/layout/architecture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9E7B8-265C-4E7F-A9B2-92040B51BD4D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dirty="0"/>
        </a:p>
      </dgm:t>
    </dgm:pt>
    <dgm:pt modelId="{038DFA53-8302-4F02-AE17-7EED16CB1332}" type="parTrans" cxnId="{A29F3C48-B206-4AE4-B562-E03F01D44F14}">
      <dgm:prSet/>
      <dgm:spPr/>
      <dgm:t>
        <a:bodyPr/>
        <a:lstStyle/>
        <a:p>
          <a:endParaRPr lang="en-US"/>
        </a:p>
      </dgm:t>
    </dgm:pt>
    <dgm:pt modelId="{E85CB455-62B9-45D6-BC15-76150ECF2628}" type="sibTrans" cxnId="{A29F3C48-B206-4AE4-B562-E03F01D44F14}">
      <dgm:prSet/>
      <dgm:spPr/>
      <dgm:t>
        <a:bodyPr/>
        <a:lstStyle/>
        <a:p>
          <a:endParaRPr lang="en-US"/>
        </a:p>
      </dgm:t>
    </dgm:pt>
    <dgm:pt modelId="{DCA45F4D-2138-4DCE-8CF5-86587CF11363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dirty="0"/>
        </a:p>
      </dgm:t>
    </dgm:pt>
    <dgm:pt modelId="{29F3C27F-15D0-418F-ACDF-08D266036135}" type="parTrans" cxnId="{441CE40B-9E10-4C37-BA53-E25A2359DEB3}">
      <dgm:prSet/>
      <dgm:spPr/>
      <dgm:t>
        <a:bodyPr/>
        <a:lstStyle/>
        <a:p>
          <a:endParaRPr lang="en-US"/>
        </a:p>
      </dgm:t>
    </dgm:pt>
    <dgm:pt modelId="{66505C2C-8397-456B-A95D-5F639F2AFAEE}" type="sibTrans" cxnId="{441CE40B-9E10-4C37-BA53-E25A2359DEB3}">
      <dgm:prSet/>
      <dgm:spPr/>
      <dgm:t>
        <a:bodyPr/>
        <a:lstStyle/>
        <a:p>
          <a:endParaRPr lang="en-US"/>
        </a:p>
      </dgm:t>
    </dgm:pt>
    <dgm:pt modelId="{E7479BB7-FBB1-4328-BFDC-29992BCECD98}">
      <dgm:prSet phldrT="[Text]"/>
      <dgm:spPr/>
      <dgm:t>
        <a:bodyPr/>
        <a:lstStyle/>
        <a:p>
          <a:pPr rtl="0"/>
          <a:r>
            <a:rPr lang="ru-RU" b="0" strike="noStrike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dirty="0"/>
        </a:p>
      </dgm:t>
    </dgm:pt>
    <dgm:pt modelId="{90E4FBBE-1F12-4112-9870-B319BE646E05}" type="parTrans" cxnId="{96E23D21-E650-4728-944C-DEC6F56D6407}">
      <dgm:prSet/>
      <dgm:spPr/>
      <dgm:t>
        <a:bodyPr/>
        <a:lstStyle/>
        <a:p>
          <a:endParaRPr lang="en-US"/>
        </a:p>
      </dgm:t>
    </dgm:pt>
    <dgm:pt modelId="{A14BC012-DF03-4EBE-817E-1B4B8F796EEE}" type="sibTrans" cxnId="{96E23D21-E650-4728-944C-DEC6F56D6407}">
      <dgm:prSet/>
      <dgm:spPr/>
      <dgm:t>
        <a:bodyPr/>
        <a:lstStyle/>
        <a:p>
          <a:endParaRPr lang="en-US"/>
        </a:p>
      </dgm:t>
    </dgm:pt>
    <dgm:pt modelId="{4E37E692-369B-4EF3-A159-931EEAE94701}" type="pres">
      <dgm:prSet presAssocID="{A7078A4F-23DB-4F87-B8DD-0DA333FE5D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2C30D3-A0DE-45E8-98E0-05535EAEB187}" type="pres">
      <dgm:prSet presAssocID="{5FB9E7B8-265C-4E7F-A9B2-92040B51BD4D}" presName="vertOne" presStyleCnt="0"/>
      <dgm:spPr/>
    </dgm:pt>
    <dgm:pt modelId="{58F135CB-401E-4096-B5EC-BD687A2C6E12}" type="pres">
      <dgm:prSet presAssocID="{5FB9E7B8-265C-4E7F-A9B2-92040B51BD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E91C7-D2BE-4B9D-991C-7EE4FDBE87E3}" type="pres">
      <dgm:prSet presAssocID="{5FB9E7B8-265C-4E7F-A9B2-92040B51BD4D}" presName="parTransOne" presStyleCnt="0"/>
      <dgm:spPr/>
    </dgm:pt>
    <dgm:pt modelId="{44728440-3697-41DA-B93E-0A6A6415175F}" type="pres">
      <dgm:prSet presAssocID="{5FB9E7B8-265C-4E7F-A9B2-92040B51BD4D}" presName="horzOne" presStyleCnt="0"/>
      <dgm:spPr/>
    </dgm:pt>
    <dgm:pt modelId="{63C3E1CE-E2CD-4349-B452-1D8AF6C97950}" type="pres">
      <dgm:prSet presAssocID="{DCA45F4D-2138-4DCE-8CF5-86587CF11363}" presName="vertTwo" presStyleCnt="0"/>
      <dgm:spPr/>
    </dgm:pt>
    <dgm:pt modelId="{E00BB71E-A976-4DAA-95A2-8A131317E934}" type="pres">
      <dgm:prSet presAssocID="{DCA45F4D-2138-4DCE-8CF5-86587CF11363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83716E-6D42-4EFC-A9B8-A80F11E218CF}" type="pres">
      <dgm:prSet presAssocID="{DCA45F4D-2138-4DCE-8CF5-86587CF11363}" presName="horzTwo" presStyleCnt="0"/>
      <dgm:spPr/>
    </dgm:pt>
    <dgm:pt modelId="{49AADFF9-6636-4654-84A1-DF0AEA61C6E8}" type="pres">
      <dgm:prSet presAssocID="{66505C2C-8397-456B-A95D-5F639F2AFAEE}" presName="sibSpaceTwo" presStyleCnt="0"/>
      <dgm:spPr/>
    </dgm:pt>
    <dgm:pt modelId="{9C26E36D-CC27-4000-AB75-0672FDCB7D9B}" type="pres">
      <dgm:prSet presAssocID="{E7479BB7-FBB1-4328-BFDC-29992BCECD98}" presName="vertTwo" presStyleCnt="0"/>
      <dgm:spPr/>
    </dgm:pt>
    <dgm:pt modelId="{C11B3A23-26C4-4AED-9CAD-F04384F53C83}" type="pres">
      <dgm:prSet presAssocID="{E7479BB7-FBB1-4328-BFDC-29992BCECD98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A4046D-4833-423C-87F3-6F853AD13DD4}" type="pres">
      <dgm:prSet presAssocID="{E7479BB7-FBB1-4328-BFDC-29992BCECD98}" presName="horzTwo" presStyleCnt="0"/>
      <dgm:spPr/>
    </dgm:pt>
  </dgm:ptLst>
  <dgm:cxnLst>
    <dgm:cxn modelId="{31A4C65B-A033-4D39-B6E0-DE30E134C284}" type="presOf" srcId="{DCA45F4D-2138-4DCE-8CF5-86587CF11363}" destId="{E00BB71E-A976-4DAA-95A2-8A131317E934}" srcOrd="0" destOrd="0" presId="urn:microsoft.com/office/officeart/2005/8/layout/architecture"/>
    <dgm:cxn modelId="{96E23D21-E650-4728-944C-DEC6F56D6407}" srcId="{5FB9E7B8-265C-4E7F-A9B2-92040B51BD4D}" destId="{E7479BB7-FBB1-4328-BFDC-29992BCECD98}" srcOrd="1" destOrd="0" parTransId="{90E4FBBE-1F12-4112-9870-B319BE646E05}" sibTransId="{A14BC012-DF03-4EBE-817E-1B4B8F796EEE}"/>
    <dgm:cxn modelId="{CF5D6EBC-07C1-43C2-905E-A907C8736DB9}" type="presOf" srcId="{5FB9E7B8-265C-4E7F-A9B2-92040B51BD4D}" destId="{58F135CB-401E-4096-B5EC-BD687A2C6E12}" srcOrd="0" destOrd="0" presId="urn:microsoft.com/office/officeart/2005/8/layout/architecture"/>
    <dgm:cxn modelId="{A29F3C48-B206-4AE4-B562-E03F01D44F14}" srcId="{A7078A4F-23DB-4F87-B8DD-0DA333FE5DF7}" destId="{5FB9E7B8-265C-4E7F-A9B2-92040B51BD4D}" srcOrd="0" destOrd="0" parTransId="{038DFA53-8302-4F02-AE17-7EED16CB1332}" sibTransId="{E85CB455-62B9-45D6-BC15-76150ECF2628}"/>
    <dgm:cxn modelId="{441CE40B-9E10-4C37-BA53-E25A2359DEB3}" srcId="{5FB9E7B8-265C-4E7F-A9B2-92040B51BD4D}" destId="{DCA45F4D-2138-4DCE-8CF5-86587CF11363}" srcOrd="0" destOrd="0" parTransId="{29F3C27F-15D0-418F-ACDF-08D266036135}" sibTransId="{66505C2C-8397-456B-A95D-5F639F2AFAEE}"/>
    <dgm:cxn modelId="{31C05626-3411-47A6-87AB-953A8A5CA803}" type="presOf" srcId="{E7479BB7-FBB1-4328-BFDC-29992BCECD98}" destId="{C11B3A23-26C4-4AED-9CAD-F04384F53C83}" srcOrd="0" destOrd="0" presId="urn:microsoft.com/office/officeart/2005/8/layout/architecture"/>
    <dgm:cxn modelId="{DB098D60-1D87-4AE3-9C46-0810CBBD43CC}" type="presOf" srcId="{A7078A4F-23DB-4F87-B8DD-0DA333FE5DF7}" destId="{4E37E692-369B-4EF3-A159-931EEAE94701}" srcOrd="0" destOrd="0" presId="urn:microsoft.com/office/officeart/2005/8/layout/architecture"/>
    <dgm:cxn modelId="{F9DABB73-617E-483B-A2E8-38379482DEAD}" type="presParOf" srcId="{4E37E692-369B-4EF3-A159-931EEAE94701}" destId="{462C30D3-A0DE-45E8-98E0-05535EAEB187}" srcOrd="0" destOrd="0" presId="urn:microsoft.com/office/officeart/2005/8/layout/architecture"/>
    <dgm:cxn modelId="{C0C2DD87-9D1B-461E-A33A-D5F159B150BB}" type="presParOf" srcId="{462C30D3-A0DE-45E8-98E0-05535EAEB187}" destId="{58F135CB-401E-4096-B5EC-BD687A2C6E12}" srcOrd="0" destOrd="0" presId="urn:microsoft.com/office/officeart/2005/8/layout/architecture"/>
    <dgm:cxn modelId="{6A2D4E12-7404-4158-9E9A-7DDDD05FB031}" type="presParOf" srcId="{462C30D3-A0DE-45E8-98E0-05535EAEB187}" destId="{BA5E91C7-D2BE-4B9D-991C-7EE4FDBE87E3}" srcOrd="1" destOrd="0" presId="urn:microsoft.com/office/officeart/2005/8/layout/architecture"/>
    <dgm:cxn modelId="{4C583AF8-2C81-4B4F-9101-670821E04886}" type="presParOf" srcId="{462C30D3-A0DE-45E8-98E0-05535EAEB187}" destId="{44728440-3697-41DA-B93E-0A6A6415175F}" srcOrd="2" destOrd="0" presId="urn:microsoft.com/office/officeart/2005/8/layout/architecture"/>
    <dgm:cxn modelId="{E27030A8-6056-41EE-AEA5-72024DDEEFB4}" type="presParOf" srcId="{44728440-3697-41DA-B93E-0A6A6415175F}" destId="{63C3E1CE-E2CD-4349-B452-1D8AF6C97950}" srcOrd="0" destOrd="0" presId="urn:microsoft.com/office/officeart/2005/8/layout/architecture"/>
    <dgm:cxn modelId="{19628484-F7E8-44AE-A093-2B4FDB2C0CA3}" type="presParOf" srcId="{63C3E1CE-E2CD-4349-B452-1D8AF6C97950}" destId="{E00BB71E-A976-4DAA-95A2-8A131317E934}" srcOrd="0" destOrd="0" presId="urn:microsoft.com/office/officeart/2005/8/layout/architecture"/>
    <dgm:cxn modelId="{4305ACE2-4132-49FF-AC27-85FB74C3055D}" type="presParOf" srcId="{63C3E1CE-E2CD-4349-B452-1D8AF6C97950}" destId="{A883716E-6D42-4EFC-A9B8-A80F11E218CF}" srcOrd="1" destOrd="0" presId="urn:microsoft.com/office/officeart/2005/8/layout/architecture"/>
    <dgm:cxn modelId="{F17782E7-4C7A-431B-9E8B-9DEF10C48B50}" type="presParOf" srcId="{44728440-3697-41DA-B93E-0A6A6415175F}" destId="{49AADFF9-6636-4654-84A1-DF0AEA61C6E8}" srcOrd="1" destOrd="0" presId="urn:microsoft.com/office/officeart/2005/8/layout/architecture"/>
    <dgm:cxn modelId="{33717F2C-CB14-427A-BCA2-DC4AB73B5FEE}" type="presParOf" srcId="{44728440-3697-41DA-B93E-0A6A6415175F}" destId="{9C26E36D-CC27-4000-AB75-0672FDCB7D9B}" srcOrd="2" destOrd="0" presId="urn:microsoft.com/office/officeart/2005/8/layout/architecture"/>
    <dgm:cxn modelId="{29B542C8-5459-4C47-BCD8-53BE251CA456}" type="presParOf" srcId="{9C26E36D-CC27-4000-AB75-0672FDCB7D9B}" destId="{C11B3A23-26C4-4AED-9CAD-F04384F53C83}" srcOrd="0" destOrd="0" presId="urn:microsoft.com/office/officeart/2005/8/layout/architecture"/>
    <dgm:cxn modelId="{7FD3BAF1-2DFF-48FA-A17D-15E476A18281}" type="presParOf" srcId="{9C26E36D-CC27-4000-AB75-0672FDCB7D9B}" destId="{A2A4046D-4833-423C-87F3-6F853AD13D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5DB75-C268-4903-ADD0-194EAB86BF5E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6B1C75-5134-4877-BEF1-F46F417E8CA0}">
      <dgm:prSet phldrT="[Text]"/>
      <dgm:spPr/>
      <dgm:t>
        <a:bodyPr/>
        <a:lstStyle/>
        <a:p>
          <a:r>
            <a:rPr lang="en-GB" dirty="0" smtClean="0"/>
            <a:t>ASP.NET</a:t>
          </a:r>
          <a:endParaRPr lang="en-US" dirty="0"/>
        </a:p>
      </dgm:t>
    </dgm:pt>
    <dgm:pt modelId="{4C9E6732-0581-4438-91F6-F64251AA0167}" type="parTrans" cxnId="{02E76A8A-0882-421B-90C2-7AAEA426D371}">
      <dgm:prSet/>
      <dgm:spPr/>
      <dgm:t>
        <a:bodyPr/>
        <a:lstStyle/>
        <a:p>
          <a:endParaRPr lang="en-US"/>
        </a:p>
      </dgm:t>
    </dgm:pt>
    <dgm:pt modelId="{5D2CADCF-CAA5-43F9-A757-218FD7DEBC50}" type="sibTrans" cxnId="{02E76A8A-0882-421B-90C2-7AAEA426D371}">
      <dgm:prSet/>
      <dgm:spPr/>
      <dgm:t>
        <a:bodyPr/>
        <a:lstStyle/>
        <a:p>
          <a:endParaRPr lang="en-US"/>
        </a:p>
      </dgm:t>
    </dgm:pt>
    <dgm:pt modelId="{9B29C3E7-4327-46F9-AE6B-49E50473E090}">
      <dgm:prSet phldrT="[Text]"/>
      <dgm:spPr/>
      <dgm:t>
        <a:bodyPr/>
        <a:lstStyle/>
        <a:p>
          <a:r>
            <a:rPr lang="en-GB" dirty="0" smtClean="0"/>
            <a:t>Middleware</a:t>
          </a:r>
          <a:endParaRPr lang="en-US" dirty="0"/>
        </a:p>
      </dgm:t>
    </dgm:pt>
    <dgm:pt modelId="{959D15E8-D7C0-4787-8C55-A2BCDD6F5F28}" type="parTrans" cxnId="{B459E181-B617-4FF0-B590-86A38212BA16}">
      <dgm:prSet/>
      <dgm:spPr/>
      <dgm:t>
        <a:bodyPr/>
        <a:lstStyle/>
        <a:p>
          <a:endParaRPr lang="en-US"/>
        </a:p>
      </dgm:t>
    </dgm:pt>
    <dgm:pt modelId="{2358BF58-4343-48A0-9FA1-B7E037CD0A2B}" type="sibTrans" cxnId="{B459E181-B617-4FF0-B590-86A38212BA16}">
      <dgm:prSet/>
      <dgm:spPr/>
      <dgm:t>
        <a:bodyPr/>
        <a:lstStyle/>
        <a:p>
          <a:endParaRPr lang="en-US"/>
        </a:p>
      </dgm:t>
    </dgm:pt>
    <dgm:pt modelId="{069C35CB-AB16-43BF-B509-27A90763899A}">
      <dgm:prSet phldrT="[Text]"/>
      <dgm:spPr/>
      <dgm:t>
        <a:bodyPr/>
        <a:lstStyle/>
        <a:p>
          <a:r>
            <a:rPr lang="en-GB" dirty="0" smtClean="0"/>
            <a:t>Server</a:t>
          </a:r>
          <a:endParaRPr lang="en-US" dirty="0"/>
        </a:p>
      </dgm:t>
    </dgm:pt>
    <dgm:pt modelId="{8822C851-56A2-4200-B7D9-77DBB3E99EA4}" type="parTrans" cxnId="{7FBED0D3-EA3F-4955-AB90-49F707C37B3A}">
      <dgm:prSet/>
      <dgm:spPr/>
      <dgm:t>
        <a:bodyPr/>
        <a:lstStyle/>
        <a:p>
          <a:endParaRPr lang="en-US"/>
        </a:p>
      </dgm:t>
    </dgm:pt>
    <dgm:pt modelId="{5646A0ED-9CD2-4C41-8689-A1C7F69398BB}" type="sibTrans" cxnId="{7FBED0D3-EA3F-4955-AB90-49F707C37B3A}">
      <dgm:prSet/>
      <dgm:spPr/>
      <dgm:t>
        <a:bodyPr/>
        <a:lstStyle/>
        <a:p>
          <a:endParaRPr lang="en-US"/>
        </a:p>
      </dgm:t>
    </dgm:pt>
    <dgm:pt modelId="{8001B9BC-E9E4-4136-BCC7-6F6B6CEE1C7B}">
      <dgm:prSet/>
      <dgm:spPr/>
      <dgm:t>
        <a:bodyPr/>
        <a:lstStyle/>
        <a:p>
          <a:r>
            <a:rPr lang="en-GB" dirty="0" smtClean="0"/>
            <a:t>Host (IIS)</a:t>
          </a:r>
          <a:endParaRPr lang="en-US" dirty="0"/>
        </a:p>
      </dgm:t>
    </dgm:pt>
    <dgm:pt modelId="{2311FED0-AF67-4517-8958-6FE8686327C0}" type="parTrans" cxnId="{DEDBBCB6-8186-40E2-BAB9-26A75BD8DF20}">
      <dgm:prSet/>
      <dgm:spPr/>
      <dgm:t>
        <a:bodyPr/>
        <a:lstStyle/>
        <a:p>
          <a:endParaRPr lang="en-US"/>
        </a:p>
      </dgm:t>
    </dgm:pt>
    <dgm:pt modelId="{325C3267-D5AE-4B76-A8C7-B83C78E59CD7}" type="sibTrans" cxnId="{DEDBBCB6-8186-40E2-BAB9-26A75BD8DF20}">
      <dgm:prSet/>
      <dgm:spPr/>
      <dgm:t>
        <a:bodyPr/>
        <a:lstStyle/>
        <a:p>
          <a:endParaRPr lang="en-US"/>
        </a:p>
      </dgm:t>
    </dgm:pt>
    <dgm:pt modelId="{1C767312-F1D6-46F3-8380-A825E8219FBE}" type="pres">
      <dgm:prSet presAssocID="{EB05DB75-C268-4903-ADD0-194EAB86BF5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D19BC0E-D7CC-430B-B981-FA3C75FDF14A}" type="pres">
      <dgm:prSet presAssocID="{4D6B1C75-5134-4877-BEF1-F46F417E8CA0}" presName="vertOne" presStyleCnt="0"/>
      <dgm:spPr/>
    </dgm:pt>
    <dgm:pt modelId="{05DCD4E8-B153-4E74-92F3-D9C51EB9CCDE}" type="pres">
      <dgm:prSet presAssocID="{4D6B1C75-5134-4877-BEF1-F46F417E8CA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FB293-A932-4E34-8E03-3F7D7213BD68}" type="pres">
      <dgm:prSet presAssocID="{4D6B1C75-5134-4877-BEF1-F46F417E8CA0}" presName="parTransOne" presStyleCnt="0"/>
      <dgm:spPr/>
    </dgm:pt>
    <dgm:pt modelId="{59381AFD-0C0B-4B76-A227-80FEBFB986CA}" type="pres">
      <dgm:prSet presAssocID="{4D6B1C75-5134-4877-BEF1-F46F417E8CA0}" presName="horzOne" presStyleCnt="0"/>
      <dgm:spPr/>
    </dgm:pt>
    <dgm:pt modelId="{F4C6EC78-8E69-44ED-A4CB-11BCB461A263}" type="pres">
      <dgm:prSet presAssocID="{9B29C3E7-4327-46F9-AE6B-49E50473E090}" presName="vertTwo" presStyleCnt="0"/>
      <dgm:spPr/>
    </dgm:pt>
    <dgm:pt modelId="{595E62E8-F814-4F78-A970-1DCC80A59B72}" type="pres">
      <dgm:prSet presAssocID="{9B29C3E7-4327-46F9-AE6B-49E50473E090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E50FC-5BA8-41D9-BAF4-94A648A28FD1}" type="pres">
      <dgm:prSet presAssocID="{9B29C3E7-4327-46F9-AE6B-49E50473E090}" presName="parTransTwo" presStyleCnt="0"/>
      <dgm:spPr/>
    </dgm:pt>
    <dgm:pt modelId="{DD08782D-E890-4A25-9936-A03E90166AA3}" type="pres">
      <dgm:prSet presAssocID="{9B29C3E7-4327-46F9-AE6B-49E50473E090}" presName="horzTwo" presStyleCnt="0"/>
      <dgm:spPr/>
    </dgm:pt>
    <dgm:pt modelId="{B6D827F3-5D0B-47FE-BCB9-83597714D8DB}" type="pres">
      <dgm:prSet presAssocID="{069C35CB-AB16-43BF-B509-27A90763899A}" presName="vertThree" presStyleCnt="0"/>
      <dgm:spPr/>
    </dgm:pt>
    <dgm:pt modelId="{1046E04C-173F-4712-AF83-DBD8E9F89110}" type="pres">
      <dgm:prSet presAssocID="{069C35CB-AB16-43BF-B509-27A90763899A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E4BFB-91ED-4A97-8543-E7E44D7FBBF7}" type="pres">
      <dgm:prSet presAssocID="{069C35CB-AB16-43BF-B509-27A90763899A}" presName="parTransThree" presStyleCnt="0"/>
      <dgm:spPr/>
    </dgm:pt>
    <dgm:pt modelId="{B5473767-6C60-405D-805E-34BB528B6043}" type="pres">
      <dgm:prSet presAssocID="{069C35CB-AB16-43BF-B509-27A90763899A}" presName="horzThree" presStyleCnt="0"/>
      <dgm:spPr/>
    </dgm:pt>
    <dgm:pt modelId="{0C0CDFAB-AEC0-4031-AD25-68FE14EC5FE0}" type="pres">
      <dgm:prSet presAssocID="{8001B9BC-E9E4-4136-BCC7-6F6B6CEE1C7B}" presName="vertFour" presStyleCnt="0">
        <dgm:presLayoutVars>
          <dgm:chPref val="3"/>
        </dgm:presLayoutVars>
      </dgm:prSet>
      <dgm:spPr/>
    </dgm:pt>
    <dgm:pt modelId="{B9418840-4350-4D99-B3BD-6DEC329C8D41}" type="pres">
      <dgm:prSet presAssocID="{8001B9BC-E9E4-4136-BCC7-6F6B6CEE1C7B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27E8C7-AA82-4476-B7B4-4257161058DE}" type="pres">
      <dgm:prSet presAssocID="{8001B9BC-E9E4-4136-BCC7-6F6B6CEE1C7B}" presName="horzFour" presStyleCnt="0"/>
      <dgm:spPr/>
    </dgm:pt>
  </dgm:ptLst>
  <dgm:cxnLst>
    <dgm:cxn modelId="{B1276BC2-4DF9-47FF-9D47-E4CE7FCE4C1F}" type="presOf" srcId="{8001B9BC-E9E4-4136-BCC7-6F6B6CEE1C7B}" destId="{B9418840-4350-4D99-B3BD-6DEC329C8D41}" srcOrd="0" destOrd="0" presId="urn:microsoft.com/office/officeart/2005/8/layout/hierarchy4"/>
    <dgm:cxn modelId="{7FBED0D3-EA3F-4955-AB90-49F707C37B3A}" srcId="{9B29C3E7-4327-46F9-AE6B-49E50473E090}" destId="{069C35CB-AB16-43BF-B509-27A90763899A}" srcOrd="0" destOrd="0" parTransId="{8822C851-56A2-4200-B7D9-77DBB3E99EA4}" sibTransId="{5646A0ED-9CD2-4C41-8689-A1C7F69398BB}"/>
    <dgm:cxn modelId="{B459E181-B617-4FF0-B590-86A38212BA16}" srcId="{4D6B1C75-5134-4877-BEF1-F46F417E8CA0}" destId="{9B29C3E7-4327-46F9-AE6B-49E50473E090}" srcOrd="0" destOrd="0" parTransId="{959D15E8-D7C0-4787-8C55-A2BCDD6F5F28}" sibTransId="{2358BF58-4343-48A0-9FA1-B7E037CD0A2B}"/>
    <dgm:cxn modelId="{04C89338-8B07-48E1-89C2-4327E9D60700}" type="presOf" srcId="{9B29C3E7-4327-46F9-AE6B-49E50473E090}" destId="{595E62E8-F814-4F78-A970-1DCC80A59B72}" srcOrd="0" destOrd="0" presId="urn:microsoft.com/office/officeart/2005/8/layout/hierarchy4"/>
    <dgm:cxn modelId="{02E76A8A-0882-421B-90C2-7AAEA426D371}" srcId="{EB05DB75-C268-4903-ADD0-194EAB86BF5E}" destId="{4D6B1C75-5134-4877-BEF1-F46F417E8CA0}" srcOrd="0" destOrd="0" parTransId="{4C9E6732-0581-4438-91F6-F64251AA0167}" sibTransId="{5D2CADCF-CAA5-43F9-A757-218FD7DEBC50}"/>
    <dgm:cxn modelId="{34AAFA56-EDA9-4BA4-ACFA-56644730D919}" type="presOf" srcId="{4D6B1C75-5134-4877-BEF1-F46F417E8CA0}" destId="{05DCD4E8-B153-4E74-92F3-D9C51EB9CCDE}" srcOrd="0" destOrd="0" presId="urn:microsoft.com/office/officeart/2005/8/layout/hierarchy4"/>
    <dgm:cxn modelId="{DEDBBCB6-8186-40E2-BAB9-26A75BD8DF20}" srcId="{069C35CB-AB16-43BF-B509-27A90763899A}" destId="{8001B9BC-E9E4-4136-BCC7-6F6B6CEE1C7B}" srcOrd="0" destOrd="0" parTransId="{2311FED0-AF67-4517-8958-6FE8686327C0}" sibTransId="{325C3267-D5AE-4B76-A8C7-B83C78E59CD7}"/>
    <dgm:cxn modelId="{EB39FC81-89C5-46DC-90AE-29447B1A869F}" type="presOf" srcId="{069C35CB-AB16-43BF-B509-27A90763899A}" destId="{1046E04C-173F-4712-AF83-DBD8E9F89110}" srcOrd="0" destOrd="0" presId="urn:microsoft.com/office/officeart/2005/8/layout/hierarchy4"/>
    <dgm:cxn modelId="{BD75FD2C-25F5-4500-99FE-4A85E130A942}" type="presOf" srcId="{EB05DB75-C268-4903-ADD0-194EAB86BF5E}" destId="{1C767312-F1D6-46F3-8380-A825E8219FBE}" srcOrd="0" destOrd="0" presId="urn:microsoft.com/office/officeart/2005/8/layout/hierarchy4"/>
    <dgm:cxn modelId="{ED071A31-DB51-4186-9F92-A57B210A631D}" type="presParOf" srcId="{1C767312-F1D6-46F3-8380-A825E8219FBE}" destId="{5D19BC0E-D7CC-430B-B981-FA3C75FDF14A}" srcOrd="0" destOrd="0" presId="urn:microsoft.com/office/officeart/2005/8/layout/hierarchy4"/>
    <dgm:cxn modelId="{7842E2EE-A38B-4F6F-A70A-6458E0EC8719}" type="presParOf" srcId="{5D19BC0E-D7CC-430B-B981-FA3C75FDF14A}" destId="{05DCD4E8-B153-4E74-92F3-D9C51EB9CCDE}" srcOrd="0" destOrd="0" presId="urn:microsoft.com/office/officeart/2005/8/layout/hierarchy4"/>
    <dgm:cxn modelId="{D2FCC650-EA47-488B-8C46-B97200C87798}" type="presParOf" srcId="{5D19BC0E-D7CC-430B-B981-FA3C75FDF14A}" destId="{4EAFB293-A932-4E34-8E03-3F7D7213BD68}" srcOrd="1" destOrd="0" presId="urn:microsoft.com/office/officeart/2005/8/layout/hierarchy4"/>
    <dgm:cxn modelId="{78F4D155-9B6A-4150-81CC-85E33C7C373D}" type="presParOf" srcId="{5D19BC0E-D7CC-430B-B981-FA3C75FDF14A}" destId="{59381AFD-0C0B-4B76-A227-80FEBFB986CA}" srcOrd="2" destOrd="0" presId="urn:microsoft.com/office/officeart/2005/8/layout/hierarchy4"/>
    <dgm:cxn modelId="{87329B1C-AE3A-4DCA-9C95-191799500638}" type="presParOf" srcId="{59381AFD-0C0B-4B76-A227-80FEBFB986CA}" destId="{F4C6EC78-8E69-44ED-A4CB-11BCB461A263}" srcOrd="0" destOrd="0" presId="urn:microsoft.com/office/officeart/2005/8/layout/hierarchy4"/>
    <dgm:cxn modelId="{F9532F28-D1AC-4071-BF57-346FDED03DBC}" type="presParOf" srcId="{F4C6EC78-8E69-44ED-A4CB-11BCB461A263}" destId="{595E62E8-F814-4F78-A970-1DCC80A59B72}" srcOrd="0" destOrd="0" presId="urn:microsoft.com/office/officeart/2005/8/layout/hierarchy4"/>
    <dgm:cxn modelId="{A19915D0-BDEA-417A-8D47-F6469DEE9310}" type="presParOf" srcId="{F4C6EC78-8E69-44ED-A4CB-11BCB461A263}" destId="{E1CE50FC-5BA8-41D9-BAF4-94A648A28FD1}" srcOrd="1" destOrd="0" presId="urn:microsoft.com/office/officeart/2005/8/layout/hierarchy4"/>
    <dgm:cxn modelId="{FC960639-01F8-4895-B422-AAE0389B2F41}" type="presParOf" srcId="{F4C6EC78-8E69-44ED-A4CB-11BCB461A263}" destId="{DD08782D-E890-4A25-9936-A03E90166AA3}" srcOrd="2" destOrd="0" presId="urn:microsoft.com/office/officeart/2005/8/layout/hierarchy4"/>
    <dgm:cxn modelId="{9AD911AE-A696-466B-A8AA-AFD8E9C10A60}" type="presParOf" srcId="{DD08782D-E890-4A25-9936-A03E90166AA3}" destId="{B6D827F3-5D0B-47FE-BCB9-83597714D8DB}" srcOrd="0" destOrd="0" presId="urn:microsoft.com/office/officeart/2005/8/layout/hierarchy4"/>
    <dgm:cxn modelId="{9DA19533-3AAF-40C6-94E8-2F338EF60299}" type="presParOf" srcId="{B6D827F3-5D0B-47FE-BCB9-83597714D8DB}" destId="{1046E04C-173F-4712-AF83-DBD8E9F89110}" srcOrd="0" destOrd="0" presId="urn:microsoft.com/office/officeart/2005/8/layout/hierarchy4"/>
    <dgm:cxn modelId="{A9B77EB6-6322-41D3-87AC-2BAE0DB93D73}" type="presParOf" srcId="{B6D827F3-5D0B-47FE-BCB9-83597714D8DB}" destId="{9C7E4BFB-91ED-4A97-8543-E7E44D7FBBF7}" srcOrd="1" destOrd="0" presId="urn:microsoft.com/office/officeart/2005/8/layout/hierarchy4"/>
    <dgm:cxn modelId="{89B53031-F272-4F2F-980C-811A4A9EE215}" type="presParOf" srcId="{B6D827F3-5D0B-47FE-BCB9-83597714D8DB}" destId="{B5473767-6C60-405D-805E-34BB528B6043}" srcOrd="2" destOrd="0" presId="urn:microsoft.com/office/officeart/2005/8/layout/hierarchy4"/>
    <dgm:cxn modelId="{0C33286B-28BE-4B86-B226-96F9AA34FD18}" type="presParOf" srcId="{B5473767-6C60-405D-805E-34BB528B6043}" destId="{0C0CDFAB-AEC0-4031-AD25-68FE14EC5FE0}" srcOrd="0" destOrd="0" presId="urn:microsoft.com/office/officeart/2005/8/layout/hierarchy4"/>
    <dgm:cxn modelId="{58116C59-7D9A-4BF5-A8E7-0E8B8F635A83}" type="presParOf" srcId="{0C0CDFAB-AEC0-4031-AD25-68FE14EC5FE0}" destId="{B9418840-4350-4D99-B3BD-6DEC329C8D41}" srcOrd="0" destOrd="0" presId="urn:microsoft.com/office/officeart/2005/8/layout/hierarchy4"/>
    <dgm:cxn modelId="{F1DD9485-45F8-412A-BC7A-AE95202F0DDC}" type="presParOf" srcId="{0C0CDFAB-AEC0-4031-AD25-68FE14EC5FE0}" destId="{8827E8C7-AA82-4476-B7B4-4257161058D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95C2-7EB4-4418-A6F2-2D930C57CBD1}">
      <dsp:nvSpPr>
        <dsp:cNvPr id="0" name=""/>
        <dsp:cNvSpPr/>
      </dsp:nvSpPr>
      <dsp:spPr>
        <a:xfrm>
          <a:off x="0" y="1416770"/>
          <a:ext cx="8496300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</a:t>
          </a:r>
          <a:endParaRPr lang="en-US" sz="2400" kern="1200" dirty="0"/>
        </a:p>
      </dsp:txBody>
      <dsp:txXfrm>
        <a:off x="0" y="1726116"/>
        <a:ext cx="8186954" cy="618693"/>
      </dsp:txXfrm>
    </dsp:sp>
    <dsp:sp modelId="{7FBF3E90-C40C-41E9-9D17-02DF85328D6B}">
      <dsp:nvSpPr>
        <dsp:cNvPr id="0" name=""/>
        <dsp:cNvSpPr/>
      </dsp:nvSpPr>
      <dsp:spPr>
        <a:xfrm>
          <a:off x="2616860" y="1829232"/>
          <a:ext cx="587943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</a:t>
          </a:r>
          <a:endParaRPr lang="en-US" sz="2400" kern="1200" dirty="0"/>
        </a:p>
      </dsp:txBody>
      <dsp:txXfrm>
        <a:off x="2616860" y="2138578"/>
        <a:ext cx="5570093" cy="618693"/>
      </dsp:txXfrm>
    </dsp:sp>
    <dsp:sp modelId="{839EBF5D-D10D-4CD1-9007-0643D1075D02}">
      <dsp:nvSpPr>
        <dsp:cNvPr id="0" name=""/>
        <dsp:cNvSpPr/>
      </dsp:nvSpPr>
      <dsp:spPr>
        <a:xfrm>
          <a:off x="5233720" y="2241694"/>
          <a:ext cx="3262579" cy="123738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9643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CORE</a:t>
          </a:r>
          <a:endParaRPr lang="en-US" sz="2400" kern="1200" dirty="0"/>
        </a:p>
      </dsp:txBody>
      <dsp:txXfrm>
        <a:off x="5233720" y="2551040"/>
        <a:ext cx="2953233" cy="618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AA58E-2229-46A4-896C-D1ACFC87DB49}">
      <dsp:nvSpPr>
        <dsp:cNvPr id="0" name=""/>
        <dsp:cNvSpPr/>
      </dsp:nvSpPr>
      <dsp:spPr>
        <a:xfrm>
          <a:off x="2778252" y="2447925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2109213"/>
              </a:lnTo>
              <a:lnTo>
                <a:pt x="442766" y="2109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3448652"/>
        <a:ext cx="107759" cy="107759"/>
      </dsp:txXfrm>
    </dsp:sp>
    <dsp:sp modelId="{D0C5E314-B37D-402C-8FA2-141D2B1D7FA2}">
      <dsp:nvSpPr>
        <dsp:cNvPr id="0" name=""/>
        <dsp:cNvSpPr/>
      </dsp:nvSpPr>
      <dsp:spPr>
        <a:xfrm>
          <a:off x="2778252" y="2447925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1265528"/>
              </a:lnTo>
              <a:lnTo>
                <a:pt x="442766" y="12655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3047170"/>
        <a:ext cx="67037" cy="67037"/>
      </dsp:txXfrm>
    </dsp:sp>
    <dsp:sp modelId="{2452EF0A-7C27-435C-9134-26EA848D88BD}">
      <dsp:nvSpPr>
        <dsp:cNvPr id="0" name=""/>
        <dsp:cNvSpPr/>
      </dsp:nvSpPr>
      <dsp:spPr>
        <a:xfrm>
          <a:off x="2778252" y="2447925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383" y="0"/>
              </a:lnTo>
              <a:lnTo>
                <a:pt x="221383" y="421842"/>
              </a:lnTo>
              <a:lnTo>
                <a:pt x="442766" y="4218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643557"/>
        <a:ext cx="30577" cy="30577"/>
      </dsp:txXfrm>
    </dsp:sp>
    <dsp:sp modelId="{4CBDF06D-1D63-440D-A0FE-C8C3BCB3300F}">
      <dsp:nvSpPr>
        <dsp:cNvPr id="0" name=""/>
        <dsp:cNvSpPr/>
      </dsp:nvSpPr>
      <dsp:spPr>
        <a:xfrm>
          <a:off x="2778252" y="2026082"/>
          <a:ext cx="442766" cy="421842"/>
        </a:xfrm>
        <a:custGeom>
          <a:avLst/>
          <a:gdLst/>
          <a:ahLst/>
          <a:cxnLst/>
          <a:rect l="0" t="0" r="0" b="0"/>
          <a:pathLst>
            <a:path>
              <a:moveTo>
                <a:pt x="0" y="421842"/>
              </a:moveTo>
              <a:lnTo>
                <a:pt x="221383" y="421842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84347" y="2221714"/>
        <a:ext cx="30577" cy="30577"/>
      </dsp:txXfrm>
    </dsp:sp>
    <dsp:sp modelId="{7F468E3F-A7C5-416E-B7BD-DC935814A5D0}">
      <dsp:nvSpPr>
        <dsp:cNvPr id="0" name=""/>
        <dsp:cNvSpPr/>
      </dsp:nvSpPr>
      <dsp:spPr>
        <a:xfrm>
          <a:off x="2778252" y="1182396"/>
          <a:ext cx="442766" cy="1265528"/>
        </a:xfrm>
        <a:custGeom>
          <a:avLst/>
          <a:gdLst/>
          <a:ahLst/>
          <a:cxnLst/>
          <a:rect l="0" t="0" r="0" b="0"/>
          <a:pathLst>
            <a:path>
              <a:moveTo>
                <a:pt x="0" y="1265528"/>
              </a:moveTo>
              <a:lnTo>
                <a:pt x="221383" y="1265528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66117" y="1781642"/>
        <a:ext cx="67037" cy="67037"/>
      </dsp:txXfrm>
    </dsp:sp>
    <dsp:sp modelId="{2B6F6D3E-F5C7-4D36-BA10-FFD5ECE36DA7}">
      <dsp:nvSpPr>
        <dsp:cNvPr id="0" name=""/>
        <dsp:cNvSpPr/>
      </dsp:nvSpPr>
      <dsp:spPr>
        <a:xfrm>
          <a:off x="2778252" y="338711"/>
          <a:ext cx="442766" cy="2109213"/>
        </a:xfrm>
        <a:custGeom>
          <a:avLst/>
          <a:gdLst/>
          <a:ahLst/>
          <a:cxnLst/>
          <a:rect l="0" t="0" r="0" b="0"/>
          <a:pathLst>
            <a:path>
              <a:moveTo>
                <a:pt x="0" y="2109213"/>
              </a:moveTo>
              <a:lnTo>
                <a:pt x="221383" y="2109213"/>
              </a:lnTo>
              <a:lnTo>
                <a:pt x="221383" y="0"/>
              </a:lnTo>
              <a:lnTo>
                <a:pt x="4427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45756" y="1339438"/>
        <a:ext cx="107759" cy="107759"/>
      </dsp:txXfrm>
    </dsp:sp>
    <dsp:sp modelId="{81BA5532-5FD6-439A-8C9C-9876446C38AB}">
      <dsp:nvSpPr>
        <dsp:cNvPr id="0" name=""/>
        <dsp:cNvSpPr/>
      </dsp:nvSpPr>
      <dsp:spPr>
        <a:xfrm rot="16200000">
          <a:off x="664598" y="2110450"/>
          <a:ext cx="3552359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ASP.NET</a:t>
          </a:r>
          <a:endParaRPr lang="en-US" sz="4600" kern="1200" dirty="0"/>
        </a:p>
      </dsp:txBody>
      <dsp:txXfrm>
        <a:off x="664598" y="2110450"/>
        <a:ext cx="3552359" cy="674948"/>
      </dsp:txXfrm>
    </dsp:sp>
    <dsp:sp modelId="{EDBE9B01-2FB1-4CA5-832B-38517ACBC4DB}">
      <dsp:nvSpPr>
        <dsp:cNvPr id="0" name=""/>
        <dsp:cNvSpPr/>
      </dsp:nvSpPr>
      <dsp:spPr>
        <a:xfrm>
          <a:off x="3221018" y="1237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MVC</a:t>
          </a:r>
          <a:endParaRPr lang="en-US" sz="2400" kern="1200" dirty="0"/>
        </a:p>
      </dsp:txBody>
      <dsp:txXfrm>
        <a:off x="3221018" y="1237"/>
        <a:ext cx="3171976" cy="674948"/>
      </dsp:txXfrm>
    </dsp:sp>
    <dsp:sp modelId="{57E7EA7D-BDE9-4AD1-9BDB-8A178D072AEC}">
      <dsp:nvSpPr>
        <dsp:cNvPr id="0" name=""/>
        <dsp:cNvSpPr/>
      </dsp:nvSpPr>
      <dsp:spPr>
        <a:xfrm>
          <a:off x="3221018" y="844922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API</a:t>
          </a:r>
          <a:endParaRPr lang="en-US" sz="2400" kern="1200" dirty="0"/>
        </a:p>
      </dsp:txBody>
      <dsp:txXfrm>
        <a:off x="3221018" y="844922"/>
        <a:ext cx="3171976" cy="674948"/>
      </dsp:txXfrm>
    </dsp:sp>
    <dsp:sp modelId="{330C359E-6A43-47C8-8E30-3AF3DB2AAFAD}">
      <dsp:nvSpPr>
        <dsp:cNvPr id="0" name=""/>
        <dsp:cNvSpPr/>
      </dsp:nvSpPr>
      <dsp:spPr>
        <a:xfrm>
          <a:off x="3221018" y="1688608"/>
          <a:ext cx="3167084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</a:t>
          </a:r>
          <a:r>
            <a:rPr lang="en-US" sz="2400" kern="1200" dirty="0" err="1" smtClean="0"/>
            <a:t>SignalR</a:t>
          </a:r>
          <a:endParaRPr lang="en-US" sz="2400" kern="1200" dirty="0"/>
        </a:p>
      </dsp:txBody>
      <dsp:txXfrm>
        <a:off x="3221018" y="1688608"/>
        <a:ext cx="3167084" cy="674948"/>
      </dsp:txXfrm>
    </dsp:sp>
    <dsp:sp modelId="{67312572-0265-4198-A759-9439AC817F99}">
      <dsp:nvSpPr>
        <dsp:cNvPr id="0" name=""/>
        <dsp:cNvSpPr/>
      </dsp:nvSpPr>
      <dsp:spPr>
        <a:xfrm>
          <a:off x="3221018" y="2532293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RAZOR</a:t>
          </a:r>
          <a:endParaRPr lang="en-US" sz="2400" kern="1200" dirty="0"/>
        </a:p>
      </dsp:txBody>
      <dsp:txXfrm>
        <a:off x="3221018" y="2532293"/>
        <a:ext cx="3171976" cy="674948"/>
      </dsp:txXfrm>
    </dsp:sp>
    <dsp:sp modelId="{BCB432B0-CE37-4C95-B4F5-4C1E8C8883C3}">
      <dsp:nvSpPr>
        <dsp:cNvPr id="0" name=""/>
        <dsp:cNvSpPr/>
      </dsp:nvSpPr>
      <dsp:spPr>
        <a:xfrm>
          <a:off x="3221018" y="3375979"/>
          <a:ext cx="317197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ASP.NET Web Forms</a:t>
          </a:r>
          <a:endParaRPr lang="en-US" sz="2400" kern="1200" dirty="0"/>
        </a:p>
      </dsp:txBody>
      <dsp:txXfrm>
        <a:off x="3221018" y="3375979"/>
        <a:ext cx="3171976" cy="674948"/>
      </dsp:txXfrm>
    </dsp:sp>
    <dsp:sp modelId="{BF6E2DA0-D5C0-4CB0-9DB8-A562B487C148}">
      <dsp:nvSpPr>
        <dsp:cNvPr id="0" name=""/>
        <dsp:cNvSpPr/>
      </dsp:nvSpPr>
      <dsp:spPr>
        <a:xfrm>
          <a:off x="3221018" y="4219664"/>
          <a:ext cx="3171666" cy="674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Others</a:t>
          </a:r>
          <a:endParaRPr lang="en-US" sz="2400" kern="1200" dirty="0"/>
        </a:p>
      </dsp:txBody>
      <dsp:txXfrm>
        <a:off x="3221018" y="4219664"/>
        <a:ext cx="3171666" cy="67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E968A-78A7-483D-973E-F872BD585EF2}">
      <dsp:nvSpPr>
        <dsp:cNvPr id="0" name=""/>
        <dsp:cNvSpPr/>
      </dsp:nvSpPr>
      <dsp:spPr>
        <a:xfrm>
          <a:off x="3733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Browser</a:t>
          </a:r>
          <a:endParaRPr lang="en-US" sz="2600" kern="1200" dirty="0"/>
        </a:p>
      </dsp:txBody>
      <dsp:txXfrm>
        <a:off x="32421" y="1986884"/>
        <a:ext cx="1575091" cy="922104"/>
      </dsp:txXfrm>
    </dsp:sp>
    <dsp:sp modelId="{C4D2D129-FEBE-4576-A6ED-A7A42F0B35AA}">
      <dsp:nvSpPr>
        <dsp:cNvPr id="0" name=""/>
        <dsp:cNvSpPr/>
      </dsp:nvSpPr>
      <dsp:spPr>
        <a:xfrm>
          <a:off x="1799448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99448" y="2326480"/>
        <a:ext cx="242258" cy="242912"/>
      </dsp:txXfrm>
    </dsp:sp>
    <dsp:sp modelId="{C5D0FDF7-7151-4B0A-91C2-BBBC7BB3C3EC}">
      <dsp:nvSpPr>
        <dsp:cNvPr id="0" name=""/>
        <dsp:cNvSpPr/>
      </dsp:nvSpPr>
      <dsp:spPr>
        <a:xfrm>
          <a:off x="2289188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Internet</a:t>
          </a:r>
          <a:endParaRPr lang="en-US" sz="2600" kern="1200" dirty="0"/>
        </a:p>
      </dsp:txBody>
      <dsp:txXfrm>
        <a:off x="2317876" y="1986884"/>
        <a:ext cx="1575091" cy="922104"/>
      </dsp:txXfrm>
    </dsp:sp>
    <dsp:sp modelId="{085F7FEC-6C64-4488-83DF-757E72065679}">
      <dsp:nvSpPr>
        <dsp:cNvPr id="0" name=""/>
        <dsp:cNvSpPr/>
      </dsp:nvSpPr>
      <dsp:spPr>
        <a:xfrm>
          <a:off x="4084903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084903" y="2326480"/>
        <a:ext cx="242258" cy="242912"/>
      </dsp:txXfrm>
    </dsp:sp>
    <dsp:sp modelId="{8C7F9910-D3C1-41BD-9A12-B14117B86EC7}">
      <dsp:nvSpPr>
        <dsp:cNvPr id="0" name=""/>
        <dsp:cNvSpPr/>
      </dsp:nvSpPr>
      <dsp:spPr>
        <a:xfrm>
          <a:off x="4574643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IIS</a:t>
          </a:r>
          <a:endParaRPr lang="en-US" sz="2600" kern="1200" dirty="0"/>
        </a:p>
      </dsp:txBody>
      <dsp:txXfrm>
        <a:off x="4603331" y="1986884"/>
        <a:ext cx="1575091" cy="922104"/>
      </dsp:txXfrm>
    </dsp:sp>
    <dsp:sp modelId="{941EEDF3-06BC-4112-B796-39AAD2D1CB42}">
      <dsp:nvSpPr>
        <dsp:cNvPr id="0" name=""/>
        <dsp:cNvSpPr/>
      </dsp:nvSpPr>
      <dsp:spPr>
        <a:xfrm>
          <a:off x="6370358" y="2245510"/>
          <a:ext cx="346083" cy="4048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70358" y="2326480"/>
        <a:ext cx="242258" cy="242912"/>
      </dsp:txXfrm>
    </dsp:sp>
    <dsp:sp modelId="{8549B1D2-83DF-46FE-A6FF-AC47ABFA3777}">
      <dsp:nvSpPr>
        <dsp:cNvPr id="0" name=""/>
        <dsp:cNvSpPr/>
      </dsp:nvSpPr>
      <dsp:spPr>
        <a:xfrm>
          <a:off x="6860098" y="1958196"/>
          <a:ext cx="1632467" cy="979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ASP.NET</a:t>
          </a:r>
          <a:endParaRPr lang="en-US" sz="2600" kern="1200" dirty="0"/>
        </a:p>
      </dsp:txBody>
      <dsp:txXfrm>
        <a:off x="6888786" y="1986884"/>
        <a:ext cx="1575091" cy="922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3E64C-EF55-4586-8B19-37A58B3CD2F8}">
      <dsp:nvSpPr>
        <dsp:cNvPr id="0" name=""/>
        <dsp:cNvSpPr/>
      </dsp:nvSpPr>
      <dsp:spPr>
        <a:xfrm>
          <a:off x="2975725" y="273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Controller</a:t>
          </a:r>
          <a:endParaRPr lang="ru-RU" sz="2100" kern="1200" dirty="0"/>
        </a:p>
      </dsp:txBody>
      <dsp:txXfrm>
        <a:off x="3232458" y="257006"/>
        <a:ext cx="1239616" cy="1239616"/>
      </dsp:txXfrm>
    </dsp:sp>
    <dsp:sp modelId="{C1AFCE8B-6CFB-4396-B526-12DA1FD1A08F}">
      <dsp:nvSpPr>
        <dsp:cNvPr id="0" name=""/>
        <dsp:cNvSpPr/>
      </dsp:nvSpPr>
      <dsp:spPr>
        <a:xfrm rot="3600000">
          <a:off x="4270776" y="1708982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305687" y="1766847"/>
        <a:ext cx="325838" cy="354999"/>
      </dsp:txXfrm>
    </dsp:sp>
    <dsp:sp modelId="{D408A1AC-4D64-4F98-B2FC-2933751671A2}">
      <dsp:nvSpPr>
        <dsp:cNvPr id="0" name=""/>
        <dsp:cNvSpPr/>
      </dsp:nvSpPr>
      <dsp:spPr>
        <a:xfrm>
          <a:off x="4291402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</a:t>
          </a:r>
          <a:endParaRPr lang="ru-RU" sz="2100" kern="1200" dirty="0"/>
        </a:p>
      </dsp:txBody>
      <dsp:txXfrm>
        <a:off x="4548135" y="2535825"/>
        <a:ext cx="1239616" cy="1239616"/>
      </dsp:txXfrm>
    </dsp:sp>
    <dsp:sp modelId="{7343A978-CA61-41DB-BF6B-D446EB05A128}">
      <dsp:nvSpPr>
        <dsp:cNvPr id="0" name=""/>
        <dsp:cNvSpPr/>
      </dsp:nvSpPr>
      <dsp:spPr>
        <a:xfrm>
          <a:off x="3632699" y="2859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 rot="10800000">
        <a:off x="3632699" y="2978133"/>
        <a:ext cx="325838" cy="354999"/>
      </dsp:txXfrm>
    </dsp:sp>
    <dsp:sp modelId="{E96998C8-3D7D-4D67-9CE7-F930029D958D}">
      <dsp:nvSpPr>
        <dsp:cNvPr id="0" name=""/>
        <dsp:cNvSpPr/>
      </dsp:nvSpPr>
      <dsp:spPr>
        <a:xfrm>
          <a:off x="1660049" y="2279092"/>
          <a:ext cx="1753082" cy="1753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D1C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View</a:t>
          </a:r>
          <a:endParaRPr lang="ru-RU" sz="2100" kern="1200" dirty="0"/>
        </a:p>
      </dsp:txBody>
      <dsp:txXfrm>
        <a:off x="1916782" y="2535825"/>
        <a:ext cx="1239616" cy="1239616"/>
      </dsp:txXfrm>
    </dsp:sp>
    <dsp:sp modelId="{5222C3D8-4353-4BFC-8B3A-AA15A5BB6076}">
      <dsp:nvSpPr>
        <dsp:cNvPr id="0" name=""/>
        <dsp:cNvSpPr/>
      </dsp:nvSpPr>
      <dsp:spPr>
        <a:xfrm rot="7226066">
          <a:off x="2955100" y="1731800"/>
          <a:ext cx="465483" cy="591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060291" y="1789931"/>
        <a:ext cx="325838" cy="354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0BEF4-6295-4A53-8F93-644939AFE3B2}">
      <dsp:nvSpPr>
        <dsp:cNvPr id="0" name=""/>
        <dsp:cNvSpPr/>
      </dsp:nvSpPr>
      <dsp:spPr>
        <a:xfrm rot="10800000">
          <a:off x="1763277" y="893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Visual Studio</a:t>
          </a:r>
          <a:endParaRPr lang="en-US" sz="4500" kern="1200" dirty="0"/>
        </a:p>
      </dsp:txBody>
      <dsp:txXfrm rot="10800000">
        <a:off x="2103424" y="893"/>
        <a:ext cx="5309892" cy="1360590"/>
      </dsp:txXfrm>
    </dsp:sp>
    <dsp:sp modelId="{BC8E5545-E9F0-4F4F-956F-F1CA11DA9E20}">
      <dsp:nvSpPr>
        <dsp:cNvPr id="0" name=""/>
        <dsp:cNvSpPr/>
      </dsp:nvSpPr>
      <dsp:spPr>
        <a:xfrm>
          <a:off x="1082982" y="893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566A-F260-46EF-9D4D-E46B85A84B4D}">
      <dsp:nvSpPr>
        <dsp:cNvPr id="0" name=""/>
        <dsp:cNvSpPr/>
      </dsp:nvSpPr>
      <dsp:spPr>
        <a:xfrm rot="10800000">
          <a:off x="1763277" y="1767629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.NET Framework</a:t>
          </a:r>
          <a:endParaRPr lang="en-US" sz="4500" kern="1200" dirty="0"/>
        </a:p>
      </dsp:txBody>
      <dsp:txXfrm rot="10800000">
        <a:off x="2103424" y="1767629"/>
        <a:ext cx="5309892" cy="1360590"/>
      </dsp:txXfrm>
    </dsp:sp>
    <dsp:sp modelId="{E6F80C21-3375-4FB7-B230-BE8F58547CCB}">
      <dsp:nvSpPr>
        <dsp:cNvPr id="0" name=""/>
        <dsp:cNvSpPr/>
      </dsp:nvSpPr>
      <dsp:spPr>
        <a:xfrm>
          <a:off x="1082982" y="1767629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4DC40-E114-4D5F-BFFB-61E936796F8E}">
      <dsp:nvSpPr>
        <dsp:cNvPr id="0" name=""/>
        <dsp:cNvSpPr/>
      </dsp:nvSpPr>
      <dsp:spPr>
        <a:xfrm rot="10800000">
          <a:off x="1763277" y="3534366"/>
          <a:ext cx="5650039" cy="13605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983" tIns="171450" rIns="32004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500" kern="1200" dirty="0" smtClean="0"/>
            <a:t>Brains</a:t>
          </a:r>
          <a:endParaRPr lang="en-US" sz="4500" kern="1200" dirty="0"/>
        </a:p>
      </dsp:txBody>
      <dsp:txXfrm rot="10800000">
        <a:off x="2103424" y="3534366"/>
        <a:ext cx="5309892" cy="1360590"/>
      </dsp:txXfrm>
    </dsp:sp>
    <dsp:sp modelId="{83885D33-5235-4B81-BB92-12C950845F9C}">
      <dsp:nvSpPr>
        <dsp:cNvPr id="0" name=""/>
        <dsp:cNvSpPr/>
      </dsp:nvSpPr>
      <dsp:spPr>
        <a:xfrm>
          <a:off x="1082982" y="3534366"/>
          <a:ext cx="1360590" cy="13605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8A879-DAD7-44D3-A04E-39C401F1F456}">
      <dsp:nvSpPr>
        <dsp:cNvPr id="0" name=""/>
        <dsp:cNvSpPr/>
      </dsp:nvSpPr>
      <dsp:spPr>
        <a:xfrm>
          <a:off x="747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</a:t>
          </a:r>
          <a:endParaRPr lang="en-US" sz="2700" kern="1200" dirty="0"/>
        </a:p>
      </dsp:txBody>
      <dsp:txXfrm>
        <a:off x="35745" y="935170"/>
        <a:ext cx="2177000" cy="908761"/>
      </dsp:txXfrm>
    </dsp:sp>
    <dsp:sp modelId="{E5FA3214-949B-4DEF-A456-7655A13EEB74}">
      <dsp:nvSpPr>
        <dsp:cNvPr id="0" name=""/>
        <dsp:cNvSpPr/>
      </dsp:nvSpPr>
      <dsp:spPr>
        <a:xfrm>
          <a:off x="2464373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464373" y="1223375"/>
        <a:ext cx="331458" cy="332351"/>
      </dsp:txXfrm>
    </dsp:sp>
    <dsp:sp modelId="{08DCE4EA-A00E-4D64-9DBD-D66A1E9EFB7C}">
      <dsp:nvSpPr>
        <dsp:cNvPr id="0" name=""/>
        <dsp:cNvSpPr/>
      </dsp:nvSpPr>
      <dsp:spPr>
        <a:xfrm>
          <a:off x="3134437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View Engine</a:t>
          </a:r>
          <a:endParaRPr lang="en-US" sz="2700" kern="1200" dirty="0"/>
        </a:p>
      </dsp:txBody>
      <dsp:txXfrm>
        <a:off x="3162710" y="935170"/>
        <a:ext cx="2177000" cy="908761"/>
      </dsp:txXfrm>
    </dsp:sp>
    <dsp:sp modelId="{B7D13E0C-0233-4BEE-848D-40789118AC3D}">
      <dsp:nvSpPr>
        <dsp:cNvPr id="0" name=""/>
        <dsp:cNvSpPr/>
      </dsp:nvSpPr>
      <dsp:spPr>
        <a:xfrm>
          <a:off x="5591338" y="1112591"/>
          <a:ext cx="473511" cy="553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591338" y="1223375"/>
        <a:ext cx="331458" cy="332351"/>
      </dsp:txXfrm>
    </dsp:sp>
    <dsp:sp modelId="{EB59AD34-342A-45F1-8130-A44D70003055}">
      <dsp:nvSpPr>
        <dsp:cNvPr id="0" name=""/>
        <dsp:cNvSpPr/>
      </dsp:nvSpPr>
      <dsp:spPr>
        <a:xfrm>
          <a:off x="6261402" y="906897"/>
          <a:ext cx="2233546" cy="965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Content</a:t>
          </a:r>
          <a:endParaRPr lang="en-US" sz="2700" kern="1200" dirty="0"/>
        </a:p>
      </dsp:txBody>
      <dsp:txXfrm>
        <a:off x="6289675" y="935170"/>
        <a:ext cx="2177000" cy="9087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35CB-401E-4096-B5EC-BD687A2C6E12}">
      <dsp:nvSpPr>
        <dsp:cNvPr id="0" name=""/>
        <dsp:cNvSpPr/>
      </dsp:nvSpPr>
      <dsp:spPr>
        <a:xfrm>
          <a:off x="3136" y="1005096"/>
          <a:ext cx="8490025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_Layout.cshtml</a:t>
          </a:r>
          <a:endParaRPr lang="en-US" sz="3600" kern="1200" dirty="0"/>
        </a:p>
      </dsp:txBody>
      <dsp:txXfrm>
        <a:off x="26409" y="1028369"/>
        <a:ext cx="8443479" cy="748062"/>
      </dsp:txXfrm>
    </dsp:sp>
    <dsp:sp modelId="{E00BB71E-A976-4DAA-95A2-8A131317E934}">
      <dsp:nvSpPr>
        <dsp:cNvPr id="0" name=""/>
        <dsp:cNvSpPr/>
      </dsp:nvSpPr>
      <dsp:spPr>
        <a:xfrm>
          <a:off x="3136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Page1.cshtml</a:t>
          </a:r>
          <a:endParaRPr lang="en-US" sz="3600" kern="1200" dirty="0"/>
        </a:p>
      </dsp:txBody>
      <dsp:txXfrm>
        <a:off x="26409" y="23743"/>
        <a:ext cx="4027362" cy="748062"/>
      </dsp:txXfrm>
    </dsp:sp>
    <dsp:sp modelId="{C11B3A23-26C4-4AED-9CAD-F04384F53C83}">
      <dsp:nvSpPr>
        <dsp:cNvPr id="0" name=""/>
        <dsp:cNvSpPr/>
      </dsp:nvSpPr>
      <dsp:spPr>
        <a:xfrm>
          <a:off x="4419253" y="470"/>
          <a:ext cx="4073908" cy="794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0" strike="noStrike" kern="1200" dirty="0" smtClea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rPr>
            <a:t>Page2.cshtml</a:t>
          </a:r>
          <a:endParaRPr lang="en-US" sz="3600" kern="1200" dirty="0"/>
        </a:p>
      </dsp:txBody>
      <dsp:txXfrm>
        <a:off x="4442526" y="23743"/>
        <a:ext cx="4027362" cy="7480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D4E8-B153-4E74-92F3-D9C51EB9CCDE}">
      <dsp:nvSpPr>
        <dsp:cNvPr id="0" name=""/>
        <dsp:cNvSpPr/>
      </dsp:nvSpPr>
      <dsp:spPr>
        <a:xfrm>
          <a:off x="4148" y="111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ASP.NET</a:t>
          </a:r>
          <a:endParaRPr lang="en-US" sz="5100" kern="1200" dirty="0"/>
        </a:p>
      </dsp:txBody>
      <dsp:txXfrm>
        <a:off x="37546" y="34511"/>
        <a:ext cx="8421206" cy="1073497"/>
      </dsp:txXfrm>
    </dsp:sp>
    <dsp:sp modelId="{595E62E8-F814-4F78-A970-1DCC80A59B72}">
      <dsp:nvSpPr>
        <dsp:cNvPr id="0" name=""/>
        <dsp:cNvSpPr/>
      </dsp:nvSpPr>
      <dsp:spPr>
        <a:xfrm>
          <a:off x="4148" y="125222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Middleware</a:t>
          </a:r>
          <a:endParaRPr lang="en-US" sz="5100" kern="1200" dirty="0"/>
        </a:p>
      </dsp:txBody>
      <dsp:txXfrm>
        <a:off x="37546" y="1285621"/>
        <a:ext cx="8421206" cy="1073497"/>
      </dsp:txXfrm>
    </dsp:sp>
    <dsp:sp modelId="{1046E04C-173F-4712-AF83-DBD8E9F89110}">
      <dsp:nvSpPr>
        <dsp:cNvPr id="0" name=""/>
        <dsp:cNvSpPr/>
      </dsp:nvSpPr>
      <dsp:spPr>
        <a:xfrm>
          <a:off x="4148" y="250333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Server</a:t>
          </a:r>
          <a:endParaRPr lang="en-US" sz="5100" kern="1200" dirty="0"/>
        </a:p>
      </dsp:txBody>
      <dsp:txXfrm>
        <a:off x="37546" y="2536731"/>
        <a:ext cx="8421206" cy="1073497"/>
      </dsp:txXfrm>
    </dsp:sp>
    <dsp:sp modelId="{B9418840-4350-4D99-B3BD-6DEC329C8D41}">
      <dsp:nvSpPr>
        <dsp:cNvPr id="0" name=""/>
        <dsp:cNvSpPr/>
      </dsp:nvSpPr>
      <dsp:spPr>
        <a:xfrm>
          <a:off x="4148" y="3754443"/>
          <a:ext cx="8488002" cy="1140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100" kern="1200" dirty="0" smtClean="0"/>
            <a:t>Host (IIS)</a:t>
          </a:r>
          <a:endParaRPr lang="en-US" sz="5100" kern="1200" dirty="0"/>
        </a:p>
      </dsp:txBody>
      <dsp:txXfrm>
        <a:off x="37546" y="3787841"/>
        <a:ext cx="8421206" cy="107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154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27" y="6447829"/>
            <a:ext cx="9159404" cy="437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5" y="6561735"/>
            <a:ext cx="995164" cy="193972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835696" y="647615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6446183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6184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5851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851"/>
            <a:ext cx="1005840" cy="196053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5"/>
          <p:cNvSpPr txBox="1">
            <a:spLocks/>
          </p:cNvSpPr>
          <p:nvPr userDrawn="1"/>
        </p:nvSpPr>
        <p:spPr>
          <a:xfrm>
            <a:off x="1619672" y="6446183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020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4301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7" r:id="rId5"/>
    <p:sldLayoutId id="2147483708" r:id="rId6"/>
    <p:sldLayoutId id="214748371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3" r:id="rId2"/>
    <p:sldLayoutId id="2147483683" r:id="rId3"/>
    <p:sldLayoutId id="2147483684" r:id="rId4"/>
    <p:sldLayoutId id="2147483685" r:id="rId5"/>
    <p:sldLayoutId id="214748368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15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OVERVIEW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34608665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850" y="37133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40827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44648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9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 smtClean="0"/>
              <a:t>PRESENTaTION</a:t>
            </a:r>
            <a:r>
              <a:rPr lang="en-US" dirty="0" smtClean="0"/>
              <a:t> NAME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9793930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55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in THEORY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3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TYPES </a:t>
            </a:r>
            <a:r>
              <a:rPr lang="en-GB" dirty="0"/>
              <a:t>in practice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417669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Multi page website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6236" y="1421320"/>
            <a:ext cx="3215208" cy="10717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Single page website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78853" y="4960080"/>
            <a:ext cx="2397721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API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3751" y="3472560"/>
            <a:ext cx="2375408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Server side rendering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192" y="3472559"/>
            <a:ext cx="2399296" cy="791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Client side rendering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31455" y="2489405"/>
            <a:ext cx="0" cy="983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7223840" y="2493056"/>
            <a:ext cx="0" cy="9795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" idx="2"/>
            <a:endCxn id="7" idx="3"/>
          </p:cNvCxnSpPr>
          <p:nvPr/>
        </p:nvCxnSpPr>
        <p:spPr>
          <a:xfrm flipH="1">
            <a:off x="5776574" y="4264362"/>
            <a:ext cx="1447266" cy="1091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1931455" y="2489405"/>
            <a:ext cx="5292385" cy="98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 flipH="1">
            <a:off x="1931455" y="2493056"/>
            <a:ext cx="5292385" cy="97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7" idx="1"/>
          </p:cNvCxnSpPr>
          <p:nvPr/>
        </p:nvCxnSpPr>
        <p:spPr>
          <a:xfrm>
            <a:off x="1931455" y="4264363"/>
            <a:ext cx="1447398" cy="109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320480" cy="2160240"/>
          </a:xfrm>
        </p:spPr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 LEVEL OVERVIEW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4908472"/>
              </p:ext>
            </p:extLst>
          </p:nvPr>
        </p:nvGraphicFramePr>
        <p:xfrm>
          <a:off x="323850" y="1341438"/>
          <a:ext cx="8496300" cy="489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68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527736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5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in ASP.NET (NOT </a:t>
            </a:r>
            <a:r>
              <a:rPr lang="en-GB" dirty="0" smtClean="0"/>
              <a:t>ORIGINAL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515175"/>
              </p:ext>
            </p:extLst>
          </p:nvPr>
        </p:nvGraphicFramePr>
        <p:xfrm>
          <a:off x="683568" y="1556792"/>
          <a:ext cx="770453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1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699793" y="3573016"/>
            <a:ext cx="3744416" cy="945788"/>
          </a:xfrm>
        </p:spPr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27585" y="2708921"/>
            <a:ext cx="7488832" cy="1874092"/>
          </a:xfrm>
        </p:spPr>
        <p:txBody>
          <a:bodyPr/>
          <a:lstStyle/>
          <a:p>
            <a:pPr algn="ctr"/>
            <a:r>
              <a:rPr lang="en-US" sz="3600" dirty="0"/>
              <a:t>Talk is cheap. Show me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Quote of the day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</a:t>
            </a:r>
            <a:r>
              <a:rPr lang="en-US" dirty="0" smtClean="0"/>
              <a:t>SQL, Memes</a:t>
            </a:r>
            <a:endParaRPr lang="en-US" dirty="0" smtClean="0"/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125008604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7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1: Static page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4440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679575"/>
            <a:ext cx="8248650" cy="4219575"/>
          </a:xfrm>
        </p:spPr>
      </p:pic>
    </p:spTree>
    <p:extLst>
      <p:ext uri="{BB962C8B-B14F-4D97-AF65-F5344CB8AC3E}">
        <p14:creationId xmlns:p14="http://schemas.microsoft.com/office/powerpoint/2010/main" val="2817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6238"/>
            <a:ext cx="7620000" cy="4286250"/>
          </a:xfrm>
        </p:spPr>
      </p:pic>
    </p:spTree>
    <p:extLst>
      <p:ext uri="{BB962C8B-B14F-4D97-AF65-F5344CB8AC3E}">
        <p14:creationId xmlns:p14="http://schemas.microsoft.com/office/powerpoint/2010/main" val="599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40" y="1341438"/>
            <a:ext cx="6981119" cy="4895850"/>
          </a:xfrm>
        </p:spPr>
      </p:pic>
    </p:spTree>
    <p:extLst>
      <p:ext uri="{BB962C8B-B14F-4D97-AF65-F5344CB8AC3E}">
        <p14:creationId xmlns:p14="http://schemas.microsoft.com/office/powerpoint/2010/main" val="36029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2413"/>
            <a:ext cx="5943600" cy="4533900"/>
          </a:xfrm>
        </p:spPr>
      </p:pic>
    </p:spTree>
    <p:extLst>
      <p:ext uri="{BB962C8B-B14F-4D97-AF65-F5344CB8AC3E}">
        <p14:creationId xmlns:p14="http://schemas.microsoft.com/office/powerpoint/2010/main" val="22871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New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35" y="1271225"/>
            <a:ext cx="3220958" cy="5101899"/>
          </a:xfrm>
        </p:spPr>
      </p:pic>
    </p:spTree>
    <p:extLst>
      <p:ext uri="{BB962C8B-B14F-4D97-AF65-F5344CB8AC3E}">
        <p14:creationId xmlns:p14="http://schemas.microsoft.com/office/powerpoint/2010/main" val="157384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72816"/>
            <a:ext cx="8503200" cy="410238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31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10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this is home page.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692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Not really…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Congratulations!</a:t>
            </a:r>
            <a:br>
              <a:rPr lang="en-US" dirty="0" smtClean="0"/>
            </a:br>
            <a:r>
              <a:rPr lang="en-US" dirty="0" smtClean="0"/>
              <a:t>You know ASP.NET!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10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2: Static 2 page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40220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Router</a:t>
            </a:r>
            <a:r>
              <a:rPr lang="ru-RU" dirty="0" smtClean="0"/>
              <a:t> – </a:t>
            </a:r>
            <a:r>
              <a:rPr lang="en-GB" dirty="0" smtClean="0"/>
              <a:t>NO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772816"/>
            <a:ext cx="8503200" cy="410238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RouteConfig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RegisterRoutes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RouteCollection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routes)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IgnoreRoute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"{resource}.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axd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/{*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pathInfo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routes.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MapRoute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url: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"{controller}/{action}/{id}"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defaults: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"Home"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"Index"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UrlParameter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r>
              <a:rPr lang="en-GB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055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6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26156" y="2060848"/>
            <a:ext cx="7303115" cy="280076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is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6324" y="1753071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780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Engine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73757597"/>
              </p:ext>
            </p:extLst>
          </p:nvPr>
        </p:nvGraphicFramePr>
        <p:xfrm>
          <a:off x="323848" y="2959712"/>
          <a:ext cx="8502421" cy="277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8" y="1772816"/>
            <a:ext cx="8502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View Engine is </a:t>
            </a:r>
            <a:r>
              <a:rPr lang="en-US" sz="2200" dirty="0"/>
              <a:t>responsible for the transformation of views into HTML, XML, or some other type of content.</a:t>
            </a:r>
          </a:p>
        </p:txBody>
      </p:sp>
    </p:spTree>
    <p:extLst>
      <p:ext uri="{BB962C8B-B14F-4D97-AF65-F5344CB8AC3E}">
        <p14:creationId xmlns:p14="http://schemas.microsoft.com/office/powerpoint/2010/main" val="1457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Compact</a:t>
            </a:r>
            <a:r>
              <a:rPr lang="en-US" sz="2800" dirty="0"/>
              <a:t>, Expressive, and </a:t>
            </a:r>
            <a:r>
              <a:rPr lang="en-US" sz="2800" dirty="0" smtClean="0"/>
              <a:t>Fluid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Easy to Learn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Is not a new language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Works with any Text </a:t>
            </a:r>
            <a:r>
              <a:rPr lang="en-US" sz="2800" dirty="0" smtClean="0"/>
              <a:t>Editor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Has great </a:t>
            </a:r>
            <a:r>
              <a:rPr lang="en-US" sz="2800" dirty="0" err="1"/>
              <a:t>Intellisense</a:t>
            </a:r>
            <a:endParaRPr lang="en-US" sz="28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Unit Testable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419455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851" y="1700808"/>
            <a:ext cx="4968229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Single 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 </a:t>
            </a:r>
            <a:r>
              <a:rPr lang="en-US" dirty="0" err="1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 smtClean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Hello World"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9896" y="1393031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601" y="2851196"/>
            <a:ext cx="5910614" cy="64633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 Inline expression or variable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value of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632" y="2543419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9601" y="4001584"/>
            <a:ext cx="8530980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2E8636"/>
                </a:solidFill>
                <a:latin typeface="Consolas"/>
                <a:ea typeface="Consolas"/>
                <a:cs typeface="Consolas"/>
                <a:sym typeface="Consolas"/>
              </a:rPr>
              <a:t>&lt;!--	Multi-statement block --&gt;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"Welcome to our site!"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DayOfWeek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 err="1" smtClean="0">
                <a:solidFill>
                  <a:srgbClr val="0B52A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greeting + </a:t>
            </a:r>
            <a:r>
              <a:rPr lang="en-US" dirty="0">
                <a:solidFill>
                  <a:schemeClr val="tx2"/>
                </a:solidFill>
                <a:latin typeface="Consolas"/>
                <a:ea typeface="Consolas"/>
                <a:cs typeface="Consolas"/>
                <a:sym typeface="Consolas"/>
              </a:rPr>
              <a:t>" Here in Huston it is: "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	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weekDay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The greeting is: @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greetingMessage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8397" y="3699583"/>
            <a:ext cx="1582184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9193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MILESTONES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1996 – ASP (Active Server Pages)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2002 – ASP.NET (ASP+)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2008 – ASP.NET MVC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2010 – ASP.NET Web </a:t>
            </a:r>
            <a:r>
              <a:rPr lang="en-GB" sz="2400" dirty="0" smtClean="0"/>
              <a:t>Pages (Razor)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2012 – ASP.NET Web API, </a:t>
            </a:r>
            <a:r>
              <a:rPr lang="en-GB" sz="2400" dirty="0" err="1"/>
              <a:t>SignalR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/>
              <a:t>2016 – ASP.NET CORE (ASP.NET 5, </a:t>
            </a:r>
            <a:r>
              <a:rPr lang="en-GB" sz="2400" dirty="0" err="1"/>
              <a:t>vNext</a:t>
            </a:r>
            <a:r>
              <a:rPr lang="en-GB" sz="2400" dirty="0" smtClean="0"/>
              <a:t>)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GB" sz="2400" dirty="0" smtClean="0"/>
              <a:t>2018 – You are here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03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1700808"/>
            <a:ext cx="8502422" cy="230832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20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07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Today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 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O-la-la!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6695" y="4497716"/>
            <a:ext cx="8502422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@(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"Item is </a:t>
            </a:r>
            <a:r>
              <a:rPr lang="en-US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err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807" y="4187093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89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RAZOR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	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//Comment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2435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883218798"/>
              </p:ext>
            </p:extLst>
          </p:nvPr>
        </p:nvGraphicFramePr>
        <p:xfrm>
          <a:off x="323851" y="4005064"/>
          <a:ext cx="8496298" cy="1800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849" y="1700808"/>
            <a:ext cx="8507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Layout eliminates constant repetition of the same structures and unnecessary </a:t>
            </a:r>
            <a:r>
              <a:rPr lang="en-US" sz="2200" dirty="0" smtClean="0"/>
              <a:t>copying.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27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b="1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Partial View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180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277" y="3512622"/>
            <a:ext cx="850023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Page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Layout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"../Shared/_Layout.cshtml"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@section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Partial View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6030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639216"/>
            <a:ext cx="8502422" cy="39703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IsSectionDefined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{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RenderSection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&gt;Default footer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   </a:t>
            </a:r>
          </a:p>
          <a:p>
            <a:pPr lvl="0"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1073" y="133143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3181" y="320484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392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Stuff To see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/>
              <a:t>PartialView</a:t>
            </a:r>
            <a:r>
              <a:rPr lang="en-US" sz="2800" dirty="0"/>
              <a:t>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>
                <a:sym typeface="Consolas"/>
              </a:rPr>
              <a:t>RenderPage</a:t>
            </a:r>
            <a:r>
              <a:rPr lang="en-US" sz="2800" dirty="0">
                <a:sym typeface="Consolas"/>
              </a:rPr>
              <a:t> </a:t>
            </a:r>
            <a:r>
              <a:rPr lang="en-US" sz="28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Component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7190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CONTROLLER TO VIEW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ViewData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ViewBag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Session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4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51" y="1628800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8807" y="132566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3849" y="3546304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"TestData"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72837" y="3247819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77114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ViewBag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590" y="1643899"/>
            <a:ext cx="640839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TestViewBag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"This is ViewBag"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3546" y="134076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8588" y="3561403"/>
            <a:ext cx="5622423" cy="120032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&gt;…&lt;/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TestData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7576" y="3262918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596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Active Server </a:t>
            </a:r>
            <a:r>
              <a:rPr lang="en-GB" dirty="0" smtClean="0"/>
              <a:t>Pages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Released by Microsoft in 1996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remains </a:t>
            </a:r>
            <a:r>
              <a:rPr lang="en-US" sz="2400" dirty="0" smtClean="0"/>
              <a:t>supported </a:t>
            </a:r>
            <a:r>
              <a:rPr lang="en-US" sz="2400" dirty="0"/>
              <a:t>until 14 January 2020</a:t>
            </a:r>
            <a:r>
              <a:rPr lang="en-GB" sz="24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ASP uses server-side </a:t>
            </a:r>
            <a:r>
              <a:rPr lang="en-US" sz="2400" dirty="0" smtClean="0"/>
              <a:t>scripting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 </a:t>
            </a:r>
            <a:r>
              <a:rPr lang="en-US" sz="2400" dirty="0"/>
              <a:t>interpreter </a:t>
            </a:r>
            <a:r>
              <a:rPr lang="en-GB" sz="2400" dirty="0" smtClean="0"/>
              <a:t>supports VBScript, </a:t>
            </a:r>
            <a:r>
              <a:rPr lang="en-GB" sz="2400" dirty="0" err="1" smtClean="0"/>
              <a:t>PerlScript</a:t>
            </a:r>
            <a:r>
              <a:rPr lang="en-GB" sz="2400" dirty="0"/>
              <a:t> </a:t>
            </a:r>
            <a:r>
              <a:rPr lang="en-GB" sz="2400" dirty="0" smtClean="0"/>
              <a:t>and JScript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JScript !== JavaScript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4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1" y="5701078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3849" y="1628800"/>
            <a:ext cx="640839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8805" y="131457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063" y="1311864"/>
            <a:ext cx="27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8" y="2683219"/>
            <a:ext cx="6408392" cy="132343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5" y="237662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8" y="4417123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HomeModel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Strong Type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Field1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5" y="4117553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</p:spPr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33674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>
          <a:xfrm>
            <a:off x="1657752" y="4718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3849" y="1700808"/>
            <a:ext cx="6408392" cy="1354217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StrongTypeView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test = 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lang="ru-RU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(model);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8806" y="139421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3849" y="3434712"/>
            <a:ext cx="6408393" cy="181588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@model </a:t>
            </a:r>
            <a:r>
              <a:rPr lang="en-US" sz="1600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endParaRPr lang="ru-RU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Dynamic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ru-RU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78806" y="313514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4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19672" y="6447599"/>
            <a:ext cx="3086100" cy="439201"/>
          </a:xfrm>
        </p:spPr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1862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@helper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array)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&lt;text&gt;@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Inline HTML Helpers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297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780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CustomHelpers</a:t>
            </a:r>
            <a:endParaRPr lang="en-US" sz="1600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html,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tag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TagBuilder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SetInnerText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itemTag.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MvcHtmlString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tag.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20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58532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WorkWithHtmlHelpers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Helpers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HtmlHelpers</a:t>
            </a:r>
            <a:endParaRPr lang="en-US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ListArrayitems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3955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BeginForm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CreateForm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StandartHtmlHelpers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FormMethod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text-form</a:t>
            </a:r>
            <a:r>
              <a:rPr lang="ru-RU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5238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r>
              <a:rPr lang="en-US" sz="2800" dirty="0"/>
              <a:t> </a:t>
            </a:r>
            <a:r>
              <a:rPr lang="en-US" dirty="0"/>
              <a:t>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myCheckbox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Hidden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myHidden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myRadiobutton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myPassword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TextArea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myTextarea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5, 20,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myTextbox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DropDownList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SelectList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"Choose"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ListBox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myList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MultiSelectList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9426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78565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CheckBoxFor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IsApproved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HiddenFor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SomeProperty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RadioButtonFor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RadioVal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PasswordFor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TextAreaFor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Bio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5, 20,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DropDownListFor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SelectList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ListBoxFor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x.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Vals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MultiSelectList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[] {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7581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"~/Content/image.jpg"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"https"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			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"www.test.com"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"anchor"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RouteUrl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 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6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RouteLink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myNamedRoute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{})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46195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807280"/>
            <a:ext cx="8502422" cy="58477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 =&gt; x.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@class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"my-css-class"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customAttribute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"custom"</a:t>
            </a:r>
            <a:r>
              <a:rPr lang="ru-RU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2496657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63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&lt;%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 </a:t>
            </a:r>
            <a:r>
              <a:rPr lang="en-GB" dirty="0" err="1" smtClean="0">
                <a:latin typeface="Lucida Console" panose="020B0609040504020204" pitchFamily="49" charset="0"/>
              </a:rPr>
              <a:t>Response.Write</a:t>
            </a:r>
            <a:r>
              <a:rPr lang="en-GB" dirty="0" smtClean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"Hello World!"</a:t>
            </a:r>
          </a:p>
          <a:p>
            <a:r>
              <a:rPr lang="en-GB" dirty="0" smtClean="0">
                <a:latin typeface="Lucida Console" panose="020B0609040504020204" pitchFamily="49" charset="0"/>
              </a:rPr>
              <a:t>%&gt;</a:t>
            </a:r>
            <a:br>
              <a:rPr lang="en-GB" dirty="0" smtClean="0">
                <a:latin typeface="Lucida Console" panose="020B0609040504020204" pitchFamily="49" charset="0"/>
              </a:rPr>
            </a:br>
            <a:endParaRPr lang="en-GB" dirty="0" smtClean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smtClean="0">
                <a:latin typeface="Lucida Console" panose="020B0609040504020204" pitchFamily="49" charset="0"/>
              </a:rPr>
              <a:t/>
            </a:r>
            <a:br>
              <a:rPr lang="en-GB" dirty="0" smtClean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&lt;% @ Language = "JScript" %&gt;&lt;%</a:t>
            </a:r>
          </a:p>
          <a:p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Response.Write</a:t>
            </a:r>
            <a:r>
              <a:rPr lang="en-US" dirty="0">
                <a:latin typeface="Lucida Console" panose="020B0609040504020204" pitchFamily="49" charset="0"/>
              </a:rPr>
              <a:t>("Hello World!");</a:t>
            </a:r>
          </a:p>
          <a:p>
            <a:r>
              <a:rPr lang="en-US" dirty="0">
                <a:latin typeface="Lucida Console" panose="020B0609040504020204" pitchFamily="49" charset="0"/>
              </a:rPr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5601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849" y="1589379"/>
            <a:ext cx="8600172" cy="28623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~/</a:t>
            </a:r>
            <a:r>
              <a:rPr lang="en-US" dirty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Views/Shared/_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Layout.cshtml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>
              <a:solidFill>
                <a:srgbClr val="0064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ViewBag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GB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RenderBody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ru-RU" dirty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0585" y="1281602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849" y="4844328"/>
            <a:ext cx="8600172" cy="147732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@*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About</a:t>
            </a:r>
            <a:r>
              <a:rPr lang="en-US" dirty="0" err="1" smtClean="0">
                <a:solidFill>
                  <a:srgbClr val="006400"/>
                </a:solidFill>
                <a:latin typeface="Consolas"/>
                <a:ea typeface="Consolas"/>
                <a:cs typeface="Consolas"/>
              </a:rPr>
              <a:t>.cshtml</a:t>
            </a:r>
            <a:r>
              <a:rPr lang="en-US" dirty="0" smtClean="0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*@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@{</a:t>
            </a:r>
          </a:p>
          <a:p>
            <a:pPr lvl="0">
              <a:buSzPct val="25000"/>
            </a:pPr>
            <a:r>
              <a:rPr lang="en-US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Layout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~/Views/Shared/_</a:t>
            </a:r>
            <a:r>
              <a:rPr lang="en-US" dirty="0" err="1" smtClean="0">
                <a:solidFill>
                  <a:srgbClr val="A31515"/>
                </a:solidFill>
                <a:latin typeface="Consolas"/>
                <a:ea typeface="Consolas"/>
                <a:cs typeface="Consolas"/>
              </a:rPr>
              <a:t>Layout.cshtm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dirty="0" smtClean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today </a:t>
            </a:r>
            <a:r>
              <a:rPr lang="en-US" b="1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 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dirty="0" smtClean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Now</a:t>
            </a:r>
            <a:r>
              <a:rPr lang="en-US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70585" y="453655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99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62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3: FORMS AND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3839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READ THE DOCS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EmailAddress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5)]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FileExtensions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RegularExpression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@"\d+"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(5, </a:t>
            </a:r>
            <a:r>
              <a:rPr lang="en-US" sz="20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3)]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39219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38554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(3)]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2170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in Controller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849" y="1700808"/>
            <a:ext cx="8502422" cy="25237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sz="1600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US" sz="1600" dirty="0" smtClean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SaveUser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UserViewModel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user)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ModelState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600" b="1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“Success"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“Error"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8095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Action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ViewResult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RedirectResult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JsonResult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HttpNotFoundResult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/>
              <a:t>ContentResult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FileContentResult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707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79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4: CLIENT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5468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Released </a:t>
            </a:r>
            <a:r>
              <a:rPr lang="en-GB" sz="2400" dirty="0" smtClean="0"/>
              <a:t>in 2002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Compiled </a:t>
            </a:r>
            <a:r>
              <a:rPr lang="en-US" sz="2400" dirty="0" smtClean="0"/>
              <a:t>code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Based on .NET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ASP.NET supports CLR languages (C</a:t>
            </a:r>
            <a:r>
              <a:rPr lang="en-US" sz="2400" dirty="0" smtClean="0"/>
              <a:t>#, VB.NET, F#, etc.)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Ability to use the code-behind</a:t>
            </a:r>
            <a:r>
              <a:rPr lang="en-US" sz="2400" dirty="0" smtClean="0"/>
              <a:t> development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1957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657751" y="4667667"/>
            <a:ext cx="3086100" cy="43920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 cap="all" baseline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848" y="1714837"/>
            <a:ext cx="8502423" cy="156966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ClientValidationEnabled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UnobtrusiveJavaScriptEnabled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appSettings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2835" y="1407060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680" y="1369288"/>
            <a:ext cx="381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849" y="4482858"/>
            <a:ext cx="8502422" cy="73866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buSzPct val="25000"/>
            </a:pP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-RU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4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"~/Scripts/</a:t>
            </a:r>
            <a:r>
              <a:rPr lang="ru-RU" sz="1400" b="1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jquery.validate.unobtrusive.js</a:t>
            </a:r>
            <a:r>
              <a:rPr lang="ru-RU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ru-RU" sz="14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ru-RU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680" y="4100950"/>
            <a:ext cx="273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2835" y="4175081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1201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1296144"/>
          </a:xfrm>
        </p:spPr>
        <p:txBody>
          <a:bodyPr/>
          <a:lstStyle/>
          <a:p>
            <a:r>
              <a:rPr lang="en-US" dirty="0"/>
              <a:t>Bundles are added to page using special HTML helpers: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Styles.Render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Scripts.Render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754" y="3765743"/>
            <a:ext cx="8502421" cy="170591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charset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="utf-8"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="viewport"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content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="width=device-width, initial-scale=1.0"&gt;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ViewBag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My ASP.NET Application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"~/Content/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Scripts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"~/bundles/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modernizr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0739" y="3457966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5869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Client </a:t>
            </a:r>
            <a:r>
              <a:rPr lang="en-US" sz="3200" dirty="0" smtClean="0"/>
              <a:t>Validation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233910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="editor-label"&gt;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First Name: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="editor-field"&gt;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TextBoxFor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@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-RU" sz="1600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ValidationMessageFor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(item =&gt; item.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-RU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7639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Localization of Validation 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23849" y="1484785"/>
            <a:ext cx="8502422" cy="64807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Localization based on attributes' 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2996952"/>
            <a:ext cx="8502423" cy="107721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Required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@"This is required field."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StringLength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(20, 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MinimumLength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3,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ErrorMessageResourceType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sz="16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ValidationLocalizations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</a:p>
          <a:p>
            <a:pPr lvl="0">
              <a:buSzPct val="25000"/>
            </a:pP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sz="1600" b="1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ErrorMessageResourceName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StringLengthError</a:t>
            </a:r>
            <a:r>
              <a:rPr lang="ru-RU" sz="16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68156" y="2689175"/>
            <a:ext cx="1553436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8849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2859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5</a:t>
            </a:r>
            <a:r>
              <a:rPr lang="en-GB" dirty="0"/>
              <a:t>: </a:t>
            </a:r>
            <a:r>
              <a:rPr lang="en-GB" dirty="0" err="1" smtClean="0"/>
              <a:t>auth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 smtClean="0"/>
              <a:t>For GET request </a:t>
            </a:r>
            <a:r>
              <a:rPr lang="en-GB" dirty="0" err="1" smtClean="0"/>
              <a:t>url</a:t>
            </a:r>
            <a:r>
              <a:rPr lang="en-GB" dirty="0" smtClean="0"/>
              <a:t> example.com I want to see static page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TODO – REWORK!</a:t>
            </a:r>
          </a:p>
        </p:txBody>
      </p:sp>
    </p:spTree>
    <p:extLst>
      <p:ext uri="{BB962C8B-B14F-4D97-AF65-F5344CB8AC3E}">
        <p14:creationId xmlns:p14="http://schemas.microsoft.com/office/powerpoint/2010/main" val="27977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AUTH PROBLEM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Using IIS Authentication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Using code Authentication</a:t>
            </a:r>
            <a:br>
              <a:rPr lang="en-GB" sz="2800" dirty="0"/>
            </a:br>
            <a:endParaRPr lang="en-US" sz="2800" dirty="0"/>
          </a:p>
          <a:p>
            <a:pPr marL="0" indent="0">
              <a:buNone/>
            </a:pPr>
            <a:r>
              <a:rPr lang="en-GB" sz="2800" dirty="0"/>
              <a:t>Problem: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/>
              <a:t>Close integration with IIS</a:t>
            </a:r>
          </a:p>
        </p:txBody>
      </p:sp>
    </p:spTree>
    <p:extLst>
      <p:ext uri="{BB962C8B-B14F-4D97-AF65-F5344CB8AC3E}">
        <p14:creationId xmlns:p14="http://schemas.microsoft.com/office/powerpoint/2010/main" val="201339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- Open </a:t>
            </a:r>
            <a:r>
              <a:rPr lang="en-US" sz="2000" dirty="0"/>
              <a:t>Web Interface for .</a:t>
            </a:r>
            <a:r>
              <a:rPr lang="en-US" sz="2000" dirty="0" smtClean="0"/>
              <a:t>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</a:t>
            </a:r>
            <a:r>
              <a:rPr lang="en-US" sz="2000" dirty="0" smtClean="0"/>
              <a:t>is not a framework.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OWIN </a:t>
            </a:r>
            <a:r>
              <a:rPr lang="en-US" sz="2000" dirty="0"/>
              <a:t>is a specification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OWIN defines a standard interface between .NET web servers and web </a:t>
            </a:r>
            <a:r>
              <a:rPr lang="en-US" sz="2000" dirty="0" smtClean="0"/>
              <a:t>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goal of the OWIN interface is to decouple server and </a:t>
            </a:r>
            <a:r>
              <a:rPr lang="en-US" sz="2000" dirty="0" smtClean="0"/>
              <a:t>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Katana - </a:t>
            </a:r>
            <a:r>
              <a:rPr lang="en-US" sz="2000" dirty="0"/>
              <a:t>OWIN implementations for Microsoft servers and frameworks.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279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183860522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2680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00808"/>
            <a:ext cx="8784976" cy="3693319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partial class </a:t>
            </a:r>
            <a:r>
              <a:rPr lang="en-US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Startup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-US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Configuration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IAppBuilder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app.UseCookieAuthentication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CookieAuthenticationOptions</a:t>
            </a:r>
            <a:endParaRPr lang="en-US" dirty="0">
              <a:solidFill>
                <a:srgbClr val="008B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AuthenticationType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DefaultAuthenticationTypes.ApplicationCookie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LoginPath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PathString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dirty="0" smtClean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Account/Login"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n-US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190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37654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Extensions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MVC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RAZOR (Web Pages)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API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</a:t>
            </a:r>
            <a:r>
              <a:rPr lang="en-US" sz="2400" dirty="0" err="1" smtClean="0"/>
              <a:t>SignalR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ASP.NET Web 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Others (ASP.NET Dynamic Data, ASP.NET AJAX, etc.)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52431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Authorize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FirstController</a:t>
            </a: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ru-RU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Controller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HttpGet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UsefulAction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endParaRPr lang="en-GB" dirty="0" smtClean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-RU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GB" b="1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lang="en-GB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GB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GB" b="1" dirty="0" err="1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AllowAnonymous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 dirty="0" smtClean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ActionResult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dirty="0" err="1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AnotherU</a:t>
            </a:r>
            <a:r>
              <a:rPr lang="ru-RU" dirty="0" smtClean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sefulAction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-RU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param)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</a:t>
            </a:r>
            <a:r>
              <a:rPr lang="ru-RU" b="1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TODO: implement this action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ru-RU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ru-RU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9312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/>
              <a:t>Authorization </a:t>
            </a:r>
            <a:r>
              <a:rPr lang="en-US" sz="2800" dirty="0"/>
              <a:t>(</a:t>
            </a:r>
            <a:r>
              <a:rPr lang="en-US" sz="2800" dirty="0" err="1"/>
              <a:t>IAuthorizationFilter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Authentication (</a:t>
            </a:r>
            <a:r>
              <a:rPr lang="en-US" sz="2800" dirty="0" err="1"/>
              <a:t>IAuthenticationFilter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Action (</a:t>
            </a:r>
            <a:r>
              <a:rPr lang="en-US" sz="2800" dirty="0" err="1"/>
              <a:t>IActionFilter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Result (</a:t>
            </a:r>
            <a:r>
              <a:rPr lang="en-US" sz="2800" dirty="0" err="1"/>
              <a:t>IResultFilter</a:t>
            </a:r>
            <a:r>
              <a:rPr lang="en-US" sz="28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Exception (</a:t>
            </a:r>
            <a:r>
              <a:rPr lang="en-US" sz="2800" dirty="0" err="1"/>
              <a:t>IExceptionFilter</a:t>
            </a:r>
            <a:r>
              <a:rPr lang="en-US" sz="28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</p:spTree>
    <p:extLst>
      <p:ext uri="{BB962C8B-B14F-4D97-AF65-F5344CB8AC3E}">
        <p14:creationId xmlns:p14="http://schemas.microsoft.com/office/powerpoint/2010/main" val="28690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Shape 606"/>
          <p:cNvSpPr/>
          <p:nvPr/>
        </p:nvSpPr>
        <p:spPr>
          <a:xfrm>
            <a:off x="1547048" y="1273335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</a:p>
        </p:txBody>
      </p:sp>
      <p:sp>
        <p:nvSpPr>
          <p:cNvPr id="6" name="Shape 607"/>
          <p:cNvSpPr/>
          <p:nvPr/>
        </p:nvSpPr>
        <p:spPr>
          <a:xfrm>
            <a:off x="6011048" y="1201336"/>
            <a:ext cx="86255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cxnSp>
        <p:nvCxnSpPr>
          <p:cNvPr id="7" name="Shape 608"/>
          <p:cNvCxnSpPr/>
          <p:nvPr/>
        </p:nvCxnSpPr>
        <p:spPr>
          <a:xfrm>
            <a:off x="1882207" y="1898656"/>
            <a:ext cx="359" cy="417636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Shape 609"/>
          <p:cNvCxnSpPr/>
          <p:nvPr/>
        </p:nvCxnSpPr>
        <p:spPr>
          <a:xfrm>
            <a:off x="6346927" y="1856896"/>
            <a:ext cx="359" cy="4176720"/>
          </a:xfrm>
          <a:prstGeom prst="straightConnector1">
            <a:avLst/>
          </a:prstGeom>
          <a:noFill/>
          <a:ln w="9525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610"/>
          <p:cNvSpPr/>
          <p:nvPr/>
        </p:nvSpPr>
        <p:spPr>
          <a:xfrm>
            <a:off x="1882568" y="2187016"/>
            <a:ext cx="4462920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0" name="Shape 611"/>
          <p:cNvSpPr/>
          <p:nvPr/>
        </p:nvSpPr>
        <p:spPr>
          <a:xfrm>
            <a:off x="2483768" y="1795335"/>
            <a:ext cx="352728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http://website.com/Person/Edit</a:t>
            </a:r>
          </a:p>
        </p:txBody>
      </p:sp>
      <p:sp>
        <p:nvSpPr>
          <p:cNvPr id="11" name="Shape 612"/>
          <p:cNvSpPr/>
          <p:nvPr/>
        </p:nvSpPr>
        <p:spPr>
          <a:xfrm>
            <a:off x="6485167" y="283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</a:p>
        </p:txBody>
      </p:sp>
      <p:sp>
        <p:nvSpPr>
          <p:cNvPr id="12" name="Shape 613"/>
          <p:cNvSpPr/>
          <p:nvPr/>
        </p:nvSpPr>
        <p:spPr>
          <a:xfrm>
            <a:off x="6466448" y="4275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</p:txBody>
      </p:sp>
      <p:sp>
        <p:nvSpPr>
          <p:cNvPr id="13" name="Shape 614"/>
          <p:cNvSpPr/>
          <p:nvPr/>
        </p:nvSpPr>
        <p:spPr>
          <a:xfrm>
            <a:off x="6418927" y="1827016"/>
            <a:ext cx="1582560" cy="853559"/>
          </a:xfrm>
          <a:prstGeom prst="cloud">
            <a:avLst/>
          </a:prstGeom>
          <a:solidFill>
            <a:schemeClr val="accent1"/>
          </a:solidFill>
          <a:ln w="254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IIS</a:t>
            </a:r>
          </a:p>
        </p:txBody>
      </p:sp>
      <p:sp>
        <p:nvSpPr>
          <p:cNvPr id="14" name="Shape 615"/>
          <p:cNvSpPr/>
          <p:nvPr/>
        </p:nvSpPr>
        <p:spPr>
          <a:xfrm flipH="1">
            <a:off x="1881128" y="5643735"/>
            <a:ext cx="5425559" cy="35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" name="Shape 616"/>
          <p:cNvSpPr/>
          <p:nvPr/>
        </p:nvSpPr>
        <p:spPr>
          <a:xfrm>
            <a:off x="3546488" y="5664255"/>
            <a:ext cx="1432439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</a:p>
        </p:txBody>
      </p:sp>
      <p:sp>
        <p:nvSpPr>
          <p:cNvPr id="16" name="Shape 617"/>
          <p:cNvSpPr/>
          <p:nvPr/>
        </p:nvSpPr>
        <p:spPr>
          <a:xfrm>
            <a:off x="7252327" y="2681656"/>
            <a:ext cx="74880" cy="151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618"/>
          <p:cNvSpPr/>
          <p:nvPr/>
        </p:nvSpPr>
        <p:spPr>
          <a:xfrm>
            <a:off x="7239008" y="3689655"/>
            <a:ext cx="88559" cy="5839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619"/>
          <p:cNvSpPr/>
          <p:nvPr/>
        </p:nvSpPr>
        <p:spPr>
          <a:xfrm>
            <a:off x="7245488" y="5130016"/>
            <a:ext cx="81720" cy="512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ED1C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620"/>
          <p:cNvSpPr/>
          <p:nvPr/>
        </p:nvSpPr>
        <p:spPr>
          <a:xfrm>
            <a:off x="3214568" y="3043816"/>
            <a:ext cx="2020680" cy="1290239"/>
          </a:xfrm>
          <a:prstGeom prst="cloud">
            <a:avLst/>
          </a:prstGeom>
          <a:solidFill>
            <a:srgbClr val="ED1C24"/>
          </a:solidFill>
          <a:ln w="38100" cap="flat" cmpd="sng">
            <a:solidFill>
              <a:srgbClr val="F4ABAC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ru-RU"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Filters</a:t>
            </a:r>
          </a:p>
        </p:txBody>
      </p:sp>
      <p:sp>
        <p:nvSpPr>
          <p:cNvPr id="20" name="Shape 621"/>
          <p:cNvSpPr/>
          <p:nvPr/>
        </p:nvSpPr>
        <p:spPr>
          <a:xfrm>
            <a:off x="5207527" y="3483016"/>
            <a:ext cx="2001960" cy="574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21" name="Shape 622"/>
          <p:cNvSpPr/>
          <p:nvPr/>
        </p:nvSpPr>
        <p:spPr>
          <a:xfrm>
            <a:off x="4978927" y="4059016"/>
            <a:ext cx="2230920" cy="13262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38100" cap="flat" cmpd="sng">
            <a:solidFill>
              <a:srgbClr val="ED1C24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36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Filter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353943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CustomActionFilterAttribute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FilterAttribute</a:t>
            </a:r>
            <a:r>
              <a:rPr lang="en-US" sz="14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IActionFilter</a:t>
            </a:r>
            <a:endParaRPr lang="en-US" sz="1400" b="1" dirty="0">
              <a:solidFill>
                <a:srgbClr val="00008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ActionExecutingContext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_timer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StartNew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OnActionExecuted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ActionExecutedContext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filterContext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		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Stop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dirty="0" err="1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Logger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Info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"Action Executed for </a:t>
            </a:r>
            <a:r>
              <a:rPr lang="en-US" sz="1400" dirty="0">
                <a:solidFill>
                  <a:srgbClr val="3CB371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						milliseconds"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dirty="0" err="1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ElapsedMilliseconds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SzPct val="25000"/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24270249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3888432" cy="216024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Feel free to ask anything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4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192688" cy="2160240"/>
          </a:xfrm>
        </p:spPr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4000" y="5949280"/>
            <a:ext cx="7056784" cy="320312"/>
          </a:xfrm>
        </p:spPr>
        <p:txBody>
          <a:bodyPr/>
          <a:lstStyle/>
          <a:p>
            <a:r>
              <a:rPr lang="en-US" dirty="0" smtClean="0"/>
              <a:t>Not So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build </a:t>
            </a:r>
            <a:r>
              <a:rPr lang="e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 </a:t>
            </a:r>
            <a:r>
              <a:rPr lang="en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Separate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Separate routes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Naming is important</a:t>
            </a:r>
          </a:p>
        </p:txBody>
      </p:sp>
    </p:spTree>
    <p:extLst>
      <p:ext uri="{BB962C8B-B14F-4D97-AF65-F5344CB8AC3E}">
        <p14:creationId xmlns:p14="http://schemas.microsoft.com/office/powerpoint/2010/main" val="7865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ASP.NET MVC 5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849" y="1700808"/>
            <a:ext cx="8502422" cy="4213205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ValuesController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ApiController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GET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rPr>
              <a:t>IEnumerable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GetAll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GET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GetById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POST api/values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PUT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value)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DELETE api/values/5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8B8B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id) {…}</a:t>
            </a:r>
          </a:p>
          <a:p>
            <a:pPr lvl="0">
              <a:lnSpc>
                <a:spcPct val="115000"/>
              </a:lnSpc>
              <a:buClr>
                <a:schemeClr val="accent1"/>
              </a:buClr>
              <a:buSzPct val="25000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767" y="1390185"/>
            <a:ext cx="1543298" cy="310623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4874381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err="1"/>
              <a:t>api</a:t>
            </a:r>
            <a:r>
              <a:rPr lang="en-US" dirty="0"/>
              <a:t> in nutshell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2867269"/>
              </p:ext>
            </p:extLst>
          </p:nvPr>
        </p:nvGraphicFramePr>
        <p:xfrm>
          <a:off x="323850" y="1341438"/>
          <a:ext cx="8496300" cy="281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254">
                  <a:extLst>
                    <a:ext uri="{9D8B030D-6E8A-4147-A177-3AD203B41FA5}">
                      <a16:colId xmlns:a16="http://schemas.microsoft.com/office/drawing/2014/main" val="1620273912"/>
                    </a:ext>
                  </a:extLst>
                </a:gridCol>
                <a:gridCol w="3312046">
                  <a:extLst>
                    <a:ext uri="{9D8B030D-6E8A-4147-A177-3AD203B41FA5}">
                      <a16:colId xmlns:a16="http://schemas.microsoft.com/office/drawing/2014/main" val="3057032070"/>
                    </a:ext>
                  </a:extLst>
                </a:gridCol>
              </a:tblGrid>
              <a:tr h="42184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Web API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MVC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522315961"/>
                  </a:ext>
                </a:extLst>
              </a:tr>
              <a:tr h="5135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System.Web.Http.Controllers.I</a:t>
                      </a:r>
                      <a:r>
                        <a:rPr lang="en-US" b="1" dirty="0" err="1">
                          <a:effectLst/>
                        </a:rPr>
                        <a:t>Http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System.Web.Mvc.IController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48523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</a:t>
                      </a:r>
                      <a:r>
                        <a:rPr lang="en-US" b="1" dirty="0" err="1">
                          <a:effectLst/>
                        </a:rPr>
                        <a:t>Api</a:t>
                      </a:r>
                      <a:r>
                        <a:rPr lang="en-US" dirty="0" err="1">
                          <a:effectLst/>
                        </a:rPr>
                        <a:t>Controller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System.Web.Mvc.Controller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242717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System.Web.Http.Controllers.Http</a:t>
                      </a:r>
                      <a:r>
                        <a:rPr lang="en-US" b="1" dirty="0" err="1">
                          <a:effectLst/>
                        </a:rPr>
                        <a:t>Request</a:t>
                      </a:r>
                      <a:r>
                        <a:rPr lang="en-US" dirty="0" err="1">
                          <a:effectLst/>
                        </a:rPr>
                        <a:t>Context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System.Web.HttpContext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8939406"/>
                  </a:ext>
                </a:extLst>
              </a:tr>
              <a:tr h="45177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System.Net.Http.HttpRequest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System.Web.HttpRequest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2516818"/>
                  </a:ext>
                </a:extLst>
              </a:tr>
              <a:tr h="42184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System.Net.Http.HttpResponse</a:t>
                      </a:r>
                      <a:r>
                        <a:rPr lang="en-US" b="1" dirty="0" err="1">
                          <a:effectLst/>
                        </a:rPr>
                        <a:t>Message</a:t>
                      </a:r>
                      <a:endParaRPr lang="en-US" b="1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System.Web.HttpResponse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474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281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 Facts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NAME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Released in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Light-weight and modular HTTP request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Cross-platform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on .NETSTANDARD (.NET Framework or </a:t>
            </a:r>
            <a:r>
              <a:rPr lang="en-US" sz="2400" dirty="0"/>
              <a:t>Core</a:t>
            </a:r>
            <a:r>
              <a:rPr lang="en-US" sz="2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Modular and distributed as </a:t>
            </a:r>
            <a:r>
              <a:rPr lang="en-US" sz="2400" dirty="0" err="1" smtClean="0"/>
              <a:t>Nuget</a:t>
            </a:r>
            <a:r>
              <a:rPr lang="en-US" sz="2400" dirty="0" smtClean="0"/>
              <a:t> packages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Open-source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48526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TechArt">
    <a:dk1>
      <a:srgbClr val="404040"/>
    </a:dk1>
    <a:lt1>
      <a:srgbClr val="FFFFFF"/>
    </a:lt1>
    <a:dk2>
      <a:srgbClr val="ED1C24"/>
    </a:dk2>
    <a:lt2>
      <a:srgbClr val="FFFFFF"/>
    </a:lt2>
    <a:accent1>
      <a:srgbClr val="ED1C24"/>
    </a:accent1>
    <a:accent2>
      <a:srgbClr val="9B9B9B"/>
    </a:accent2>
    <a:accent3>
      <a:srgbClr val="595959"/>
    </a:accent3>
    <a:accent4>
      <a:srgbClr val="7F7F7F"/>
    </a:accent4>
    <a:accent5>
      <a:srgbClr val="F2F2F2"/>
    </a:accent5>
    <a:accent6>
      <a:srgbClr val="FFFFF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7298</TotalTime>
  <Words>1665</Words>
  <Application>Microsoft Office PowerPoint</Application>
  <PresentationFormat>On-screen Show (4:3)</PresentationFormat>
  <Paragraphs>804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89</vt:i4>
      </vt:variant>
    </vt:vector>
  </HeadingPairs>
  <TitlesOfParts>
    <vt:vector size="103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Lucida Console</vt:lpstr>
      <vt:lpstr>Times New Roman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History MILESTONES</vt:lpstr>
      <vt:lpstr>Active Server Pages Facts</vt:lpstr>
      <vt:lpstr>Code sample</vt:lpstr>
      <vt:lpstr>ASP.NET Facts</vt:lpstr>
      <vt:lpstr>ASP.NET Extensions</vt:lpstr>
      <vt:lpstr>ASP.NET CORE Facts</vt:lpstr>
      <vt:lpstr>SHORT OVERVIEW</vt:lpstr>
      <vt:lpstr>SHORT OVERVIEW</vt:lpstr>
      <vt:lpstr>PowerPoint Presentation</vt:lpstr>
      <vt:lpstr>WEBSITE TYPES in THEORY</vt:lpstr>
      <vt:lpstr>WEBSITE TYPES in practice</vt:lpstr>
      <vt:lpstr>PowerPoint Presentation</vt:lpstr>
      <vt:lpstr>HIGH LEVEL OVERVIEW </vt:lpstr>
      <vt:lpstr>Mvc PATTERN</vt:lpstr>
      <vt:lpstr>MVC in ASP.NET (NOT ORIGINAL)</vt:lpstr>
      <vt:lpstr>Quote of the day</vt:lpstr>
      <vt:lpstr>TOOLS</vt:lpstr>
      <vt:lpstr>TASK 1: Static page WEBSITE</vt:lpstr>
      <vt:lpstr>Create New Project</vt:lpstr>
      <vt:lpstr>Create New Project</vt:lpstr>
      <vt:lpstr>Create New Project</vt:lpstr>
      <vt:lpstr>Create New Project</vt:lpstr>
      <vt:lpstr>Create New Project</vt:lpstr>
      <vt:lpstr>Router</vt:lpstr>
      <vt:lpstr>HOME Controller</vt:lpstr>
      <vt:lpstr>HOME VIEW</vt:lpstr>
      <vt:lpstr>Congratulations! You know ASP.NET!</vt:lpstr>
      <vt:lpstr>PowerPoint Presentation</vt:lpstr>
      <vt:lpstr>TASK 2: Static 2 page WEBSITE</vt:lpstr>
      <vt:lpstr>Router – NO CHANGES</vt:lpstr>
      <vt:lpstr>HOME Controller</vt:lpstr>
      <vt:lpstr>ABOUT VIEW</vt:lpstr>
      <vt:lpstr>Let’s READ THE DOCS </vt:lpstr>
      <vt:lpstr>View Engine</vt:lpstr>
      <vt:lpstr>Razor View Engine</vt:lpstr>
      <vt:lpstr>RAZOR Example</vt:lpstr>
      <vt:lpstr>RAZOR Example</vt:lpstr>
      <vt:lpstr>RAZOR Example</vt:lpstr>
      <vt:lpstr>LAYOUT</vt:lpstr>
      <vt:lpstr>Layout</vt:lpstr>
      <vt:lpstr>Section</vt:lpstr>
      <vt:lpstr>Section</vt:lpstr>
      <vt:lpstr>Other Stuff To see</vt:lpstr>
      <vt:lpstr>FROM CONTROLLER TO VIEW </vt:lpstr>
      <vt:lpstr>ViewData</vt:lpstr>
      <vt:lpstr>ViewBag</vt:lpstr>
      <vt:lpstr>MODEL</vt:lpstr>
      <vt:lpstr>Model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HTML Helper</vt:lpstr>
      <vt:lpstr>ABOUT VIEW</vt:lpstr>
      <vt:lpstr>PowerPoint Presentation</vt:lpstr>
      <vt:lpstr>TASK 3: FORMS AND VALIDATION</vt:lpstr>
      <vt:lpstr>Let’s READ THE DOCS </vt:lpstr>
      <vt:lpstr>Validation Attributes</vt:lpstr>
      <vt:lpstr>Model Validation </vt:lpstr>
      <vt:lpstr>Validation in Controller</vt:lpstr>
      <vt:lpstr>Common Action Results</vt:lpstr>
      <vt:lpstr>PowerPoint Presentation</vt:lpstr>
      <vt:lpstr>TASK 4: CLIENT VALIDATION</vt:lpstr>
      <vt:lpstr>Client Validation</vt:lpstr>
      <vt:lpstr>Bundles </vt:lpstr>
      <vt:lpstr>Client Validation</vt:lpstr>
      <vt:lpstr>Localization of Validation Messages</vt:lpstr>
      <vt:lpstr>PowerPoint Presentation</vt:lpstr>
      <vt:lpstr>TASK 5: auth</vt:lpstr>
      <vt:lpstr>AUTH PROBLEM</vt:lpstr>
      <vt:lpstr>OWIN </vt:lpstr>
      <vt:lpstr>OWIN</vt:lpstr>
      <vt:lpstr>auth</vt:lpstr>
      <vt:lpstr>auth</vt:lpstr>
      <vt:lpstr>Filter Types</vt:lpstr>
      <vt:lpstr>Filters</vt:lpstr>
      <vt:lpstr>Action Filter</vt:lpstr>
      <vt:lpstr>PowerPoint Presentation</vt:lpstr>
      <vt:lpstr>PowerPoint Presentation</vt:lpstr>
      <vt:lpstr>web api</vt:lpstr>
      <vt:lpstr>web api in nutshell</vt:lpstr>
      <vt:lpstr>web api in nutshell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752</cp:revision>
  <dcterms:created xsi:type="dcterms:W3CDTF">2015-05-04T13:52:14Z</dcterms:created>
  <dcterms:modified xsi:type="dcterms:W3CDTF">2018-02-01T13:30:32Z</dcterms:modified>
</cp:coreProperties>
</file>