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10"/>
  </p:notesMasterIdLst>
  <p:handoutMasterIdLst>
    <p:handoutMasterId r:id="rId11"/>
  </p:handoutMasterIdLst>
  <p:sldIdLst>
    <p:sldId id="334" r:id="rId5"/>
    <p:sldId id="338" r:id="rId6"/>
    <p:sldId id="286" r:id="rId7"/>
    <p:sldId id="520" r:id="rId8"/>
    <p:sldId id="52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N-tier </a:t>
            </a:r>
            <a:r>
              <a:rPr lang="en-US" dirty="0" smtClean="0"/>
              <a:t>web architecture style: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0 Tiers – Client has direct database access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1</a:t>
            </a:r>
            <a:r>
              <a:rPr lang="en-US" dirty="0" smtClean="0"/>
              <a:t> Tier – Web tier is used between client and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2 Tiers – Data tier is used to handle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3 Tiers – Business tier is used to handle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N-tier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err="1" smtClean="0"/>
              <a:t>Microservices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CQRS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Event-driven architecture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Web-queue-worker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7267</TotalTime>
  <Words>115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Arial Black</vt:lpstr>
      <vt:lpstr>Arial Bold</vt:lpstr>
      <vt:lpstr>Arial Narrow</vt:lpstr>
      <vt:lpstr>Arial Regular</vt:lpstr>
      <vt:lpstr>Calibri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IT’s ALL ABOUT architecture</vt:lpstr>
      <vt:lpstr>IT’s ALL ABOUT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749</cp:revision>
  <dcterms:created xsi:type="dcterms:W3CDTF">2015-05-04T13:52:14Z</dcterms:created>
  <dcterms:modified xsi:type="dcterms:W3CDTF">2018-02-01T12:58:44Z</dcterms:modified>
</cp:coreProperties>
</file>